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0" r:id="rId2"/>
    <p:sldId id="267" r:id="rId3"/>
    <p:sldId id="271" r:id="rId4"/>
    <p:sldId id="292" r:id="rId5"/>
    <p:sldId id="293" r:id="rId6"/>
    <p:sldId id="298" r:id="rId7"/>
    <p:sldId id="294" r:id="rId8"/>
    <p:sldId id="299" r:id="rId9"/>
    <p:sldId id="295" r:id="rId10"/>
    <p:sldId id="301" r:id="rId11"/>
    <p:sldId id="303" r:id="rId12"/>
    <p:sldId id="305" r:id="rId13"/>
    <p:sldId id="296" r:id="rId14"/>
    <p:sldId id="266" r:id="rId15"/>
  </p:sldIdLst>
  <p:sldSz cx="9144000" cy="5143500" type="screen16x9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</p:embeddedFont>
    <p:embeddedFont>
      <p:font typeface="Montserrat Light" panose="020B0604020202020204" charset="0"/>
      <p:regular r:id="rId23"/>
      <p:bold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7035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IN" dirty="0" smtClean="0">
                <a:solidFill>
                  <a:schemeClr val="bg1"/>
                </a:solidFill>
              </a:rPr>
              <a:t>Working With </a:t>
            </a:r>
            <a:r>
              <a:rPr lang="en-IN" dirty="0" smtClean="0">
                <a:solidFill>
                  <a:schemeClr val="bg1"/>
                </a:solidFill>
              </a:rPr>
              <a:t>Links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6878"/>
            <a:ext cx="8520600" cy="611892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Links Outside and Inside a Block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31898"/>
            <a:ext cx="8520600" cy="3736977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The latest HTML5 standard allows the &lt;a&gt; tags to be placed inside and outside of block-level tags like &lt;div&gt;, &lt;p&gt;, or &lt;h3&gt;. </a:t>
            </a:r>
            <a:endParaRPr lang="en-IN" dirty="0" smtClean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"By.linkText()" and "By.partialLinkText()" methods can access a link located outside and inside these block-level elements. Consider the HTML code </a:t>
            </a:r>
            <a:r>
              <a:rPr lang="en-IN" dirty="0" smtClean="0">
                <a:solidFill>
                  <a:srgbClr val="000000"/>
                </a:solidFill>
              </a:rPr>
              <a:t>below:-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482900"/>
            <a:ext cx="544830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564767"/>
            <a:ext cx="2171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</a:rPr>
              <a:t>Accesses </a:t>
            </a:r>
            <a:r>
              <a:rPr lang="en-IN" dirty="0">
                <a:solidFill>
                  <a:srgbClr val="000000"/>
                </a:solidFill>
              </a:rPr>
              <a:t>both of these links using By.partialLinkText() </a:t>
            </a:r>
            <a:r>
              <a:rPr lang="en-IN" dirty="0" smtClean="0">
                <a:solidFill>
                  <a:srgbClr val="000000"/>
                </a:solidFill>
              </a:rPr>
              <a:t>method code mention below:-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8" y="1540579"/>
            <a:ext cx="5610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9380"/>
            <a:ext cx="8520600" cy="605017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Accessing Image Links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4397"/>
            <a:ext cx="8520600" cy="3764478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Image links are the links in web pages represented by an image which when clicked navigates to a different window or page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 err="1" smtClean="0">
                <a:solidFill>
                  <a:srgbClr val="000000"/>
                </a:solidFill>
              </a:rPr>
              <a:t>By.cssSelector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or </a:t>
            </a:r>
            <a:r>
              <a:rPr lang="en-IN" dirty="0" err="1" smtClean="0">
                <a:solidFill>
                  <a:srgbClr val="000000"/>
                </a:solidFill>
              </a:rPr>
              <a:t>By.xpath</a:t>
            </a:r>
            <a:r>
              <a:rPr lang="en-IN" dirty="0" smtClean="0">
                <a:solidFill>
                  <a:srgbClr val="000000"/>
                </a:solidFill>
              </a:rPr>
              <a:t> methods                                                                                 can used for accessing a Image link.</a:t>
            </a:r>
          </a:p>
          <a:p>
            <a:r>
              <a:rPr lang="en-IN" dirty="0">
                <a:solidFill>
                  <a:srgbClr val="000000"/>
                </a:solidFill>
              </a:rPr>
              <a:t>In the example below, we will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access </a:t>
            </a:r>
            <a:r>
              <a:rPr lang="en-IN" dirty="0">
                <a:solidFill>
                  <a:srgbClr val="000000"/>
                </a:solidFill>
              </a:rPr>
              <a:t>the "Facebook" logo on the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upper left </a:t>
            </a:r>
            <a:r>
              <a:rPr lang="en-IN" dirty="0">
                <a:solidFill>
                  <a:srgbClr val="000000"/>
                </a:solidFill>
              </a:rPr>
              <a:t>portion of Facebook's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Password </a:t>
            </a:r>
            <a:r>
              <a:rPr lang="en-IN" dirty="0">
                <a:solidFill>
                  <a:srgbClr val="000000"/>
                </a:solidFill>
              </a:rPr>
              <a:t>Recovery page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1883"/>
            <a:ext cx="4486275" cy="29891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1700" y="4211057"/>
            <a:ext cx="7264758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</a:rPr>
              <a:t>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By.cssSelector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("a[title=\"Go to Facebook home\"]")).click(); 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3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1253"/>
            <a:ext cx="8520600" cy="591267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70" y="742520"/>
            <a:ext cx="8520600" cy="38638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</a:rPr>
              <a:t>Links are accessed using the click() method.</a:t>
            </a:r>
          </a:p>
          <a:p>
            <a:pPr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</a:rPr>
              <a:t>Apart from the locators available for any WebElement, Links also have link text based locators:</a:t>
            </a:r>
          </a:p>
          <a:p>
            <a:pPr lvl="1"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By.linkText() – locates the links based on the exact match of the link's text provided as a parameter.</a:t>
            </a:r>
          </a:p>
          <a:p>
            <a:pPr lvl="1"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By.partialLinkText() – locates links based on the partial text match of the link's text.</a:t>
            </a:r>
          </a:p>
          <a:p>
            <a:pPr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</a:rPr>
              <a:t>Both the above locators are case Sensitive.</a:t>
            </a:r>
          </a:p>
          <a:p>
            <a:pPr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</a:rPr>
              <a:t>If there are multiple matches, By.linkText() and By.partialLinkText() will only select the first match. In such cases where multiple links with the same link text are present, other locators based on </a:t>
            </a:r>
            <a:r>
              <a:rPr lang="en-IN" sz="1600" dirty="0" err="1">
                <a:solidFill>
                  <a:srgbClr val="000000"/>
                </a:solidFill>
              </a:rPr>
              <a:t>xpath</a:t>
            </a:r>
            <a:r>
              <a:rPr lang="en-IN" sz="1600" dirty="0">
                <a:solidFill>
                  <a:srgbClr val="000000"/>
                </a:solidFill>
              </a:rPr>
              <a:t>, CSS are used.</a:t>
            </a:r>
          </a:p>
          <a:p>
            <a:pPr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</a:rPr>
              <a:t>findElements</a:t>
            </a:r>
            <a:r>
              <a:rPr lang="en-IN" sz="1600" dirty="0">
                <a:solidFill>
                  <a:srgbClr val="000000"/>
                </a:solidFill>
              </a:rPr>
              <a:t>() &amp; </a:t>
            </a:r>
            <a:r>
              <a:rPr lang="en-IN" sz="1600" dirty="0" err="1">
                <a:solidFill>
                  <a:srgbClr val="000000"/>
                </a:solidFill>
              </a:rPr>
              <a:t>By.tagName</a:t>
            </a:r>
            <a:r>
              <a:rPr lang="en-IN" sz="1600" dirty="0">
                <a:solidFill>
                  <a:srgbClr val="000000"/>
                </a:solidFill>
              </a:rPr>
              <a:t>("a") method finds all the elements in the page matching the locator </a:t>
            </a:r>
            <a:r>
              <a:rPr lang="en-IN" sz="1600" dirty="0" smtClean="0">
                <a:solidFill>
                  <a:srgbClr val="000000"/>
                </a:solidFill>
              </a:rPr>
              <a:t>criteria.</a:t>
            </a:r>
          </a:p>
          <a:p>
            <a:pPr>
              <a:spcAft>
                <a:spcPts val="0"/>
              </a:spcAft>
            </a:pPr>
            <a:r>
              <a:rPr lang="en-IN" sz="1600" dirty="0" smtClean="0">
                <a:solidFill>
                  <a:srgbClr val="000000"/>
                </a:solidFill>
              </a:rPr>
              <a:t>Links can be accessed by the By.linkText() and By.partialLinkText() whether they are inside or outside block-level elements.</a:t>
            </a:r>
          </a:p>
          <a:p>
            <a:pPr>
              <a:spcAft>
                <a:spcPts val="0"/>
              </a:spcAft>
            </a:pPr>
            <a:r>
              <a:rPr lang="en-IN" sz="1600" dirty="0" smtClean="0">
                <a:solidFill>
                  <a:srgbClr val="000000"/>
                </a:solidFill>
              </a:rPr>
              <a:t>Accessing </a:t>
            </a:r>
            <a:r>
              <a:rPr lang="en-IN" sz="1600" dirty="0">
                <a:solidFill>
                  <a:srgbClr val="000000"/>
                </a:solidFill>
              </a:rPr>
              <a:t>image links are done using </a:t>
            </a:r>
            <a:r>
              <a:rPr lang="en-IN" sz="1600" dirty="0" err="1">
                <a:solidFill>
                  <a:srgbClr val="000000"/>
                </a:solidFill>
              </a:rPr>
              <a:t>By.cssSelector</a:t>
            </a:r>
            <a:r>
              <a:rPr lang="en-IN" sz="1600" dirty="0">
                <a:solidFill>
                  <a:srgbClr val="000000"/>
                </a:solidFill>
              </a:rPr>
              <a:t>() and </a:t>
            </a:r>
            <a:r>
              <a:rPr lang="en-IN" sz="1600" dirty="0" err="1">
                <a:solidFill>
                  <a:srgbClr val="000000"/>
                </a:solidFill>
              </a:rPr>
              <a:t>By.xpath</a:t>
            </a:r>
            <a:r>
              <a:rPr lang="en-IN" sz="1600" dirty="0">
                <a:solidFill>
                  <a:srgbClr val="000000"/>
                </a:solidFill>
              </a:rPr>
              <a:t>() methods.</a:t>
            </a:r>
          </a:p>
          <a:p>
            <a:pPr>
              <a:buNone/>
            </a:pPr>
            <a:endParaRPr lang="en-IN" sz="20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Links can be accessed using an exact or partial match of their link </a:t>
            </a:r>
            <a:r>
              <a:rPr lang="en-IN" dirty="0" smtClean="0">
                <a:solidFill>
                  <a:srgbClr val="000000"/>
                </a:solidFill>
              </a:rPr>
              <a:t>text. </a:t>
            </a:r>
          </a:p>
          <a:p>
            <a:r>
              <a:rPr lang="en-IN" b="1" dirty="0">
                <a:solidFill>
                  <a:srgbClr val="000000"/>
                </a:solidFill>
              </a:rPr>
              <a:t>Accessing </a:t>
            </a:r>
            <a:r>
              <a:rPr lang="en-IN" b="1" dirty="0" smtClean="0">
                <a:solidFill>
                  <a:srgbClr val="000000"/>
                </a:solidFill>
              </a:rPr>
              <a:t>Links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Exact </a:t>
            </a:r>
            <a:r>
              <a:rPr lang="en-IN" dirty="0">
                <a:solidFill>
                  <a:srgbClr val="000000"/>
                </a:solidFill>
              </a:rPr>
              <a:t>Match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Partial Match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Case-sensitivity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All Links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Links Outside and Inside a Block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Accessing Image Links</a:t>
            </a: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Exact Match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73907"/>
          </a:xfrm>
        </p:spPr>
        <p:txBody>
          <a:bodyPr/>
          <a:lstStyle/>
          <a:p>
            <a:pPr marL="285750" indent="-285750"/>
            <a:r>
              <a:rPr lang="en-IN" dirty="0">
                <a:solidFill>
                  <a:srgbClr val="000000"/>
                </a:solidFill>
              </a:rPr>
              <a:t>Accessing links using their exact link text is done through the </a:t>
            </a:r>
            <a:r>
              <a:rPr lang="en-IN" b="1" dirty="0" smtClean="0">
                <a:solidFill>
                  <a:srgbClr val="000000"/>
                </a:solidFill>
              </a:rPr>
              <a:t>By.linkText() </a:t>
            </a:r>
            <a:r>
              <a:rPr lang="en-IN" dirty="0" smtClean="0">
                <a:solidFill>
                  <a:srgbClr val="000000"/>
                </a:solidFill>
              </a:rPr>
              <a:t>method</a:t>
            </a:r>
            <a:r>
              <a:rPr lang="en-IN" dirty="0">
                <a:solidFill>
                  <a:srgbClr val="000000"/>
                </a:solidFill>
              </a:rPr>
              <a:t>.	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IN" dirty="0" smtClean="0">
                <a:solidFill>
                  <a:srgbClr val="000000"/>
                </a:solidFill>
              </a:rPr>
              <a:t>If </a:t>
            </a:r>
            <a:r>
              <a:rPr lang="en-IN" dirty="0">
                <a:solidFill>
                  <a:srgbClr val="000000"/>
                </a:solidFill>
              </a:rPr>
              <a:t>there are two links that have the very same link text, this method will only access the first one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r>
              <a:rPr lang="en-IN" dirty="0">
                <a:solidFill>
                  <a:srgbClr val="000000"/>
                </a:solidFill>
              </a:rPr>
              <a:t> Consider the HTML code </a:t>
            </a:r>
            <a:r>
              <a:rPr lang="en-IN" dirty="0" smtClean="0">
                <a:solidFill>
                  <a:srgbClr val="000000"/>
                </a:solidFill>
              </a:rPr>
              <a:t>below: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3" y="2989427"/>
            <a:ext cx="42195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21" y="3303752"/>
            <a:ext cx="36766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1973"/>
            <a:ext cx="8520600" cy="626100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254"/>
            <a:ext cx="8520600" cy="44176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</a:rPr>
              <a:t>Accessing </a:t>
            </a:r>
            <a:r>
              <a:rPr lang="en-IN" dirty="0">
                <a:solidFill>
                  <a:srgbClr val="000000"/>
                </a:solidFill>
              </a:rPr>
              <a:t>the first "click here" </a:t>
            </a:r>
            <a:r>
              <a:rPr lang="en-IN" dirty="0" smtClean="0">
                <a:solidFill>
                  <a:srgbClr val="000000"/>
                </a:solidFill>
              </a:rPr>
              <a:t>link code mention below:-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Here is how it </a:t>
            </a:r>
            <a:r>
              <a:rPr lang="en-IN" dirty="0" smtClean="0">
                <a:solidFill>
                  <a:srgbClr val="000000"/>
                </a:solidFill>
              </a:rPr>
              <a:t>works-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As a result, </a:t>
            </a:r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will </a:t>
            </a:r>
            <a:r>
              <a:rPr lang="en-IN" dirty="0" smtClean="0">
                <a:solidFill>
                  <a:srgbClr val="000000"/>
                </a:solidFill>
              </a:rPr>
              <a:t>automatically </a:t>
            </a:r>
            <a:r>
              <a:rPr lang="en-IN" dirty="0">
                <a:solidFill>
                  <a:srgbClr val="000000"/>
                </a:solidFill>
              </a:rPr>
              <a:t>taken to Google.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92" y="615023"/>
            <a:ext cx="5909192" cy="1232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67" y="1847522"/>
            <a:ext cx="547687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65" y="3530650"/>
            <a:ext cx="2524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Partial Match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IN" dirty="0">
                <a:solidFill>
                  <a:srgbClr val="000000"/>
                </a:solidFill>
              </a:rPr>
              <a:t>Accessing links using a portion of their link text is done using the </a:t>
            </a:r>
            <a:r>
              <a:rPr lang="en-IN" b="1" dirty="0">
                <a:solidFill>
                  <a:srgbClr val="000000"/>
                </a:solidFill>
              </a:rPr>
              <a:t>By.partialLinkText() </a:t>
            </a:r>
            <a:r>
              <a:rPr lang="en-IN" dirty="0" smtClean="0">
                <a:solidFill>
                  <a:srgbClr val="000000"/>
                </a:solidFill>
              </a:rPr>
              <a:t>method.</a:t>
            </a:r>
          </a:p>
          <a:p>
            <a:pPr marL="285750" indent="-285750"/>
            <a:r>
              <a:rPr lang="en-IN" dirty="0" smtClean="0">
                <a:solidFill>
                  <a:srgbClr val="000000"/>
                </a:solidFill>
              </a:rPr>
              <a:t>If </a:t>
            </a:r>
            <a:r>
              <a:rPr lang="en-IN" dirty="0">
                <a:solidFill>
                  <a:srgbClr val="000000"/>
                </a:solidFill>
              </a:rPr>
              <a:t>you specify a partial link text that has multiple matches, only the first match will be accessed. Consider the HTML code </a:t>
            </a:r>
            <a:r>
              <a:rPr lang="en-IN" dirty="0" smtClean="0">
                <a:solidFill>
                  <a:srgbClr val="000000"/>
                </a:solidFill>
              </a:rPr>
              <a:t>below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21" y="2778175"/>
            <a:ext cx="408622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1" y="2963877"/>
            <a:ext cx="2171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8776"/>
            <a:ext cx="8520600" cy="3620099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Accessing the first </a:t>
            </a:r>
            <a:r>
              <a:rPr lang="en-IN" dirty="0" smtClean="0">
                <a:solidFill>
                  <a:srgbClr val="000000"/>
                </a:solidFill>
              </a:rPr>
              <a:t>"here</a:t>
            </a:r>
            <a:r>
              <a:rPr lang="en-IN" dirty="0">
                <a:solidFill>
                  <a:srgbClr val="000000"/>
                </a:solidFill>
              </a:rPr>
              <a:t>" link code mention below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>
                <a:solidFill>
                  <a:srgbClr val="000000"/>
                </a:solidFill>
              </a:rPr>
              <a:t>A</a:t>
            </a:r>
            <a:r>
              <a:rPr lang="en-IN" dirty="0" smtClean="0">
                <a:solidFill>
                  <a:srgbClr val="000000"/>
                </a:solidFill>
              </a:rPr>
              <a:t>ccess </a:t>
            </a:r>
            <a:r>
              <a:rPr lang="en-IN" dirty="0">
                <a:solidFill>
                  <a:srgbClr val="000000"/>
                </a:solidFill>
              </a:rPr>
              <a:t>the links other than the first </a:t>
            </a:r>
            <a:r>
              <a:rPr lang="en-IN" dirty="0" smtClean="0">
                <a:solidFill>
                  <a:srgbClr val="000000"/>
                </a:solidFill>
              </a:rPr>
              <a:t>one </a:t>
            </a:r>
            <a:r>
              <a:rPr lang="en-IN" dirty="0">
                <a:solidFill>
                  <a:srgbClr val="000000"/>
                </a:solidFill>
              </a:rPr>
              <a:t>different </a:t>
            </a:r>
            <a:r>
              <a:rPr lang="en-IN" dirty="0" smtClean="0">
                <a:solidFill>
                  <a:srgbClr val="000000"/>
                </a:solidFill>
              </a:rPr>
              <a:t>locators Like </a:t>
            </a:r>
            <a:r>
              <a:rPr lang="en-IN" dirty="0" err="1">
                <a:solidFill>
                  <a:srgbClr val="000000"/>
                </a:solidFill>
              </a:rPr>
              <a:t>By.xpath</a:t>
            </a:r>
            <a:r>
              <a:rPr lang="en-IN" dirty="0">
                <a:solidFill>
                  <a:srgbClr val="000000"/>
                </a:solidFill>
              </a:rPr>
              <a:t>(), </a:t>
            </a:r>
            <a:r>
              <a:rPr lang="en-IN" dirty="0" err="1">
                <a:solidFill>
                  <a:srgbClr val="000000"/>
                </a:solidFill>
              </a:rPr>
              <a:t>By.cssSelector</a:t>
            </a:r>
            <a:r>
              <a:rPr lang="en-IN" dirty="0">
                <a:solidFill>
                  <a:srgbClr val="000000"/>
                </a:solidFill>
              </a:rPr>
              <a:t>() or </a:t>
            </a:r>
            <a:r>
              <a:rPr lang="en-IN" dirty="0" err="1">
                <a:solidFill>
                  <a:srgbClr val="000000"/>
                </a:solidFill>
              </a:rPr>
              <a:t>By.tagName</a:t>
            </a:r>
            <a:r>
              <a:rPr lang="en-IN" dirty="0">
                <a:solidFill>
                  <a:srgbClr val="000000"/>
                </a:solidFill>
              </a:rPr>
              <a:t>() are used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</a:rPr>
              <a:t>Most commonly used is </a:t>
            </a:r>
            <a:r>
              <a:rPr lang="en-IN" dirty="0" err="1">
                <a:solidFill>
                  <a:srgbClr val="000000"/>
                </a:solidFill>
              </a:rPr>
              <a:t>By.xpath</a:t>
            </a:r>
            <a:r>
              <a:rPr lang="en-IN" dirty="0">
                <a:solidFill>
                  <a:srgbClr val="000000"/>
                </a:solidFill>
              </a:rPr>
              <a:t>().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83" y="1607218"/>
            <a:ext cx="4533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5628"/>
            <a:ext cx="8520600" cy="543140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Case-sensitivity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18768"/>
            <a:ext cx="8520600" cy="3950107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parameters for </a:t>
            </a:r>
            <a:r>
              <a:rPr lang="en-IN" b="1" dirty="0">
                <a:solidFill>
                  <a:srgbClr val="000000"/>
                </a:solidFill>
              </a:rPr>
              <a:t>By.linkText()</a:t>
            </a:r>
            <a:r>
              <a:rPr lang="en-IN" dirty="0">
                <a:solidFill>
                  <a:srgbClr val="000000"/>
                </a:solidFill>
              </a:rPr>
              <a:t> and </a:t>
            </a:r>
            <a:r>
              <a:rPr lang="en-IN" b="1" dirty="0">
                <a:solidFill>
                  <a:srgbClr val="000000"/>
                </a:solidFill>
              </a:rPr>
              <a:t>By.partialLinkText() </a:t>
            </a:r>
            <a:r>
              <a:rPr lang="en-IN" dirty="0">
                <a:solidFill>
                  <a:srgbClr val="000000"/>
                </a:solidFill>
              </a:rPr>
              <a:t>are both </a:t>
            </a:r>
            <a:r>
              <a:rPr lang="en-IN" dirty="0" smtClean="0">
                <a:solidFill>
                  <a:srgbClr val="000000"/>
                </a:solidFill>
              </a:rPr>
              <a:t>case-sensitive. For example:-Two </a:t>
            </a:r>
            <a:r>
              <a:rPr lang="en-IN" dirty="0">
                <a:solidFill>
                  <a:srgbClr val="000000"/>
                </a:solidFill>
              </a:rPr>
              <a:t>links that contain the text "egis" - one is the "REGISTER" link found at the top menu, and the other is the "Register here" link found at the lower right portion of the page.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14" y="405637"/>
            <a:ext cx="3602598" cy="1299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67" y="2896056"/>
            <a:ext cx="4352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8776"/>
            <a:ext cx="8520600" cy="3620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Though both links contain the character sequence "egis," one is the "By.partialLinkText()" method will access these two links separately depending on the capitalization of the characters. See </a:t>
            </a:r>
            <a:r>
              <a:rPr lang="en-IN" dirty="0" smtClean="0">
                <a:solidFill>
                  <a:srgbClr val="000000"/>
                </a:solidFill>
              </a:rPr>
              <a:t>the code below:-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28" y="1999282"/>
            <a:ext cx="53911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9380"/>
            <a:ext cx="8520600" cy="591267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All Links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51" y="790647"/>
            <a:ext cx="8722297" cy="37782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Testing </a:t>
            </a:r>
            <a:r>
              <a:rPr lang="en-IN" dirty="0" smtClean="0">
                <a:solidFill>
                  <a:srgbClr val="000000"/>
                </a:solidFill>
              </a:rPr>
              <a:t>of all </a:t>
            </a:r>
            <a:r>
              <a:rPr lang="en-IN" dirty="0">
                <a:solidFill>
                  <a:srgbClr val="000000"/>
                </a:solidFill>
              </a:rPr>
              <a:t>the links present within the page are </a:t>
            </a:r>
            <a:r>
              <a:rPr lang="en-IN" dirty="0" smtClean="0">
                <a:solidFill>
                  <a:srgbClr val="000000"/>
                </a:solidFill>
              </a:rPr>
              <a:t>working by </a:t>
            </a:r>
            <a:r>
              <a:rPr lang="en-IN" dirty="0">
                <a:solidFill>
                  <a:srgbClr val="000000"/>
                </a:solidFill>
              </a:rPr>
              <a:t>using a </a:t>
            </a:r>
            <a:r>
              <a:rPr lang="en-IN" dirty="0" smtClean="0">
                <a:solidFill>
                  <a:srgbClr val="000000"/>
                </a:solidFill>
              </a:rPr>
              <a:t>combination </a:t>
            </a:r>
            <a:r>
              <a:rPr lang="en-IN" dirty="0">
                <a:solidFill>
                  <a:srgbClr val="000000"/>
                </a:solidFill>
              </a:rPr>
              <a:t>of the </a:t>
            </a:r>
            <a:r>
              <a:rPr lang="en-IN" b="1" dirty="0">
                <a:solidFill>
                  <a:srgbClr val="000000"/>
                </a:solidFill>
              </a:rPr>
              <a:t>Java </a:t>
            </a:r>
            <a:r>
              <a:rPr lang="en-IN" b="1" dirty="0" smtClean="0">
                <a:solidFill>
                  <a:srgbClr val="000000"/>
                </a:solidFill>
              </a:rPr>
              <a:t>for-</a:t>
            </a:r>
            <a:r>
              <a:rPr lang="en-IN" b="1" dirty="0" err="1" smtClean="0">
                <a:solidFill>
                  <a:srgbClr val="000000"/>
                </a:solidFill>
              </a:rPr>
              <a:t>eachloop</a:t>
            </a:r>
            <a:r>
              <a:rPr lang="en-IN" dirty="0">
                <a:solidFill>
                  <a:srgbClr val="000000"/>
                </a:solidFill>
              </a:rPr>
              <a:t>, </a:t>
            </a:r>
            <a:r>
              <a:rPr lang="en-IN" b="1" dirty="0" err="1">
                <a:solidFill>
                  <a:srgbClr val="000000"/>
                </a:solidFill>
              </a:rPr>
              <a:t>findElements</a:t>
            </a:r>
            <a:r>
              <a:rPr lang="en-IN" b="1" dirty="0">
                <a:solidFill>
                  <a:srgbClr val="000000"/>
                </a:solidFill>
              </a:rPr>
              <a:t>()</a:t>
            </a:r>
            <a:r>
              <a:rPr lang="en-IN" dirty="0">
                <a:solidFill>
                  <a:srgbClr val="000000"/>
                </a:solidFill>
              </a:rPr>
              <a:t> &amp; </a:t>
            </a:r>
            <a:r>
              <a:rPr lang="en-IN" b="1" dirty="0" err="1">
                <a:solidFill>
                  <a:srgbClr val="000000"/>
                </a:solidFill>
              </a:rPr>
              <a:t>By.tagName</a:t>
            </a:r>
            <a:r>
              <a:rPr lang="en-IN" b="1" dirty="0">
                <a:solidFill>
                  <a:srgbClr val="000000"/>
                </a:solidFill>
              </a:rPr>
              <a:t>("a")</a:t>
            </a:r>
            <a:r>
              <a:rPr lang="en-IN" dirty="0">
                <a:solidFill>
                  <a:srgbClr val="000000"/>
                </a:solidFill>
              </a:rPr>
              <a:t>method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The </a:t>
            </a:r>
            <a:r>
              <a:rPr lang="en-IN" dirty="0" err="1">
                <a:solidFill>
                  <a:srgbClr val="000000"/>
                </a:solidFill>
              </a:rPr>
              <a:t>findElements</a:t>
            </a:r>
            <a:r>
              <a:rPr lang="en-IN" dirty="0">
                <a:solidFill>
                  <a:srgbClr val="000000"/>
                </a:solidFill>
              </a:rPr>
              <a:t>() </a:t>
            </a:r>
            <a:r>
              <a:rPr lang="en-IN" dirty="0" smtClean="0">
                <a:solidFill>
                  <a:srgbClr val="000000"/>
                </a:solidFill>
              </a:rPr>
              <a:t>method returns </a:t>
            </a:r>
            <a:r>
              <a:rPr lang="en-IN" dirty="0">
                <a:solidFill>
                  <a:srgbClr val="000000"/>
                </a:solidFill>
              </a:rPr>
              <a:t>a list of Web Elements with tag a. Using a for-each loop, each element is accessed.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36" y="2372847"/>
            <a:ext cx="635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497</Words>
  <Application>Microsoft Office PowerPoint</Application>
  <PresentationFormat>On-screen Show (16:9)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Playfair Display</vt:lpstr>
      <vt:lpstr>Montserrat</vt:lpstr>
      <vt:lpstr>Montserrat Light</vt:lpstr>
      <vt:lpstr>Monaco</vt:lpstr>
      <vt:lpstr>Lato</vt:lpstr>
      <vt:lpstr>Wingdings</vt:lpstr>
      <vt:lpstr>Roboto</vt:lpstr>
      <vt:lpstr>Arial</vt:lpstr>
      <vt:lpstr>Coral</vt:lpstr>
      <vt:lpstr>PowerPoint Presentation</vt:lpstr>
      <vt:lpstr>Introduction</vt:lpstr>
      <vt:lpstr>Exact Match</vt:lpstr>
      <vt:lpstr>  </vt:lpstr>
      <vt:lpstr>Partial Match  </vt:lpstr>
      <vt:lpstr>PowerPoint Presentation</vt:lpstr>
      <vt:lpstr>Case-sensitivity   </vt:lpstr>
      <vt:lpstr>PowerPoint Presentation</vt:lpstr>
      <vt:lpstr>All Links   </vt:lpstr>
      <vt:lpstr>Links Outside and Inside a Block </vt:lpstr>
      <vt:lpstr>PowerPoint Presentation</vt:lpstr>
      <vt:lpstr>Accessing Image Links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Vibhav Gupta</dc:creator>
  <cp:lastModifiedBy>Vibhav Gupta</cp:lastModifiedBy>
  <cp:revision>64</cp:revision>
  <dcterms:modified xsi:type="dcterms:W3CDTF">2018-03-10T18:31:19Z</dcterms:modified>
</cp:coreProperties>
</file>