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8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D0C8-2A89-4B68-A558-93D7C57D320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B58-A55D-4997-9739-412A3DEC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34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D0C8-2A89-4B68-A558-93D7C57D320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B58-A55D-4997-9739-412A3DEC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81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D0C8-2A89-4B68-A558-93D7C57D320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B58-A55D-4997-9739-412A3DEC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451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34267" y="272767"/>
            <a:ext cx="1203733" cy="652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95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D0C8-2A89-4B68-A558-93D7C57D320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B58-A55D-4997-9739-412A3DEC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2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D0C8-2A89-4B68-A558-93D7C57D320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B58-A55D-4997-9739-412A3DEC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15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D0C8-2A89-4B68-A558-93D7C57D320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B58-A55D-4997-9739-412A3DEC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44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D0C8-2A89-4B68-A558-93D7C57D320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B58-A55D-4997-9739-412A3DEC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85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D0C8-2A89-4B68-A558-93D7C57D320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B58-A55D-4997-9739-412A3DEC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88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D0C8-2A89-4B68-A558-93D7C57D320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B58-A55D-4997-9739-412A3DEC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76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D0C8-2A89-4B68-A558-93D7C57D320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B58-A55D-4997-9739-412A3DEC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70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D0C8-2A89-4B68-A558-93D7C57D320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B58-A55D-4997-9739-412A3DEC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16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DD0C8-2A89-4B68-A558-93D7C57D320C}" type="datetimeFigureOut">
              <a:rPr lang="en-IN" smtClean="0"/>
              <a:t>07-03-2018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13B58-A55D-4997-9739-412A3DEC5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60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96761" y="1"/>
            <a:ext cx="12755963" cy="68673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415600" y="2535467"/>
            <a:ext cx="11292592" cy="12876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IN" sz="6400" smtClean="0">
                <a:solidFill>
                  <a:schemeClr val="bg1"/>
                </a:solidFill>
              </a:rPr>
              <a:t>First </a:t>
            </a:r>
            <a:r>
              <a:rPr lang="en-IN" sz="6400" dirty="0" smtClean="0">
                <a:solidFill>
                  <a:schemeClr val="bg1"/>
                </a:solidFill>
              </a:rPr>
              <a:t>Selenium Script</a:t>
            </a:r>
            <a:endParaRPr lang="en" sz="6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Running the Created Test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There are many ways to run the Script.</a:t>
            </a:r>
          </a:p>
          <a:p>
            <a:pPr marL="0" indent="0">
              <a:buNone/>
            </a:pPr>
            <a:r>
              <a:rPr lang="en-IN" dirty="0" smtClean="0"/>
              <a:t>1.On </a:t>
            </a:r>
            <a:r>
              <a:rPr lang="en-IN" dirty="0"/>
              <a:t>Eclipse's menu bar, click </a:t>
            </a:r>
            <a:r>
              <a:rPr lang="en-IN" b="1" dirty="0"/>
              <a:t>Run &gt; Run.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2.Press</a:t>
            </a:r>
            <a:r>
              <a:rPr lang="en-IN" dirty="0"/>
              <a:t> </a:t>
            </a:r>
            <a:r>
              <a:rPr lang="en-IN" b="1" dirty="0"/>
              <a:t>Ctrl+F11</a:t>
            </a:r>
            <a:r>
              <a:rPr lang="en-IN" dirty="0"/>
              <a:t> to run the entire code.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32" y="2898889"/>
            <a:ext cx="6913472" cy="207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Checking the Result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result will be printed in the Console Pane.</a:t>
            </a:r>
          </a:p>
          <a:p>
            <a:r>
              <a:rPr lang="en-IN" dirty="0" smtClean="0"/>
              <a:t>If the  actual and expected results matches then it will print Test Passed! Else Test Failed!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15" y="2895991"/>
            <a:ext cx="7034311" cy="278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4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0000"/>
                </a:solidFill>
              </a:rPr>
              <a:t>Sample Selenium Java Script</a:t>
            </a:r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69" y="1470582"/>
            <a:ext cx="11460731" cy="523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hape 69"/>
          <p:cNvSpPr txBox="1">
            <a:spLocks/>
          </p:cNvSpPr>
          <p:nvPr/>
        </p:nvSpPr>
        <p:spPr>
          <a:xfrm>
            <a:off x="415600" y="2535467"/>
            <a:ext cx="11292592" cy="12876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" sz="6000" dirty="0" smtClean="0">
                <a:solidFill>
                  <a:schemeClr val="lt1"/>
                </a:solidFill>
              </a:rPr>
              <a:t>   Code in Detail</a:t>
            </a:r>
            <a:endParaRPr lang="en" sz="6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6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0000"/>
                </a:solidFill>
              </a:rPr>
              <a:t>1.Import Packages</a:t>
            </a:r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To </a:t>
            </a:r>
            <a:r>
              <a:rPr lang="en-IN" dirty="0"/>
              <a:t>get started, you need to import following two packages:</a:t>
            </a:r>
          </a:p>
          <a:p>
            <a:r>
              <a:rPr lang="en-IN" b="1" dirty="0" err="1"/>
              <a:t>org.openqa.selenium</a:t>
            </a:r>
            <a:r>
              <a:rPr lang="en-IN" b="1" dirty="0"/>
              <a:t>.*</a:t>
            </a:r>
            <a:r>
              <a:rPr lang="en-IN" dirty="0"/>
              <a:t>- contains the </a:t>
            </a:r>
            <a:r>
              <a:rPr lang="en-IN" dirty="0" err="1"/>
              <a:t>WebDriver</a:t>
            </a:r>
            <a:r>
              <a:rPr lang="en-IN" dirty="0"/>
              <a:t> class needed to instantiate a new browser loaded with a specific driver</a:t>
            </a:r>
          </a:p>
          <a:p>
            <a:r>
              <a:rPr lang="en-IN" b="1" dirty="0" err="1"/>
              <a:t>org.openqa.selenium.firefox.FirefoxDriver</a:t>
            </a:r>
            <a:r>
              <a:rPr lang="en-IN" b="1" dirty="0"/>
              <a:t> </a:t>
            </a:r>
            <a:r>
              <a:rPr lang="en-IN" dirty="0"/>
              <a:t>- contains the </a:t>
            </a:r>
            <a:r>
              <a:rPr lang="en-IN" dirty="0" err="1"/>
              <a:t>FirefoxDriver</a:t>
            </a:r>
            <a:r>
              <a:rPr lang="en-IN" dirty="0"/>
              <a:t> class needed to instantiate a Firefox-specific driver onto the browser instantiated by the </a:t>
            </a:r>
            <a:r>
              <a:rPr lang="en-IN" dirty="0" err="1"/>
              <a:t>WebDriver</a:t>
            </a:r>
            <a:r>
              <a:rPr lang="en-IN" dirty="0"/>
              <a:t> class</a:t>
            </a: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8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Creating Instances of Objects and Variables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WebDriver</a:t>
            </a:r>
            <a:r>
              <a:rPr lang="en-IN" dirty="0" smtClean="0"/>
              <a:t> driver=new </a:t>
            </a:r>
            <a:r>
              <a:rPr lang="en-IN" dirty="0" err="1" smtClean="0"/>
              <a:t>FirefoxDriver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 smtClean="0"/>
              <a:t>It will launch Firefox browser without any extensions.</a:t>
            </a:r>
          </a:p>
          <a:p>
            <a:endParaRPr lang="en-IN" dirty="0"/>
          </a:p>
          <a:p>
            <a:r>
              <a:rPr lang="en-IN" dirty="0" err="1"/>
              <a:t>WebDriver</a:t>
            </a:r>
            <a:r>
              <a:rPr lang="en-IN" dirty="0"/>
              <a:t> driver=new </a:t>
            </a:r>
            <a:r>
              <a:rPr lang="en-IN" dirty="0" err="1" smtClean="0"/>
              <a:t>ChromeDriver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/>
              <a:t>It will launch </a:t>
            </a:r>
            <a:r>
              <a:rPr lang="en-IN" dirty="0" smtClean="0"/>
              <a:t>Chrome browser without </a:t>
            </a:r>
            <a:r>
              <a:rPr lang="en-IN" dirty="0"/>
              <a:t>any </a:t>
            </a:r>
            <a:r>
              <a:rPr lang="en-IN" dirty="0" smtClean="0"/>
              <a:t>extensions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85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Opening a </a:t>
            </a:r>
            <a:r>
              <a:rPr lang="en-IN" b="1" dirty="0"/>
              <a:t>Browser Session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Driver.get</a:t>
            </a:r>
            <a:r>
              <a:rPr lang="en-IN" dirty="0" smtClean="0"/>
              <a:t>(</a:t>
            </a:r>
            <a:r>
              <a:rPr lang="en-IN" dirty="0" err="1" smtClean="0"/>
              <a:t>BaseURL</a:t>
            </a:r>
            <a:r>
              <a:rPr lang="en-IN" dirty="0" smtClean="0"/>
              <a:t>);</a:t>
            </a:r>
          </a:p>
          <a:p>
            <a:r>
              <a:rPr lang="en-IN" dirty="0" smtClean="0"/>
              <a:t>It will open the specified URL(</a:t>
            </a:r>
            <a:r>
              <a:rPr lang="en-IN" dirty="0" smtClean="0">
                <a:hlinkClick r:id="rId2"/>
              </a:rPr>
              <a:t>https://www.google.com</a:t>
            </a:r>
            <a:r>
              <a:rPr lang="en-IN" dirty="0" smtClean="0"/>
              <a:t>) in the new browser session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2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Retrieve Actual Page Title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getTitle</a:t>
            </a:r>
            <a:r>
              <a:rPr lang="en-IN" dirty="0" smtClean="0"/>
              <a:t>() function in the example shown is used to get the Title of the webpage.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actualTitle</a:t>
            </a:r>
            <a:r>
              <a:rPr lang="en-IN" dirty="0" smtClean="0"/>
              <a:t>=</a:t>
            </a:r>
            <a:r>
              <a:rPr lang="en-IN" dirty="0" err="1" smtClean="0"/>
              <a:t>driver.getTitle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2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Compare the Expected and Actual Values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Simple if-else concept of Java is used </a:t>
            </a:r>
            <a:r>
              <a:rPr lang="en-IN" dirty="0"/>
              <a:t>to compare the actual title with the expected one</a:t>
            </a:r>
            <a:r>
              <a:rPr lang="en-IN" dirty="0" smtClean="0"/>
              <a:t>.</a:t>
            </a:r>
          </a:p>
          <a:p>
            <a:r>
              <a:rPr lang="en-US" b="1" dirty="0"/>
              <a:t>if (</a:t>
            </a:r>
            <a:r>
              <a:rPr lang="en-US" b="1" dirty="0" err="1"/>
              <a:t>actualTitle.contentEquals</a:t>
            </a:r>
            <a:r>
              <a:rPr lang="en-US" b="1" dirty="0"/>
              <a:t>(</a:t>
            </a:r>
            <a:r>
              <a:rPr lang="en-US" b="1" dirty="0" err="1"/>
              <a:t>expectedTitle</a:t>
            </a:r>
            <a:r>
              <a:rPr lang="en-US" b="1" dirty="0" smtClean="0"/>
              <a:t>))</a:t>
            </a:r>
          </a:p>
          <a:p>
            <a:r>
              <a:rPr lang="en-US" b="1" dirty="0" smtClean="0"/>
              <a:t>{ </a:t>
            </a:r>
            <a:r>
              <a:rPr lang="en-US" b="1" dirty="0" err="1"/>
              <a:t>System.out.println</a:t>
            </a:r>
            <a:r>
              <a:rPr lang="en-US" b="1" dirty="0"/>
              <a:t>("Test Passed</a:t>
            </a:r>
            <a:r>
              <a:rPr lang="en-US" b="1" dirty="0" smtClean="0"/>
              <a:t>!");</a:t>
            </a:r>
          </a:p>
          <a:p>
            <a:r>
              <a:rPr lang="en-US" b="1" dirty="0" smtClean="0"/>
              <a:t> </a:t>
            </a:r>
            <a:r>
              <a:rPr lang="en-US" b="1" dirty="0"/>
              <a:t>} </a:t>
            </a:r>
            <a:endParaRPr lang="en-US" b="1" dirty="0" smtClean="0"/>
          </a:p>
          <a:p>
            <a:r>
              <a:rPr lang="en-US" b="1" dirty="0" smtClean="0"/>
              <a:t>else </a:t>
            </a:r>
          </a:p>
          <a:p>
            <a:r>
              <a:rPr lang="en-US" b="1" dirty="0" smtClean="0"/>
              <a:t>{ </a:t>
            </a:r>
            <a:r>
              <a:rPr lang="en-US" b="1" dirty="0" err="1"/>
              <a:t>System.out.println</a:t>
            </a:r>
            <a:r>
              <a:rPr lang="en-US" b="1" dirty="0"/>
              <a:t>("Test Failed</a:t>
            </a:r>
            <a:r>
              <a:rPr lang="en-US" b="1" dirty="0" smtClean="0"/>
              <a:t>");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b="1" dirty="0"/>
              <a:t>} </a:t>
            </a:r>
            <a:endParaRPr lang="en-IN" b="1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6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Closing the Brower Session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close() method in the example is used to terminate the current browser session.</a:t>
            </a:r>
          </a:p>
          <a:p>
            <a:r>
              <a:rPr lang="en-IN" b="1" dirty="0" err="1"/>
              <a:t>d</a:t>
            </a:r>
            <a:r>
              <a:rPr lang="en-IN" b="1" dirty="0" err="1" smtClean="0"/>
              <a:t>river.close</a:t>
            </a:r>
            <a:r>
              <a:rPr lang="en-IN" b="1" dirty="0" smtClean="0"/>
              <a:t>();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7179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231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Roboto</vt:lpstr>
      <vt:lpstr>Office Theme</vt:lpstr>
      <vt:lpstr>PowerPoint Presentation</vt:lpstr>
      <vt:lpstr>Sample Selenium Java Script</vt:lpstr>
      <vt:lpstr>PowerPoint Presentation</vt:lpstr>
      <vt:lpstr>1.Import Packages</vt:lpstr>
      <vt:lpstr>Creating Instances of Objects and Variables</vt:lpstr>
      <vt:lpstr>Opening a Browser Session </vt:lpstr>
      <vt:lpstr>Retrieve Actual Page Title</vt:lpstr>
      <vt:lpstr>Compare the Expected and Actual Values </vt:lpstr>
      <vt:lpstr>Closing the Brower Session</vt:lpstr>
      <vt:lpstr>Running the Created Test</vt:lpstr>
      <vt:lpstr>Checking the 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Vibhav Gupta</dc:creator>
  <cp:lastModifiedBy>Vibhav Gupta</cp:lastModifiedBy>
  <cp:revision>10</cp:revision>
  <dcterms:created xsi:type="dcterms:W3CDTF">2018-03-05T17:08:21Z</dcterms:created>
  <dcterms:modified xsi:type="dcterms:W3CDTF">2018-03-07T13:09:31Z</dcterms:modified>
</cp:coreProperties>
</file>