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90" r:id="rId2"/>
    <p:sldId id="267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266" r:id="rId18"/>
  </p:sldIdLst>
  <p:sldSz cx="9144000" cy="5143500" type="screen16x9"/>
  <p:notesSz cx="6858000" cy="9144000"/>
  <p:embeddedFontLst>
    <p:embeddedFont>
      <p:font typeface="Montserrat" panose="020B0604020202020204" charset="0"/>
      <p:regular r:id="rId20"/>
      <p:bold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  <p:embeddedFont>
      <p:font typeface="Playfair Display"/>
      <p:regular r:id="rId26"/>
      <p:bold r:id="rId27"/>
      <p:italic r:id="rId28"/>
      <p:boldItalic r:id="rId29"/>
    </p:embeddedFont>
    <p:embeddedFont>
      <p:font typeface="Lato" panose="020B0604020202020204" charset="0"/>
      <p:regular r:id="rId30"/>
      <p:bold r:id="rId31"/>
      <p:italic r:id="rId32"/>
      <p:boldItalic r:id="rId33"/>
    </p:embeddedFont>
    <p:embeddedFont>
      <p:font typeface="Montserrat Light" panose="020B0604020202020204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24" autoAdjust="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42116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73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0700" y="204575"/>
            <a:ext cx="902800" cy="4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0" y="4729150"/>
            <a:ext cx="9144000" cy="2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latin typeface="Montserrat Light"/>
                <a:ea typeface="Montserrat Light"/>
                <a:cs typeface="Montserrat Light"/>
                <a:sym typeface="Montserrat Light"/>
              </a:rPr>
              <a:t>Copyright © AkaSkills (www.akaskills.com) All Rights Reserved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Shape 67"/>
          <p:cNvPicPr preferRelativeResize="0"/>
          <p:nvPr/>
        </p:nvPicPr>
        <p:blipFill rotWithShape="1">
          <a:blip r:embed="rId2">
            <a:alphaModFix/>
          </a:blip>
          <a:srcRect l="-1439" t="12650" r="1440" b="-12650"/>
          <a:stretch/>
        </p:blipFill>
        <p:spPr>
          <a:xfrm>
            <a:off x="72571" y="0"/>
            <a:ext cx="9566972" cy="515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69"/>
          <p:cNvSpPr txBox="1">
            <a:spLocks/>
          </p:cNvSpPr>
          <p:nvPr/>
        </p:nvSpPr>
        <p:spPr>
          <a:xfrm>
            <a:off x="311700" y="1901600"/>
            <a:ext cx="8469444" cy="9657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IN" sz="4400" dirty="0" smtClean="0">
                <a:solidFill>
                  <a:schemeClr val="bg1"/>
                </a:solidFill>
              </a:rPr>
              <a:t>Install Selenium </a:t>
            </a:r>
            <a:r>
              <a:rPr lang="en-IN" sz="4400" dirty="0" err="1" smtClean="0">
                <a:solidFill>
                  <a:schemeClr val="bg1"/>
                </a:solidFill>
              </a:rPr>
              <a:t>Webdriver</a:t>
            </a:r>
            <a:endParaRPr lang="en" sz="4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7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50099"/>
            <a:ext cx="8520600" cy="626100"/>
          </a:xfrm>
        </p:spPr>
        <p:txBody>
          <a:bodyPr/>
          <a:lstStyle/>
          <a:p>
            <a:r>
              <a:rPr lang="en-IN" sz="2800" dirty="0">
                <a:solidFill>
                  <a:schemeClr val="accent1"/>
                </a:solidFill>
              </a:rPr>
              <a:t>Create a New Java </a:t>
            </a:r>
            <a:r>
              <a:rPr lang="en-IN" sz="2800" dirty="0" smtClean="0">
                <a:solidFill>
                  <a:schemeClr val="accent1"/>
                </a:solidFill>
              </a:rPr>
              <a:t>Project-2</a:t>
            </a:r>
            <a:endParaRPr lang="en-IN" sz="2800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562" y="1152475"/>
            <a:ext cx="4083862" cy="339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4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50099"/>
            <a:ext cx="8520600" cy="626100"/>
          </a:xfrm>
        </p:spPr>
        <p:txBody>
          <a:bodyPr/>
          <a:lstStyle/>
          <a:p>
            <a:r>
              <a:rPr lang="en-IN" sz="2800" dirty="0" smtClean="0">
                <a:solidFill>
                  <a:schemeClr val="accent1"/>
                </a:solidFill>
              </a:rPr>
              <a:t>Create a Java Class</a:t>
            </a:r>
            <a:endParaRPr lang="en-IN" sz="2800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205" y="1100029"/>
            <a:ext cx="3158578" cy="349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6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50099"/>
            <a:ext cx="8520600" cy="626100"/>
          </a:xfrm>
        </p:spPr>
        <p:txBody>
          <a:bodyPr/>
          <a:lstStyle/>
          <a:p>
            <a:r>
              <a:rPr lang="en-IN" sz="2800" dirty="0" smtClean="0">
                <a:solidFill>
                  <a:schemeClr val="accent1"/>
                </a:solidFill>
              </a:rPr>
              <a:t>Create a Java Class-2</a:t>
            </a:r>
            <a:endParaRPr lang="en-IN" sz="2800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65" y="1152475"/>
            <a:ext cx="7420788" cy="311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8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50099"/>
            <a:ext cx="8520600" cy="626100"/>
          </a:xfrm>
        </p:spPr>
        <p:txBody>
          <a:bodyPr/>
          <a:lstStyle/>
          <a:p>
            <a:r>
              <a:rPr lang="en-IN" sz="2800" dirty="0" smtClean="0">
                <a:solidFill>
                  <a:schemeClr val="accent1"/>
                </a:solidFill>
              </a:rPr>
              <a:t>Add Selenium Jar</a:t>
            </a:r>
            <a:endParaRPr lang="en-IN" sz="2800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Right-click on "</a:t>
            </a:r>
            <a:r>
              <a:rPr lang="en-IN" dirty="0" err="1"/>
              <a:t>newproject</a:t>
            </a:r>
            <a:r>
              <a:rPr lang="en-IN" dirty="0"/>
              <a:t>" and select </a:t>
            </a:r>
            <a:r>
              <a:rPr lang="en-IN" b="1" dirty="0"/>
              <a:t>Properties</a:t>
            </a:r>
            <a:r>
              <a:rPr lang="en-IN" dirty="0"/>
              <a:t>.</a:t>
            </a:r>
          </a:p>
          <a:p>
            <a:r>
              <a:rPr lang="en-IN" dirty="0"/>
              <a:t>On the Properties dialog, click on "Java Build Path".</a:t>
            </a:r>
          </a:p>
          <a:p>
            <a:r>
              <a:rPr lang="en-IN" dirty="0"/>
              <a:t>Click on the </a:t>
            </a:r>
            <a:r>
              <a:rPr lang="en-IN" b="1" dirty="0"/>
              <a:t>Libraries</a:t>
            </a:r>
            <a:r>
              <a:rPr lang="en-IN" dirty="0"/>
              <a:t> tab, and then</a:t>
            </a:r>
          </a:p>
          <a:p>
            <a:r>
              <a:rPr lang="en-IN" dirty="0"/>
              <a:t>Click on "Add External JARs.."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386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50099"/>
            <a:ext cx="8520600" cy="626100"/>
          </a:xfrm>
        </p:spPr>
        <p:txBody>
          <a:bodyPr/>
          <a:lstStyle/>
          <a:p>
            <a:r>
              <a:rPr lang="en-IN" sz="2800" dirty="0" smtClean="0">
                <a:solidFill>
                  <a:schemeClr val="accent1"/>
                </a:solidFill>
              </a:rPr>
              <a:t>Add Selenium Jar-2</a:t>
            </a:r>
            <a:endParaRPr lang="en-IN" sz="2800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63" y="1464415"/>
            <a:ext cx="8242390" cy="220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3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50099"/>
            <a:ext cx="8520600" cy="626100"/>
          </a:xfrm>
        </p:spPr>
        <p:txBody>
          <a:bodyPr/>
          <a:lstStyle/>
          <a:p>
            <a:r>
              <a:rPr lang="en-IN" sz="2800" dirty="0" smtClean="0">
                <a:solidFill>
                  <a:schemeClr val="accent1"/>
                </a:solidFill>
              </a:rPr>
              <a:t>Add Selenium Jar-3</a:t>
            </a:r>
            <a:endParaRPr lang="en-IN" sz="2800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921" y="1032936"/>
            <a:ext cx="4709505" cy="353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0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50099"/>
            <a:ext cx="8520600" cy="626100"/>
          </a:xfrm>
        </p:spPr>
        <p:txBody>
          <a:bodyPr/>
          <a:lstStyle/>
          <a:p>
            <a:r>
              <a:rPr lang="en-IN" sz="2800" dirty="0" smtClean="0">
                <a:solidFill>
                  <a:schemeClr val="accent1"/>
                </a:solidFill>
              </a:rPr>
              <a:t>Add Selenium Jar-4</a:t>
            </a:r>
            <a:endParaRPr lang="en-IN" sz="2800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In the end it should appear  like this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34" y="1489359"/>
            <a:ext cx="6267855" cy="285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7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966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Install Java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Download and install the </a:t>
            </a:r>
            <a:r>
              <a:rPr lang="en-IN" b="1" dirty="0"/>
              <a:t>Java Software Development Kit (</a:t>
            </a:r>
            <a:r>
              <a:rPr lang="en-IN" b="1" dirty="0" smtClean="0"/>
              <a:t>JDK)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5" y="1626126"/>
            <a:ext cx="4290189" cy="285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4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/>
                </a:solidFill>
              </a:rPr>
              <a:t>Install Eclipse IDE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Download "</a:t>
            </a:r>
            <a:r>
              <a:rPr lang="en-IN" b="1" dirty="0">
                <a:solidFill>
                  <a:schemeClr val="accent1"/>
                </a:solidFill>
              </a:rPr>
              <a:t>Eclipse IDE for Java Developers</a:t>
            </a:r>
            <a:r>
              <a:rPr lang="en-IN" dirty="0" smtClean="0">
                <a:solidFill>
                  <a:schemeClr val="accent1"/>
                </a:solidFill>
              </a:rPr>
              <a:t>". </a:t>
            </a:r>
            <a:r>
              <a:rPr lang="en-IN" dirty="0">
                <a:solidFill>
                  <a:schemeClr val="accent1"/>
                </a:solidFill>
              </a:rPr>
              <a:t>Be sure to choose correctly between Windows 32 Bit and 64 Bit versions</a:t>
            </a:r>
            <a:r>
              <a:rPr lang="en-IN" dirty="0"/>
              <a:t>.</a:t>
            </a:r>
          </a:p>
          <a:p>
            <a:pPr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710" y="2035915"/>
            <a:ext cx="57340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8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50099"/>
            <a:ext cx="8520600" cy="626100"/>
          </a:xfrm>
        </p:spPr>
        <p:txBody>
          <a:bodyPr/>
          <a:lstStyle/>
          <a:p>
            <a:r>
              <a:rPr lang="en-IN" dirty="0">
                <a:solidFill>
                  <a:schemeClr val="bg2"/>
                </a:solidFill>
              </a:rPr>
              <a:t>Install Eclipse </a:t>
            </a:r>
            <a:r>
              <a:rPr lang="en-IN" dirty="0" smtClean="0">
                <a:solidFill>
                  <a:schemeClr val="bg2"/>
                </a:solidFill>
              </a:rPr>
              <a:t>IDE-2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679" y="846138"/>
            <a:ext cx="3805238" cy="387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3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50099"/>
            <a:ext cx="8520600" cy="626100"/>
          </a:xfrm>
        </p:spPr>
        <p:txBody>
          <a:bodyPr/>
          <a:lstStyle/>
          <a:p>
            <a:r>
              <a:rPr lang="en-IN" sz="2800" dirty="0">
                <a:solidFill>
                  <a:schemeClr val="accent1"/>
                </a:solidFill>
              </a:rPr>
              <a:t>Download the Selenium Java Client Driver</a:t>
            </a:r>
            <a:endParaRPr lang="en-IN" sz="2800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Download the</a:t>
            </a:r>
            <a:r>
              <a:rPr lang="en-IN" dirty="0"/>
              <a:t> </a:t>
            </a:r>
            <a:r>
              <a:rPr lang="en-IN" b="1" dirty="0"/>
              <a:t>Selenium Java Client </a:t>
            </a:r>
            <a:r>
              <a:rPr lang="en-IN" b="1" dirty="0" smtClean="0"/>
              <a:t>Driver</a:t>
            </a:r>
            <a:r>
              <a:rPr lang="en-IN" dirty="0"/>
              <a:t> </a:t>
            </a:r>
            <a:r>
              <a:rPr lang="en-IN" dirty="0" smtClean="0"/>
              <a:t>by choosing choose </a:t>
            </a:r>
            <a:r>
              <a:rPr lang="en-IN" dirty="0"/>
              <a:t>the one for Java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IN" dirty="0"/>
              <a:t>For simplicity, extract the contents of this ZIP file on your C drive so that you would have the directory "</a:t>
            </a:r>
            <a:r>
              <a:rPr lang="en-IN" dirty="0" smtClean="0"/>
              <a:t>C:selenium-2.25.0". </a:t>
            </a:r>
            <a:r>
              <a:rPr lang="en-IN" dirty="0"/>
              <a:t>This directory contains all the JAR files that we would later import on Eclipse.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71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50099"/>
            <a:ext cx="8520600" cy="626100"/>
          </a:xfrm>
        </p:spPr>
        <p:txBody>
          <a:bodyPr/>
          <a:lstStyle/>
          <a:p>
            <a:r>
              <a:rPr lang="en-IN" sz="2800" dirty="0">
                <a:solidFill>
                  <a:schemeClr val="accent1"/>
                </a:solidFill>
              </a:rPr>
              <a:t>Download the Selenium Java Client </a:t>
            </a:r>
            <a:r>
              <a:rPr lang="en-IN" sz="2800" dirty="0" smtClean="0">
                <a:solidFill>
                  <a:schemeClr val="accent1"/>
                </a:solidFill>
              </a:rPr>
              <a:t>Driver-2</a:t>
            </a:r>
            <a:endParaRPr lang="en-IN" sz="2800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65" y="1394589"/>
            <a:ext cx="7785574" cy="257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50099"/>
            <a:ext cx="8520600" cy="626100"/>
          </a:xfrm>
        </p:spPr>
        <p:txBody>
          <a:bodyPr/>
          <a:lstStyle/>
          <a:p>
            <a:r>
              <a:rPr lang="en-IN" sz="2800" dirty="0">
                <a:solidFill>
                  <a:schemeClr val="accent1"/>
                </a:solidFill>
              </a:rPr>
              <a:t>Configure Eclipse IDE with </a:t>
            </a:r>
            <a:r>
              <a:rPr lang="en-IN" sz="2800" dirty="0" err="1">
                <a:solidFill>
                  <a:schemeClr val="accent1"/>
                </a:solidFill>
              </a:rPr>
              <a:t>WebDriver</a:t>
            </a:r>
            <a:endParaRPr lang="en-IN" sz="2800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1Launch </a:t>
            </a:r>
            <a:r>
              <a:rPr lang="en-IN" dirty="0"/>
              <a:t>the "eclipse.exe" file inside the "eclipse" folder that we extracted in step 2. If you followed step 2 correctly, the executable should be located on </a:t>
            </a:r>
            <a:r>
              <a:rPr lang="en-IN" dirty="0" smtClean="0"/>
              <a:t>C:eclipse-eclipse.exe</a:t>
            </a:r>
            <a:r>
              <a:rPr lang="en-IN" dirty="0"/>
              <a:t>.</a:t>
            </a:r>
          </a:p>
          <a:p>
            <a:pPr>
              <a:buNone/>
            </a:pPr>
            <a:r>
              <a:rPr lang="en-IN" dirty="0" smtClean="0"/>
              <a:t>3.When </a:t>
            </a:r>
            <a:r>
              <a:rPr lang="en-IN" dirty="0"/>
              <a:t>asked to select for a workspace, just accept the default location.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906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50099"/>
            <a:ext cx="8520600" cy="626100"/>
          </a:xfrm>
        </p:spPr>
        <p:txBody>
          <a:bodyPr/>
          <a:lstStyle/>
          <a:p>
            <a:r>
              <a:rPr lang="en-IN" sz="2800" dirty="0">
                <a:solidFill>
                  <a:schemeClr val="accent1"/>
                </a:solidFill>
              </a:rPr>
              <a:t>Configure Eclipse IDE with </a:t>
            </a:r>
            <a:r>
              <a:rPr lang="en-IN" sz="2800" dirty="0" smtClean="0">
                <a:solidFill>
                  <a:schemeClr val="accent1"/>
                </a:solidFill>
              </a:rPr>
              <a:t>WebDriver-2</a:t>
            </a:r>
            <a:endParaRPr lang="en-IN" sz="2800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90" y="1620181"/>
            <a:ext cx="7767459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5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50099"/>
            <a:ext cx="8520600" cy="626100"/>
          </a:xfrm>
        </p:spPr>
        <p:txBody>
          <a:bodyPr/>
          <a:lstStyle/>
          <a:p>
            <a:r>
              <a:rPr lang="en-IN" sz="2800" dirty="0" smtClean="0">
                <a:solidFill>
                  <a:schemeClr val="accent1"/>
                </a:solidFill>
              </a:rPr>
              <a:t>Create a New Java Project</a:t>
            </a:r>
            <a:endParaRPr lang="en-IN" sz="2800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26" y="1201761"/>
            <a:ext cx="7040229" cy="333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7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155</Words>
  <Application>Microsoft Office PowerPoint</Application>
  <PresentationFormat>On-screen Show (16:9)</PresentationFormat>
  <Paragraphs>30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Montserrat</vt:lpstr>
      <vt:lpstr>Roboto</vt:lpstr>
      <vt:lpstr>Playfair Display</vt:lpstr>
      <vt:lpstr>Lato</vt:lpstr>
      <vt:lpstr>Montserrat Light</vt:lpstr>
      <vt:lpstr>Arial</vt:lpstr>
      <vt:lpstr>Coral</vt:lpstr>
      <vt:lpstr>PowerPoint Presentation</vt:lpstr>
      <vt:lpstr>Install Java</vt:lpstr>
      <vt:lpstr>Install Eclipse IDE</vt:lpstr>
      <vt:lpstr>Install Eclipse IDE-2</vt:lpstr>
      <vt:lpstr>Download the Selenium Java Client Driver</vt:lpstr>
      <vt:lpstr>Download the Selenium Java Client Driver-2</vt:lpstr>
      <vt:lpstr>Configure Eclipse IDE with WebDriver</vt:lpstr>
      <vt:lpstr>Configure Eclipse IDE with WebDriver-2</vt:lpstr>
      <vt:lpstr>Create a New Java Project</vt:lpstr>
      <vt:lpstr>Create a New Java Project-2</vt:lpstr>
      <vt:lpstr>Create a Java Class</vt:lpstr>
      <vt:lpstr>Create a Java Class-2</vt:lpstr>
      <vt:lpstr>Add Selenium Jar</vt:lpstr>
      <vt:lpstr>Add Selenium Jar-2</vt:lpstr>
      <vt:lpstr>Add Selenium Jar-3</vt:lpstr>
      <vt:lpstr>Add Selenium Jar-4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cp:lastModifiedBy>Vibhav Gupta</cp:lastModifiedBy>
  <cp:revision>47</cp:revision>
  <dcterms:modified xsi:type="dcterms:W3CDTF">2018-03-06T10:20:04Z</dcterms:modified>
</cp:coreProperties>
</file>