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90" r:id="rId2"/>
    <p:sldId id="267" r:id="rId3"/>
    <p:sldId id="271" r:id="rId4"/>
    <p:sldId id="298" r:id="rId5"/>
    <p:sldId id="291" r:id="rId6"/>
    <p:sldId id="296" r:id="rId7"/>
    <p:sldId id="266" r:id="rId8"/>
  </p:sldIdLst>
  <p:sldSz cx="9144000" cy="5143500" type="screen16x9"/>
  <p:notesSz cx="6858000" cy="9144000"/>
  <p:embeddedFontLst>
    <p:embeddedFont>
      <p:font typeface="Montserrat Light" panose="020B0604020202020204" charset="0"/>
      <p:regular r:id="rId10"/>
      <p:bold r:id="rId11"/>
    </p:embeddedFont>
    <p:embeddedFont>
      <p:font typeface="Montserrat" panose="020B0604020202020204" charset="0"/>
      <p:regular r:id="rId12"/>
      <p:bold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dirty="0" smtClean="0">
                <a:solidFill>
                  <a:schemeClr val="lt1"/>
                </a:solidFill>
              </a:rPr>
              <a:t>W</a:t>
            </a:r>
            <a:r>
              <a:rPr lang="en" dirty="0" smtClean="0">
                <a:solidFill>
                  <a:schemeClr val="lt1"/>
                </a:solidFill>
              </a:rPr>
              <a:t>orking with screenshot in selenium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8536"/>
            <a:ext cx="8520600" cy="546755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57839"/>
            <a:ext cx="8520600" cy="3912124"/>
          </a:xfrm>
        </p:spPr>
        <p:txBody>
          <a:bodyPr/>
          <a:lstStyle/>
          <a:p>
            <a:r>
              <a:rPr lang="en-US" sz="1600" dirty="0" smtClean="0">
                <a:solidFill>
                  <a:srgbClr val="000000"/>
                </a:solidFill>
              </a:rPr>
              <a:t>Screenshot is an image of the data displayed on the screen of a computer 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Screenshots are desirable for bug analysis.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Selenium can automatically take screenshots during execution.</a:t>
            </a:r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4" name="Picture 3" descr="071514_0728_PDFEmailsan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28" y="2413507"/>
            <a:ext cx="49434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Procedure for taking Screenshot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Taking Screenshot in Selenium is a 3 Step :-</a:t>
            </a:r>
          </a:p>
          <a:p>
            <a:pPr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1)</a:t>
            </a:r>
            <a:r>
              <a:rPr lang="en-US" dirty="0" smtClean="0">
                <a:solidFill>
                  <a:srgbClr val="000000"/>
                </a:solidFill>
              </a:rPr>
              <a:t> Convert web driver object to </a:t>
            </a:r>
            <a:r>
              <a:rPr lang="en-US" dirty="0" err="1" smtClean="0">
                <a:solidFill>
                  <a:srgbClr val="000000"/>
                </a:solidFill>
              </a:rPr>
              <a:t>TakeScreenshot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spcAft>
                <a:spcPts val="60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2) </a:t>
            </a:r>
            <a:r>
              <a:rPr lang="en-US" dirty="0" smtClean="0">
                <a:solidFill>
                  <a:srgbClr val="000000"/>
                </a:solidFill>
              </a:rPr>
              <a:t>Call </a:t>
            </a:r>
            <a:r>
              <a:rPr lang="en-US" dirty="0" err="1" smtClean="0">
                <a:solidFill>
                  <a:srgbClr val="000000"/>
                </a:solidFill>
              </a:rPr>
              <a:t>getScreenshotAs</a:t>
            </a:r>
            <a:r>
              <a:rPr lang="en-US" dirty="0" smtClean="0">
                <a:solidFill>
                  <a:srgbClr val="000000"/>
                </a:solidFill>
              </a:rPr>
              <a:t> method to create image file.</a:t>
            </a:r>
          </a:p>
          <a:p>
            <a:pPr>
              <a:spcAft>
                <a:spcPts val="60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3) </a:t>
            </a:r>
            <a:r>
              <a:rPr lang="en-US" dirty="0" smtClean="0">
                <a:solidFill>
                  <a:srgbClr val="000000"/>
                </a:solidFill>
              </a:rPr>
              <a:t>Copy file to Desired Location and save it as </a:t>
            </a:r>
            <a:r>
              <a:rPr lang="en-US" b="1" dirty="0" smtClean="0">
                <a:solidFill>
                  <a:srgbClr val="000000"/>
                </a:solidFill>
              </a:rPr>
              <a:t>C:/Test.png</a:t>
            </a:r>
          </a:p>
          <a:p>
            <a:pPr>
              <a:buNone/>
            </a:pPr>
            <a:r>
              <a:rPr lang="en-IN" dirty="0" smtClean="0">
                <a:solidFill>
                  <a:schemeClr val="accent2"/>
                </a:solidFill>
              </a:rPr>
              <a:t>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49910" y="2077168"/>
            <a:ext cx="4886632" cy="2769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err="1" smtClean="0">
                <a:latin typeface="Monaco"/>
              </a:rPr>
              <a:t>TakesScreenshot</a:t>
            </a:r>
            <a:r>
              <a:rPr lang="en-US" sz="1200" b="1" dirty="0" smtClean="0">
                <a:latin typeface="Monaco"/>
              </a:rPr>
              <a:t> </a:t>
            </a:r>
            <a:r>
              <a:rPr lang="en-US" sz="1200" b="1" dirty="0" err="1" smtClean="0">
                <a:latin typeface="Monaco"/>
              </a:rPr>
              <a:t>scrShot</a:t>
            </a:r>
            <a:r>
              <a:rPr lang="en-US" sz="1200" b="1" dirty="0" smtClean="0">
                <a:latin typeface="Monaco"/>
              </a:rPr>
              <a:t> =((</a:t>
            </a:r>
            <a:r>
              <a:rPr lang="en-US" sz="1200" b="1" dirty="0" err="1" smtClean="0">
                <a:latin typeface="Monaco"/>
              </a:rPr>
              <a:t>TakesScreenshot</a:t>
            </a:r>
            <a:r>
              <a:rPr lang="en-US" sz="1200" b="1" dirty="0" smtClean="0">
                <a:latin typeface="Monaco"/>
              </a:rPr>
              <a:t>)</a:t>
            </a:r>
            <a:r>
              <a:rPr lang="en-US" sz="1200" b="1" dirty="0" err="1" smtClean="0">
                <a:latin typeface="Monaco"/>
              </a:rPr>
              <a:t>webdriver</a:t>
            </a:r>
            <a:r>
              <a:rPr lang="en-US" sz="1200" b="1" dirty="0" smtClean="0">
                <a:latin typeface="Monaco"/>
              </a:rPr>
              <a:t>);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87677" y="3004179"/>
            <a:ext cx="4886632" cy="26161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>
                <a:latin typeface="Monaco"/>
              </a:rPr>
              <a:t>File </a:t>
            </a:r>
            <a:r>
              <a:rPr lang="en-US" sz="1100" b="1" dirty="0" err="1" smtClean="0">
                <a:latin typeface="Monaco"/>
              </a:rPr>
              <a:t>SrcFile</a:t>
            </a:r>
            <a:r>
              <a:rPr lang="en-US" sz="1100" b="1" dirty="0" smtClean="0">
                <a:latin typeface="Monaco"/>
              </a:rPr>
              <a:t>=</a:t>
            </a:r>
            <a:r>
              <a:rPr lang="en-US" sz="1100" b="1" dirty="0" err="1" smtClean="0">
                <a:latin typeface="Monaco"/>
              </a:rPr>
              <a:t>scrShot.getScreenshotAs</a:t>
            </a:r>
            <a:r>
              <a:rPr lang="en-US" sz="1100" b="1" dirty="0" smtClean="0">
                <a:latin typeface="Monaco"/>
              </a:rPr>
              <a:t>(</a:t>
            </a:r>
            <a:r>
              <a:rPr lang="en-US" sz="1100" b="1" dirty="0" err="1" smtClean="0">
                <a:latin typeface="Monaco"/>
              </a:rPr>
              <a:t>OutputType.FILE</a:t>
            </a:r>
            <a:r>
              <a:rPr lang="en-US" sz="1100" b="1" dirty="0" smtClean="0">
                <a:latin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7484"/>
            <a:ext cx="8520600" cy="4421391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accent2"/>
                </a:solidFill>
              </a:rPr>
              <a:t>Now See the code here:-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134" y="521110"/>
            <a:ext cx="8357419" cy="415498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sz="1600" b="1" dirty="0" smtClean="0">
                <a:latin typeface="Monaco"/>
              </a:rPr>
              <a:t>package </a:t>
            </a:r>
            <a:r>
              <a:rPr lang="en-US" sz="1600" b="1" dirty="0" err="1" smtClean="0">
                <a:latin typeface="Monaco"/>
              </a:rPr>
              <a:t>automationTakeScreenshot</a:t>
            </a:r>
            <a:r>
              <a:rPr lang="en-US" sz="1600" b="1" dirty="0" smtClean="0">
                <a:latin typeface="Monaco"/>
              </a:rPr>
              <a:t>; </a:t>
            </a:r>
          </a:p>
          <a:p>
            <a:pPr latinLnBrk="1"/>
            <a:r>
              <a:rPr lang="en-US" sz="1600" b="1" dirty="0" smtClean="0">
                <a:latin typeface="Monaco"/>
              </a:rPr>
              <a:t>import </a:t>
            </a:r>
            <a:r>
              <a:rPr lang="en-US" sz="1600" b="1" dirty="0" err="1" smtClean="0">
                <a:latin typeface="Monaco"/>
              </a:rPr>
              <a:t>java.io.File</a:t>
            </a:r>
            <a:r>
              <a:rPr lang="en-US" sz="1600" b="1" dirty="0" smtClean="0">
                <a:latin typeface="Monaco"/>
              </a:rPr>
              <a:t>; </a:t>
            </a:r>
          </a:p>
          <a:p>
            <a:pPr latinLnBrk="1"/>
            <a:r>
              <a:rPr lang="en-US" sz="1600" b="1" dirty="0" smtClean="0">
                <a:latin typeface="Monaco"/>
              </a:rPr>
              <a:t>import </a:t>
            </a:r>
            <a:r>
              <a:rPr lang="en-US" sz="1600" b="1" dirty="0" err="1" smtClean="0">
                <a:latin typeface="Monaco"/>
              </a:rPr>
              <a:t>org.apache.commons.io.FileUtils</a:t>
            </a:r>
            <a:r>
              <a:rPr lang="en-US" sz="1600" b="1" dirty="0" smtClean="0">
                <a:latin typeface="Monaco"/>
              </a:rPr>
              <a:t>; </a:t>
            </a:r>
          </a:p>
          <a:p>
            <a:pPr latinLnBrk="1"/>
            <a:r>
              <a:rPr lang="en-US" sz="1600" b="1" dirty="0" smtClean="0">
                <a:latin typeface="Monaco"/>
              </a:rPr>
              <a:t>import </a:t>
            </a:r>
            <a:r>
              <a:rPr lang="en-US" sz="1600" b="1" dirty="0" err="1" smtClean="0">
                <a:latin typeface="Monaco"/>
              </a:rPr>
              <a:t>org.openqa.selenium.OutputType</a:t>
            </a:r>
            <a:r>
              <a:rPr lang="en-US" sz="1600" b="1" dirty="0" smtClean="0">
                <a:latin typeface="Monaco"/>
              </a:rPr>
              <a:t>; </a:t>
            </a:r>
          </a:p>
          <a:p>
            <a:pPr latinLnBrk="1"/>
            <a:r>
              <a:rPr lang="en-US" sz="1600" b="1" dirty="0" smtClean="0">
                <a:latin typeface="Monaco"/>
              </a:rPr>
              <a:t>import </a:t>
            </a:r>
            <a:r>
              <a:rPr lang="en-US" sz="1600" b="1" dirty="0" err="1" smtClean="0">
                <a:latin typeface="Monaco"/>
              </a:rPr>
              <a:t>org.openqa.selenium.TakesScreenshot</a:t>
            </a:r>
            <a:r>
              <a:rPr lang="en-US" sz="1600" b="1" dirty="0" smtClean="0">
                <a:latin typeface="Monaco"/>
              </a:rPr>
              <a:t>; </a:t>
            </a:r>
          </a:p>
          <a:p>
            <a:pPr latinLnBrk="1"/>
            <a:r>
              <a:rPr lang="en-US" sz="1600" b="1" dirty="0" smtClean="0">
                <a:latin typeface="Monaco"/>
              </a:rPr>
              <a:t>import </a:t>
            </a:r>
            <a:r>
              <a:rPr lang="en-US" sz="1600" b="1" dirty="0" err="1" smtClean="0">
                <a:latin typeface="Monaco"/>
              </a:rPr>
              <a:t>org.openqa.selenium.WebDriver</a:t>
            </a:r>
            <a:r>
              <a:rPr lang="en-US" sz="1600" b="1" dirty="0" smtClean="0">
                <a:latin typeface="Monaco"/>
              </a:rPr>
              <a:t>; </a:t>
            </a:r>
          </a:p>
          <a:p>
            <a:pPr latinLnBrk="1"/>
            <a:r>
              <a:rPr lang="en-US" sz="1600" b="1" dirty="0" smtClean="0">
                <a:latin typeface="Monaco"/>
              </a:rPr>
              <a:t>import </a:t>
            </a:r>
            <a:r>
              <a:rPr lang="en-US" sz="1600" b="1" dirty="0" err="1" smtClean="0">
                <a:latin typeface="Monaco"/>
              </a:rPr>
              <a:t>org.openqa.selenium.firefox.FirefoxDriver</a:t>
            </a:r>
            <a:r>
              <a:rPr lang="en-US" sz="1600" b="1" dirty="0" smtClean="0">
                <a:latin typeface="Monaco"/>
              </a:rPr>
              <a:t>; </a:t>
            </a:r>
          </a:p>
          <a:p>
            <a:pPr latinLnBrk="1"/>
            <a:r>
              <a:rPr lang="en-US" sz="1600" b="1" dirty="0" smtClean="0">
                <a:latin typeface="Monaco"/>
              </a:rPr>
              <a:t>import </a:t>
            </a:r>
            <a:r>
              <a:rPr lang="en-US" sz="1600" b="1" dirty="0" err="1" smtClean="0">
                <a:latin typeface="Monaco"/>
              </a:rPr>
              <a:t>org.testng.annotations.Test</a:t>
            </a:r>
            <a:r>
              <a:rPr lang="en-US" sz="1600" b="1" dirty="0" smtClean="0">
                <a:latin typeface="Monaco"/>
              </a:rPr>
              <a:t>; </a:t>
            </a:r>
          </a:p>
          <a:p>
            <a:pPr latinLnBrk="1"/>
            <a:r>
              <a:rPr lang="en-US" sz="1600" b="1" dirty="0" smtClean="0">
                <a:latin typeface="Monaco"/>
              </a:rPr>
              <a:t>public class </a:t>
            </a:r>
            <a:r>
              <a:rPr lang="en-US" sz="1600" b="1" dirty="0" err="1" smtClean="0">
                <a:latin typeface="Monaco"/>
              </a:rPr>
              <a:t>TakeScreenshot</a:t>
            </a:r>
            <a:r>
              <a:rPr lang="en-US" sz="1600" b="1" dirty="0" smtClean="0">
                <a:latin typeface="Monaco"/>
              </a:rPr>
              <a:t> {</a:t>
            </a:r>
          </a:p>
          <a:p>
            <a:pPr latinLnBrk="1"/>
            <a:r>
              <a:rPr lang="en-US" sz="1600" b="1" dirty="0" smtClean="0">
                <a:latin typeface="Monaco"/>
              </a:rPr>
              <a:t>     @Test</a:t>
            </a:r>
          </a:p>
          <a:p>
            <a:pPr latinLnBrk="1"/>
            <a:r>
              <a:rPr lang="en-US" sz="1600" b="1" dirty="0" smtClean="0">
                <a:latin typeface="Monaco"/>
              </a:rPr>
              <a:t>     public void </a:t>
            </a:r>
            <a:r>
              <a:rPr lang="en-US" sz="1600" b="1" dirty="0" err="1" smtClean="0">
                <a:latin typeface="Monaco"/>
              </a:rPr>
              <a:t>testingTakeScreenShot</a:t>
            </a:r>
            <a:r>
              <a:rPr lang="en-US" sz="1600" b="1" dirty="0" smtClean="0">
                <a:latin typeface="Monaco"/>
              </a:rPr>
              <a:t>() throws Exception{</a:t>
            </a:r>
          </a:p>
          <a:p>
            <a:pPr latinLnBrk="1"/>
            <a:r>
              <a:rPr lang="en-US" sz="1600" b="1" dirty="0" smtClean="0">
                <a:latin typeface="Monaco"/>
              </a:rPr>
              <a:t> 		WebDriver driver ;</a:t>
            </a:r>
          </a:p>
          <a:p>
            <a:pPr latinLnBrk="1"/>
            <a:r>
              <a:rPr lang="en-US" sz="1600" b="1" dirty="0" smtClean="0">
                <a:latin typeface="Monaco"/>
              </a:rPr>
              <a:t>    	</a:t>
            </a:r>
            <a:r>
              <a:rPr lang="en-US" sz="1600" b="1" dirty="0" err="1" smtClean="0">
                <a:latin typeface="Monaco"/>
              </a:rPr>
              <a:t>System.setProperty</a:t>
            </a:r>
            <a:r>
              <a:rPr lang="en-US" sz="1600" b="1" dirty="0" smtClean="0">
                <a:latin typeface="Monaco"/>
              </a:rPr>
              <a:t>("</a:t>
            </a:r>
            <a:r>
              <a:rPr lang="en-US" sz="1600" b="1" dirty="0" err="1" smtClean="0">
                <a:latin typeface="Monaco"/>
              </a:rPr>
              <a:t>webdriver.firefox.marionette","C</a:t>
            </a:r>
            <a:r>
              <a:rPr lang="en-US" sz="1600" b="1" dirty="0" smtClean="0">
                <a:latin typeface="Monaco"/>
              </a:rPr>
              <a:t>:\\geckodriver.exe");</a:t>
            </a:r>
          </a:p>
          <a:p>
            <a:pPr latinLnBrk="1"/>
            <a:r>
              <a:rPr lang="en-US" sz="1600" b="1" dirty="0" smtClean="0">
                <a:latin typeface="Monaco"/>
              </a:rPr>
              <a:t>    	driver = new </a:t>
            </a:r>
            <a:r>
              <a:rPr lang="en-US" sz="1600" b="1" dirty="0" err="1" smtClean="0">
                <a:latin typeface="Monaco"/>
              </a:rPr>
              <a:t>FirefoxDriver</a:t>
            </a:r>
            <a:r>
              <a:rPr lang="en-US" sz="1600" b="1" dirty="0" smtClean="0">
                <a:latin typeface="Monaco"/>
              </a:rPr>
              <a:t>();</a:t>
            </a:r>
          </a:p>
          <a:p>
            <a:pPr latinLnBrk="1"/>
            <a:r>
              <a:rPr lang="en-US" sz="2000" b="1" dirty="0" smtClean="0">
                <a:latin typeface="Monaco"/>
              </a:rPr>
              <a:t> </a:t>
            </a:r>
            <a:r>
              <a:rPr lang="en-US" sz="1600" b="1" dirty="0" smtClean="0">
                <a:latin typeface="Monaco"/>
              </a:rPr>
              <a:t>        //</a:t>
            </a:r>
            <a:r>
              <a:rPr lang="en-US" sz="1600" b="1" dirty="0" err="1" smtClean="0">
                <a:latin typeface="Monaco"/>
              </a:rPr>
              <a:t>goto</a:t>
            </a:r>
            <a:r>
              <a:rPr lang="en-US" sz="1600" b="1" dirty="0" smtClean="0">
                <a:latin typeface="Monaco"/>
              </a:rPr>
              <a:t> </a:t>
            </a:r>
            <a:r>
              <a:rPr lang="en-US" sz="1600" b="1" dirty="0" err="1" smtClean="0">
                <a:latin typeface="Monaco"/>
              </a:rPr>
              <a:t>url</a:t>
            </a:r>
            <a:endParaRPr lang="en-US" sz="2000" b="1" dirty="0" smtClean="0">
              <a:latin typeface="Monaco"/>
            </a:endParaRPr>
          </a:p>
          <a:p>
            <a:pPr latinLnBrk="1"/>
            <a:r>
              <a:rPr lang="en-US" sz="2000" b="1" dirty="0" smtClean="0">
                <a:latin typeface="Monaco"/>
              </a:rPr>
              <a:t>         </a:t>
            </a:r>
            <a:r>
              <a:rPr lang="en-US" sz="1600" b="1" dirty="0" err="1" smtClean="0">
                <a:latin typeface="Monaco"/>
              </a:rPr>
              <a:t>driver.get</a:t>
            </a:r>
            <a:r>
              <a:rPr lang="en-US" sz="1600" b="1" dirty="0" smtClean="0">
                <a:latin typeface="Monaco"/>
              </a:rPr>
              <a:t>(URL);</a:t>
            </a:r>
            <a:endParaRPr lang="en-US" sz="2000" b="1" dirty="0" smtClean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7484"/>
            <a:ext cx="8520600" cy="4421391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134" y="721165"/>
            <a:ext cx="8357419" cy="375487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b="1" dirty="0" smtClean="0">
                <a:latin typeface="Monaco"/>
              </a:rPr>
              <a:t>//Call take screenshot function </a:t>
            </a:r>
          </a:p>
          <a:p>
            <a:pPr latinLnBrk="1"/>
            <a:r>
              <a:rPr lang="en-US" b="1" dirty="0" smtClean="0">
                <a:latin typeface="Monaco"/>
              </a:rPr>
              <a:t>        </a:t>
            </a:r>
            <a:r>
              <a:rPr lang="en-US" b="1" dirty="0" err="1" smtClean="0">
                <a:latin typeface="Monaco"/>
              </a:rPr>
              <a:t>this.takeSnapShot</a:t>
            </a:r>
            <a:r>
              <a:rPr lang="en-US" b="1" dirty="0" smtClean="0">
                <a:latin typeface="Monaco"/>
              </a:rPr>
              <a:t>(driver, "c://test.png") ;     </a:t>
            </a:r>
          </a:p>
          <a:p>
            <a:pPr latinLnBrk="1"/>
            <a:r>
              <a:rPr lang="en-US" b="1" dirty="0" smtClean="0">
                <a:latin typeface="Monaco"/>
              </a:rPr>
              <a:t>     }</a:t>
            </a:r>
          </a:p>
          <a:p>
            <a:pPr latinLnBrk="1"/>
            <a:r>
              <a:rPr lang="en-US" b="1" dirty="0" smtClean="0">
                <a:latin typeface="Monaco"/>
              </a:rPr>
              <a:t>     /**</a:t>
            </a:r>
          </a:p>
          <a:p>
            <a:pPr latinLnBrk="1"/>
            <a:r>
              <a:rPr lang="en-US" b="1" dirty="0" smtClean="0">
                <a:latin typeface="Monaco"/>
              </a:rPr>
              <a:t>      * This function will take screenshot @</a:t>
            </a:r>
            <a:r>
              <a:rPr lang="en-US" b="1" dirty="0" err="1" smtClean="0">
                <a:latin typeface="Monaco"/>
              </a:rPr>
              <a:t>param</a:t>
            </a:r>
            <a:r>
              <a:rPr lang="en-US" b="1" dirty="0" smtClean="0">
                <a:latin typeface="Monaco"/>
              </a:rPr>
              <a:t> </a:t>
            </a:r>
            <a:r>
              <a:rPr lang="en-US" b="1" dirty="0" err="1" smtClean="0">
                <a:latin typeface="Monaco"/>
              </a:rPr>
              <a:t>webdriver,@param</a:t>
            </a:r>
            <a:r>
              <a:rPr lang="en-US" b="1" dirty="0" smtClean="0">
                <a:latin typeface="Monaco"/>
              </a:rPr>
              <a:t> </a:t>
            </a:r>
            <a:r>
              <a:rPr lang="en-US" b="1" dirty="0" err="1" smtClean="0">
                <a:latin typeface="Monaco"/>
              </a:rPr>
              <a:t>fileWithPath</a:t>
            </a:r>
            <a:r>
              <a:rPr lang="en-US" b="1" dirty="0" smtClean="0">
                <a:latin typeface="Monaco"/>
              </a:rPr>
              <a:t> and @throws Exception */</a:t>
            </a:r>
            <a:r>
              <a:rPr lang="en-US" dirty="0" smtClean="0"/>
              <a:t> </a:t>
            </a:r>
          </a:p>
          <a:p>
            <a:pPr latinLnBrk="1"/>
            <a:r>
              <a:rPr lang="en-US" b="1" dirty="0" smtClean="0">
                <a:latin typeface="Monaco"/>
              </a:rPr>
              <a:t>       public static void </a:t>
            </a:r>
            <a:r>
              <a:rPr lang="en-US" b="1" dirty="0" err="1" smtClean="0">
                <a:latin typeface="Monaco"/>
              </a:rPr>
              <a:t>takeSnapShot</a:t>
            </a:r>
            <a:r>
              <a:rPr lang="en-US" b="1" dirty="0" smtClean="0">
                <a:latin typeface="Monaco"/>
              </a:rPr>
              <a:t>(WebDriver </a:t>
            </a:r>
            <a:r>
              <a:rPr lang="en-US" b="1" dirty="0" err="1" smtClean="0">
                <a:latin typeface="Monaco"/>
              </a:rPr>
              <a:t>webdriver,String</a:t>
            </a:r>
            <a:r>
              <a:rPr lang="en-US" b="1" dirty="0" smtClean="0">
                <a:latin typeface="Monaco"/>
              </a:rPr>
              <a:t> </a:t>
            </a:r>
            <a:r>
              <a:rPr lang="en-US" b="1" dirty="0" err="1" smtClean="0">
                <a:latin typeface="Monaco"/>
              </a:rPr>
              <a:t>fileWithPath</a:t>
            </a:r>
            <a:r>
              <a:rPr lang="en-US" b="1" dirty="0" smtClean="0">
                <a:latin typeface="Monaco"/>
              </a:rPr>
              <a:t>) throws Exception{</a:t>
            </a:r>
          </a:p>
          <a:p>
            <a:pPr latinLnBrk="1"/>
            <a:r>
              <a:rPr lang="en-US" b="1" dirty="0" smtClean="0">
                <a:latin typeface="Monaco"/>
              </a:rPr>
              <a:t>         //Convert web driver object to </a:t>
            </a:r>
            <a:r>
              <a:rPr lang="en-US" b="1" dirty="0" err="1" smtClean="0">
                <a:latin typeface="Monaco"/>
              </a:rPr>
              <a:t>TakeScreenshot</a:t>
            </a:r>
            <a:endParaRPr lang="en-US" b="1" dirty="0" smtClean="0">
              <a:latin typeface="Monaco"/>
            </a:endParaRPr>
          </a:p>
          <a:p>
            <a:pPr latinLnBrk="1"/>
            <a:r>
              <a:rPr lang="en-US" b="1" dirty="0" smtClean="0">
                <a:latin typeface="Monaco"/>
              </a:rPr>
              <a:t>         </a:t>
            </a:r>
            <a:r>
              <a:rPr lang="en-US" b="1" dirty="0" err="1" smtClean="0">
                <a:latin typeface="Monaco"/>
              </a:rPr>
              <a:t>TakesScreenshot</a:t>
            </a:r>
            <a:r>
              <a:rPr lang="en-US" b="1" dirty="0" smtClean="0">
                <a:latin typeface="Monaco"/>
              </a:rPr>
              <a:t> </a:t>
            </a:r>
            <a:r>
              <a:rPr lang="en-US" b="1" dirty="0" err="1" smtClean="0">
                <a:latin typeface="Monaco"/>
              </a:rPr>
              <a:t>scrShot</a:t>
            </a:r>
            <a:r>
              <a:rPr lang="en-US" b="1" dirty="0" smtClean="0">
                <a:latin typeface="Monaco"/>
              </a:rPr>
              <a:t> =((</a:t>
            </a:r>
            <a:r>
              <a:rPr lang="en-US" b="1" dirty="0" err="1" smtClean="0">
                <a:latin typeface="Monaco"/>
              </a:rPr>
              <a:t>TakesScreenshot</a:t>
            </a:r>
            <a:r>
              <a:rPr lang="en-US" b="1" dirty="0" smtClean="0">
                <a:latin typeface="Monaco"/>
              </a:rPr>
              <a:t>)</a:t>
            </a:r>
            <a:r>
              <a:rPr lang="en-US" b="1" dirty="0" err="1" smtClean="0">
                <a:latin typeface="Monaco"/>
              </a:rPr>
              <a:t>webdriver</a:t>
            </a:r>
            <a:r>
              <a:rPr lang="en-US" b="1" dirty="0" smtClean="0">
                <a:latin typeface="Monaco"/>
              </a:rPr>
              <a:t>);</a:t>
            </a:r>
          </a:p>
          <a:p>
            <a:pPr latinLnBrk="1"/>
            <a:r>
              <a:rPr lang="en-US" b="1" dirty="0" smtClean="0">
                <a:latin typeface="Monaco"/>
              </a:rPr>
              <a:t>         //Call </a:t>
            </a:r>
            <a:r>
              <a:rPr lang="en-US" b="1" dirty="0" err="1" smtClean="0">
                <a:latin typeface="Monaco"/>
              </a:rPr>
              <a:t>getScreenshotAs</a:t>
            </a:r>
            <a:r>
              <a:rPr lang="en-US" b="1" dirty="0" smtClean="0">
                <a:latin typeface="Monaco"/>
              </a:rPr>
              <a:t> method to create image file</a:t>
            </a:r>
          </a:p>
          <a:p>
            <a:pPr latinLnBrk="1"/>
            <a:r>
              <a:rPr lang="en-US" b="1" dirty="0" smtClean="0">
                <a:latin typeface="Monaco"/>
              </a:rPr>
              <a:t>                 File </a:t>
            </a:r>
            <a:r>
              <a:rPr lang="en-US" b="1" dirty="0" err="1" smtClean="0">
                <a:latin typeface="Monaco"/>
              </a:rPr>
              <a:t>SrcFile</a:t>
            </a:r>
            <a:r>
              <a:rPr lang="en-US" b="1" dirty="0" smtClean="0">
                <a:latin typeface="Monaco"/>
              </a:rPr>
              <a:t>=</a:t>
            </a:r>
            <a:r>
              <a:rPr lang="en-US" b="1" dirty="0" err="1" smtClean="0">
                <a:latin typeface="Monaco"/>
              </a:rPr>
              <a:t>scrShot.getScreenshotAs</a:t>
            </a:r>
            <a:r>
              <a:rPr lang="en-US" b="1" dirty="0" smtClean="0">
                <a:latin typeface="Monaco"/>
              </a:rPr>
              <a:t>(</a:t>
            </a:r>
            <a:r>
              <a:rPr lang="en-US" b="1" dirty="0" err="1" smtClean="0">
                <a:latin typeface="Monaco"/>
              </a:rPr>
              <a:t>OutputType.FILE</a:t>
            </a:r>
            <a:r>
              <a:rPr lang="en-US" b="1" dirty="0" smtClean="0">
                <a:latin typeface="Monaco"/>
              </a:rPr>
              <a:t>);</a:t>
            </a:r>
          </a:p>
          <a:p>
            <a:pPr latinLnBrk="1"/>
            <a:r>
              <a:rPr lang="en-US" b="1" dirty="0" smtClean="0">
                <a:latin typeface="Monaco"/>
              </a:rPr>
              <a:t>             //Move image file to new destination</a:t>
            </a:r>
          </a:p>
          <a:p>
            <a:pPr latinLnBrk="1"/>
            <a:r>
              <a:rPr lang="en-US" b="1" dirty="0" smtClean="0">
                <a:latin typeface="Monaco"/>
              </a:rPr>
              <a:t>                 File </a:t>
            </a:r>
            <a:r>
              <a:rPr lang="en-US" b="1" dirty="0" err="1" smtClean="0">
                <a:latin typeface="Monaco"/>
              </a:rPr>
              <a:t>DestFile</a:t>
            </a:r>
            <a:r>
              <a:rPr lang="en-US" b="1" dirty="0" smtClean="0">
                <a:latin typeface="Monaco"/>
              </a:rPr>
              <a:t>=new File(</a:t>
            </a:r>
            <a:r>
              <a:rPr lang="en-US" b="1" dirty="0" err="1" smtClean="0">
                <a:latin typeface="Monaco"/>
              </a:rPr>
              <a:t>fileWithPath</a:t>
            </a:r>
            <a:r>
              <a:rPr lang="en-US" b="1" dirty="0" smtClean="0">
                <a:latin typeface="Monaco"/>
              </a:rPr>
              <a:t>);</a:t>
            </a:r>
          </a:p>
          <a:p>
            <a:pPr latinLnBrk="1"/>
            <a:r>
              <a:rPr lang="en-US" b="1" dirty="0" smtClean="0">
                <a:latin typeface="Monaco"/>
              </a:rPr>
              <a:t>                 //Copy file at destination</a:t>
            </a:r>
          </a:p>
          <a:p>
            <a:pPr latinLnBrk="1"/>
            <a:r>
              <a:rPr lang="en-US" b="1" dirty="0" smtClean="0">
                <a:latin typeface="Monaco"/>
              </a:rPr>
              <a:t>                 </a:t>
            </a:r>
            <a:r>
              <a:rPr lang="en-US" b="1" dirty="0" err="1" smtClean="0">
                <a:latin typeface="Monaco"/>
              </a:rPr>
              <a:t>FileUtils.copyFile</a:t>
            </a:r>
            <a:r>
              <a:rPr lang="en-US" b="1" dirty="0" smtClean="0">
                <a:latin typeface="Monaco"/>
              </a:rPr>
              <a:t>(</a:t>
            </a:r>
            <a:r>
              <a:rPr lang="en-US" b="1" dirty="0" err="1" smtClean="0">
                <a:latin typeface="Monaco"/>
              </a:rPr>
              <a:t>SrcFile</a:t>
            </a:r>
            <a:r>
              <a:rPr lang="en-US" b="1" dirty="0" smtClean="0">
                <a:latin typeface="Monaco"/>
              </a:rPr>
              <a:t>, </a:t>
            </a:r>
            <a:r>
              <a:rPr lang="en-US" b="1" dirty="0" err="1" smtClean="0">
                <a:latin typeface="Monaco"/>
              </a:rPr>
              <a:t>DestFile</a:t>
            </a:r>
            <a:r>
              <a:rPr lang="en-US" b="1" dirty="0" smtClean="0">
                <a:latin typeface="Monaco"/>
              </a:rPr>
              <a:t>);</a:t>
            </a:r>
          </a:p>
          <a:p>
            <a:pPr latinLnBrk="1"/>
            <a:r>
              <a:rPr lang="en-US" b="1" dirty="0" smtClean="0">
                <a:latin typeface="Monaco"/>
              </a:rPr>
              <a:t>     }</a:t>
            </a:r>
          </a:p>
          <a:p>
            <a:pPr latinLnBrk="1"/>
            <a:r>
              <a:rPr lang="en-US" b="1" dirty="0" smtClean="0"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Screenshot is an image of the data displayed on the screen of a computer 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Screenshots are desirable for bug analysis.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Selenium can automatically take screenshots during execution.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77</Words>
  <Application>Microsoft Office PowerPoint</Application>
  <PresentationFormat>On-screen Show (16:9)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Montserrat Light</vt:lpstr>
      <vt:lpstr>Montserrat</vt:lpstr>
      <vt:lpstr>Arial</vt:lpstr>
      <vt:lpstr>Roboto</vt:lpstr>
      <vt:lpstr>Monaco</vt:lpstr>
      <vt:lpstr>Lato</vt:lpstr>
      <vt:lpstr>Playfair Display</vt:lpstr>
      <vt:lpstr>Coral</vt:lpstr>
      <vt:lpstr>PowerPoint Presentation</vt:lpstr>
      <vt:lpstr>Introduction</vt:lpstr>
      <vt:lpstr>Procedure for taking Screenshot</vt:lpstr>
      <vt:lpstr> </vt:lpstr>
      <vt:lpstr>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57</cp:revision>
  <dcterms:modified xsi:type="dcterms:W3CDTF">2018-04-01T08:48:52Z</dcterms:modified>
</cp:coreProperties>
</file>