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6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1027E-2"/>
          <c:y val="0.24121536891221945"/>
          <c:w val="0.80127690288713871"/>
          <c:h val="0.60841025080198308"/>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9946-4EAE-A086-13A24DE6E715}"/>
            </c:ext>
          </c:extLst>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9946-4EAE-A086-13A24DE6E715}"/>
            </c:ext>
          </c:extLst>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9946-4EAE-A086-13A24DE6E715}"/>
            </c:ext>
          </c:extLst>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9946-4EAE-A086-13A24DE6E715}"/>
            </c:ext>
          </c:extLst>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9946-4EAE-A086-13A24DE6E715}"/>
            </c:ext>
          </c:extLst>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numFmt formatCode="General" sourceLinked="0"/>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0.27083</cdr:x>
      <cdr:y>0.10069</cdr:y>
    </cdr:from>
    <cdr:to>
      <cdr:x>0.75625</cdr:x>
      <cdr:y>0.21181</cdr:y>
    </cdr:to>
    <cdr:sp macro="" textlink="">
      <cdr:nvSpPr>
        <cdr:cNvPr id="2" name="TextBox 1"/>
        <cdr:cNvSpPr txBox="1"/>
      </cdr:nvSpPr>
      <cdr:spPr>
        <a:xfrm xmlns:a="http://schemas.openxmlformats.org/drawingml/2006/main">
          <a:off x="1238250" y="276224"/>
          <a:ext cx="2219325" cy="30480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200"/>
            <a:t>Employee Performance Analysis</a:t>
          </a:r>
        </a:p>
        <a:p xmlns:a="http://schemas.openxmlformats.org/drawingml/2006/main">
          <a:endParaRPr lang="en-US" sz="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VIMAL RAJ V</a:t>
            </a:r>
          </a:p>
          <a:p>
            <a:r>
              <a:rPr lang="en-US" sz="2400" dirty="0"/>
              <a:t>REGISTER NO</a:t>
            </a:r>
            <a:r>
              <a:rPr lang="en-US" sz="2400"/>
              <a:t>: 312215352/</a:t>
            </a:r>
            <a:r>
              <a:rPr lang="en-US" sz="2400" b="0" i="0" dirty="0">
                <a:solidFill>
                  <a:srgbClr val="222222"/>
                </a:solidFill>
                <a:effectLst/>
                <a:latin typeface="Arial" panose="020B0604020202020204" pitchFamily="34" charset="0"/>
              </a:rPr>
              <a:t>asunm1487unm148722cca051</a:t>
            </a:r>
            <a:endParaRPr lang="en-US" sz="2400" dirty="0"/>
          </a:p>
          <a:p>
            <a:r>
              <a:rPr lang="en-US" sz="2400" dirty="0"/>
              <a:t>DEPARTMENT: B. Com (Computer Application)</a:t>
            </a:r>
          </a:p>
          <a:p>
            <a:r>
              <a:rPr lang="en-US" sz="2400" dirty="0"/>
              <a:t>COLLEGE:  J. H. A. Agarsen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666844" y="1643050"/>
            <a:ext cx="4714908" cy="5355312"/>
          </a:xfrm>
          <a:prstGeom prst="rect">
            <a:avLst/>
          </a:prstGeom>
          <a:noFill/>
        </p:spPr>
        <p:txBody>
          <a:bodyPr wrap="square" rtlCol="0">
            <a:spAutoFit/>
          </a:bodyPr>
          <a:lstStyle/>
          <a:p>
            <a:r>
              <a:rPr lang="en-US" b="1" i="1" dirty="0"/>
              <a:t>Data Collection</a:t>
            </a:r>
          </a:p>
          <a:p>
            <a:r>
              <a:rPr lang="en-US" i="1" dirty="0"/>
              <a:t>1)Kaggle</a:t>
            </a:r>
          </a:p>
          <a:p>
            <a:r>
              <a:rPr lang="en-US" i="1" dirty="0"/>
              <a:t>2)</a:t>
            </a:r>
            <a:r>
              <a:rPr lang="en-US" i="1" dirty="0" err="1"/>
              <a:t>edunet</a:t>
            </a:r>
            <a:endParaRPr lang="en-US" i="1" dirty="0"/>
          </a:p>
          <a:p>
            <a:r>
              <a:rPr lang="en-US" i="1" dirty="0"/>
              <a:t>3)Employee data set</a:t>
            </a:r>
          </a:p>
          <a:p>
            <a:r>
              <a:rPr lang="en-US" b="1" i="1" dirty="0"/>
              <a:t>Feature Collection</a:t>
            </a:r>
          </a:p>
          <a:p>
            <a:r>
              <a:rPr lang="en-US" i="1" dirty="0"/>
              <a:t>1)Employee Id</a:t>
            </a:r>
          </a:p>
          <a:p>
            <a:r>
              <a:rPr lang="en-US" i="1" dirty="0"/>
              <a:t>2)Employee type</a:t>
            </a:r>
          </a:p>
          <a:p>
            <a:r>
              <a:rPr lang="en-US" i="1" dirty="0"/>
              <a:t>3)Performance level etc..</a:t>
            </a:r>
          </a:p>
          <a:p>
            <a:r>
              <a:rPr lang="en-US" b="1" i="1" dirty="0"/>
              <a:t>Analyze</a:t>
            </a:r>
          </a:p>
          <a:p>
            <a:pPr marL="342900" indent="-342900">
              <a:buAutoNum type="arabicParenR"/>
            </a:pPr>
            <a:r>
              <a:rPr lang="en-US" i="1" dirty="0"/>
              <a:t>Pivot table</a:t>
            </a:r>
          </a:p>
          <a:p>
            <a:pPr marL="342900" indent="-342900">
              <a:buAutoNum type="arabicParenR"/>
            </a:pPr>
            <a:r>
              <a:rPr lang="en-US" i="1" dirty="0"/>
              <a:t>Graph</a:t>
            </a:r>
          </a:p>
          <a:p>
            <a:pPr marL="342900" indent="-342900">
              <a:buAutoNum type="arabicParenR"/>
            </a:pPr>
            <a:r>
              <a:rPr lang="en-US" i="1" dirty="0"/>
              <a:t>Slicer</a:t>
            </a:r>
          </a:p>
          <a:p>
            <a:pPr marL="342900" indent="-342900"/>
            <a:r>
              <a:rPr lang="en-US" b="1" i="1" dirty="0"/>
              <a:t>Editing</a:t>
            </a:r>
          </a:p>
          <a:p>
            <a:pPr marL="342900" indent="-342900">
              <a:buAutoNum type="arabicParenR"/>
            </a:pPr>
            <a:r>
              <a:rPr lang="en-US" i="1" dirty="0"/>
              <a:t>Fonts</a:t>
            </a:r>
          </a:p>
          <a:p>
            <a:pPr marL="342900" indent="-342900">
              <a:buAutoNum type="arabicParenR"/>
            </a:pPr>
            <a:r>
              <a:rPr lang="en-US" i="1" dirty="0"/>
              <a:t>Filter</a:t>
            </a:r>
          </a:p>
          <a:p>
            <a:pPr marL="342900" indent="-342900">
              <a:buAutoNum type="arabicParenR"/>
            </a:pPr>
            <a:r>
              <a:rPr lang="en-US" i="1" dirty="0"/>
              <a:t>Highlight</a:t>
            </a:r>
          </a:p>
          <a:p>
            <a:pPr marL="342900" indent="-342900">
              <a:buAutoNum type="arabicParenR"/>
            </a:pPr>
            <a:r>
              <a:rPr lang="en-US" i="1" dirty="0"/>
              <a:t>Formulas</a:t>
            </a:r>
          </a:p>
          <a:p>
            <a:pPr marL="342900" indent="-342900"/>
            <a:endParaRPr lang="en-US" i="1"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6778" y="1714488"/>
            <a:ext cx="7929618" cy="3416320"/>
          </a:xfrm>
          <a:prstGeom prst="rect">
            <a:avLst/>
          </a:prstGeom>
          <a:noFill/>
        </p:spPr>
        <p:txBody>
          <a:bodyPr wrap="square" rtlCol="0">
            <a:spAutoFit/>
          </a:bodyPr>
          <a:lstStyle/>
          <a:p>
            <a:r>
              <a:rPr lang="en-US" sz="2400" i="1" dirty="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166778" y="2357430"/>
            <a:ext cx="5429288" cy="1569660"/>
          </a:xfrm>
          <a:prstGeom prst="rect">
            <a:avLst/>
          </a:prstGeom>
          <a:noFill/>
        </p:spPr>
        <p:txBody>
          <a:bodyPr wrap="square" rtlCol="0">
            <a:spAutoFit/>
          </a:bodyPr>
          <a:lstStyle/>
          <a:p>
            <a:r>
              <a:rPr lang="en-US" sz="2400" i="1" dirty="0"/>
              <a:t>In the Excel analysis shows Employee performance rating. In this analysis tell there are medium rated employees only more, others rating are not like that.</a:t>
            </a:r>
          </a:p>
        </p:txBody>
      </p:sp>
      <p:sp>
        <p:nvSpPr>
          <p:cNvPr id="12" name="TextBox 11"/>
          <p:cNvSpPr txBox="1"/>
          <p:nvPr/>
        </p:nvSpPr>
        <p:spPr>
          <a:xfrm>
            <a:off x="1095340" y="4143380"/>
            <a:ext cx="5143536" cy="1569660"/>
          </a:xfrm>
          <a:prstGeom prst="rect">
            <a:avLst/>
          </a:prstGeom>
          <a:noFill/>
        </p:spPr>
        <p:txBody>
          <a:bodyPr wrap="square" rtlCol="0">
            <a:spAutoFit/>
          </a:bodyPr>
          <a:lstStyle/>
          <a:p>
            <a:r>
              <a:rPr lang="en-US" sz="2400" i="1" dirty="0"/>
              <a:t>In the analysis the high and very high level rating is very low and low level rating is second place.  We must improve this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66778" y="3000372"/>
            <a:ext cx="5572164" cy="1569660"/>
          </a:xfrm>
          <a:prstGeom prst="rect">
            <a:avLst/>
          </a:prstGeom>
          <a:noFill/>
        </p:spPr>
        <p:txBody>
          <a:bodyPr wrap="square" rtlCol="0">
            <a:spAutoFit/>
          </a:bodyPr>
          <a:lstStyle/>
          <a:p>
            <a:r>
              <a:rPr lang="en-US" sz="2400" i="1" dirty="0"/>
              <a:t>This project is analyzing the Rating of employees either male or female employees.  It is used to find the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OIP.jfif"/>
          <p:cNvPicPr>
            <a:picLocks noChangeAspect="1"/>
          </p:cNvPicPr>
          <p:nvPr/>
        </p:nvPicPr>
        <p:blipFill>
          <a:blip r:embed="rId3"/>
          <a:stretch>
            <a:fillRect/>
          </a:stretch>
        </p:blipFill>
        <p:spPr>
          <a:xfrm>
            <a:off x="1309654" y="1571613"/>
            <a:ext cx="7403335" cy="4857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52794" y="2285992"/>
            <a:ext cx="4929222" cy="3416320"/>
          </a:xfrm>
          <a:prstGeom prst="rect">
            <a:avLst/>
          </a:prstGeom>
          <a:noFill/>
        </p:spPr>
        <p:txBody>
          <a:bodyPr wrap="square" rtlCol="0">
            <a:spAutoFit/>
          </a:bodyPr>
          <a:lstStyle/>
          <a:p>
            <a:pPr>
              <a:buFont typeface="Wingdings" pitchFamily="2" charset="2"/>
              <a:buChar char="Ø"/>
            </a:pPr>
            <a:r>
              <a:rPr lang="en-US" sz="2400" i="1" dirty="0"/>
              <a:t>Conditional formatting – missing</a:t>
            </a:r>
          </a:p>
          <a:p>
            <a:endParaRPr lang="en-US" sz="2400" i="1" dirty="0"/>
          </a:p>
          <a:p>
            <a:pPr>
              <a:buFont typeface="Wingdings" pitchFamily="2" charset="2"/>
              <a:buChar char="Ø"/>
            </a:pPr>
            <a:r>
              <a:rPr lang="en-US" sz="2400" i="1" dirty="0"/>
              <a:t>Filter – remove</a:t>
            </a:r>
          </a:p>
          <a:p>
            <a:pPr>
              <a:buFont typeface="Wingdings" pitchFamily="2" charset="2"/>
              <a:buChar char="Ø"/>
            </a:pPr>
            <a:endParaRPr lang="en-US" sz="2400" i="1" dirty="0"/>
          </a:p>
          <a:p>
            <a:pPr>
              <a:buFont typeface="Wingdings" pitchFamily="2" charset="2"/>
              <a:buChar char="Ø"/>
            </a:pPr>
            <a:r>
              <a:rPr lang="en-US" sz="2400" i="1" dirty="0"/>
              <a:t>Formula – Performance level</a:t>
            </a:r>
          </a:p>
          <a:p>
            <a:pPr>
              <a:buFont typeface="Wingdings" pitchFamily="2" charset="2"/>
              <a:buChar char="Ø"/>
            </a:pPr>
            <a:endParaRPr lang="en-US" sz="2400" i="1" dirty="0"/>
          </a:p>
          <a:p>
            <a:pPr>
              <a:buFont typeface="Wingdings" pitchFamily="2" charset="2"/>
              <a:buChar char="Ø"/>
            </a:pPr>
            <a:r>
              <a:rPr lang="en-US" sz="2400" i="1" dirty="0"/>
              <a:t>Pivot Table – Summary</a:t>
            </a:r>
          </a:p>
          <a:p>
            <a:pPr>
              <a:buFont typeface="Wingdings" pitchFamily="2" charset="2"/>
              <a:buChar char="Ø"/>
            </a:pPr>
            <a:endParaRPr lang="en-US" sz="2400" i="1" dirty="0"/>
          </a:p>
          <a:p>
            <a:pPr>
              <a:buFont typeface="Wingdings" pitchFamily="2" charset="2"/>
              <a:buChar char="Ø"/>
            </a:pPr>
            <a:r>
              <a:rPr lang="en-US" sz="2400" i="1"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09654" y="2428868"/>
            <a:ext cx="5572164" cy="2308324"/>
          </a:xfrm>
          <a:prstGeom prst="rect">
            <a:avLst/>
          </a:prstGeom>
          <a:noFill/>
        </p:spPr>
        <p:txBody>
          <a:bodyPr wrap="square" rtlCol="0">
            <a:spAutoFit/>
          </a:bodyPr>
          <a:lstStyle/>
          <a:p>
            <a:r>
              <a:rPr lang="en-US" sz="2400" i="1" dirty="0"/>
              <a:t>Employee dataset I got from kaggle, it has 26 features I am using 9 features. The employee Id in number, name is in text, using employee type, business unit, Employee status, Performance score, Employee rating are used to analyzed.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81224" y="2428868"/>
            <a:ext cx="6286544" cy="830997"/>
          </a:xfrm>
          <a:prstGeom prst="rect">
            <a:avLst/>
          </a:prstGeom>
          <a:noFill/>
        </p:spPr>
        <p:txBody>
          <a:bodyPr wrap="square" rtlCol="0">
            <a:spAutoFit/>
          </a:bodyPr>
          <a:lstStyle/>
          <a:p>
            <a:r>
              <a:rPr lang="en-US" sz="2400" i="1" dirty="0"/>
              <a:t>Performance Level Column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404</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Logeshwari Shanmugam</cp:lastModifiedBy>
  <cp:revision>22</cp:revision>
  <dcterms:created xsi:type="dcterms:W3CDTF">2024-03-29T15:07:22Z</dcterms:created>
  <dcterms:modified xsi:type="dcterms:W3CDTF">2024-08-31T06:33:57Z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