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theme" Target="../theme/theme1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F39F-1DDE-0668-523A-17DA2CA1A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087" y="170571"/>
            <a:ext cx="6859826" cy="1045860"/>
          </a:xfrm>
        </p:spPr>
        <p:txBody>
          <a:bodyPr/>
          <a:lstStyle/>
          <a:p>
            <a:r>
              <a:rPr lang="en-GB"/>
              <a:t>Digital Portfolio</a:t>
            </a:r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91DB8B1-41CE-506B-C085-D1B5C9598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245" y="2411062"/>
            <a:ext cx="9997566" cy="3544283"/>
          </a:xfrm>
        </p:spPr>
        <p:txBody>
          <a:bodyPr>
            <a:normAutofit fontScale="55000" lnSpcReduction="20000"/>
          </a:bodyPr>
          <a:lstStyle/>
          <a:p>
            <a:r>
              <a:rPr lang="en-GB" b="1">
                <a:solidFill>
                  <a:schemeClr val="bg1"/>
                </a:solidFill>
              </a:rPr>
              <a:t>Student Name:M.Vimalraj 
Register No And Nmld: astvu20520524u18039
Department: B.Sc. Computer science
College: Indo-american college, cheyyar.
University: Thiruvalluvar university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160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692A6-0120-E58C-0603-60D218D80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Results and Screenshot :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B6FF86-5215-6EED-4382-957134DD2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222500"/>
            <a:ext cx="4620059" cy="43419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A56E1A-DA4C-F70E-3198-018A6A53A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928" y="1990649"/>
            <a:ext cx="4508763" cy="469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86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FD4CF-08E5-C959-9CDE-568758B8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Result and Screenshot 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91D3FB-73E3-8E78-F8C2-DB2FA0E1E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461" y="2035302"/>
            <a:ext cx="3713450" cy="460764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EF3B8C-F540-7385-557F-F6530222A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988" y="1981511"/>
            <a:ext cx="3570862" cy="460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52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3588D1-274C-05B4-9E7B-D08F8BF6C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/>
              <a:t>&gt; Built using HTML, CSS and Javascript.
&gt; Clean and userfriendly design.
➤ Responsive layout (Workson mobile phone and desktops)
➤ Organized section (home,about, projects and contact).
➤ Acts as an online resume/portfolio.
Showcases academicPlus technical achie.</a:t>
            </a:r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2076A9E-EA4D-E3A8-024E-F05360E9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3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2959D-890B-2C85-0C82-E02F9F37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Project Title: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4CF74-F44D-D234-FA80-210836E35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Digital Portfolio Website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9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C8AA7-2390-3771-46EE-8B85482EE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Agenda:
➤ Problem Statement
➤ Project Overview
&gt; End Users
&gt; Tools and Technologies
➤ Portfolio Design and Layout
&gt; Features and Functionality
&gt; Results and Screenshots
➤ Conclusion
&gt; Agenda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11EC1-D886-29CE-2F9E-B257CB945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54443"/>
          </a:xfrm>
        </p:spPr>
        <p:txBody>
          <a:bodyPr>
            <a:normAutofit fontScale="55000" lnSpcReduction="20000"/>
          </a:bodyPr>
          <a:lstStyle/>
          <a:p>
            <a:r>
              <a:rPr lang="en-GB"/>
              <a:t>Agenda:
➤ Problem Statement
➤ Project Overview
&gt; End Users
&gt; Tools and Technologies
➤ Portfolio Design and Layout
&gt; Features and Functionality
&gt; Results and Screenshots
➤ Conclusion
&gt; Github Link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0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F6D1-2A69-7B34-E553-08E7AE18B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 statement: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B1735-2F38-D069-1C0D-B03B7CDB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 today’s digital world, individuals need a professional online presence to showcase their skills, achievements, and projects. Traditional resumes are often limited in presenting creativity and interactivity.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20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6EE89-7CBA-A00A-8F4F-36935BB4D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Project overview: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41B1D-412A-E360-BAF1-90FB149CB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This project is a personal portfolio website designed to showcase an individual’s skills, background, and projects in a professional and interactive way. The website is structured into four main sections Home, About, Projects, and Contact – to provide visitors with a complete understanding of the developer’s profile.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98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12C22-3418-E774-CC0E-DC8C5CAC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End users: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A1A3B-15F0-6A26-C456-3C145AA20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➤ Recuiters
➤ Professor’s
➤ Clients
&gt; Network people
&gt; The owner of the portfolio (used to organize their achievement properly)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92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50D3D-F58C-84A0-695E-62E3703E9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Tools And Techniques: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FFA2B-3866-8627-58AF-1FA76ADFE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➤ HTML5 – For structuring the content of the website.
&gt; CSS3 – For styling, layout, responsive design, and animations.
JavaScript – For interactivity (navbar highlighting, fade-in effects, smooth scrolling).
Text Editor / IDE – (e.g., VS Code, Sublime Text, or Notepad++) for writing code.
Web Browser – (e.g., Chrome, Edge, Firefox) for testing and running the website.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16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3972F-08C2-9EC6-49C9-8A0645708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Portfolio Design And Layout 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A5025-A04B-7851-C0B9-7EC491376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/>
              <a:t>&gt; Section includes home about project and contact.
Home
About
Projects
Contact
➤ Home menu contains information about me
&gt; About menu containsmy photo and my personal information.
&gt; Project my portfolio contains2 Project (digital portfolio and service based application).
➤ Contact it includes name, email and message it wasBuilt using Javascript for dynamic Website.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4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0682-4F8E-11CB-0428-BE61761B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Features And Functionality: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A30FA-85F4-37F9-4748-6CB4245E8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. Fixed Navigation Bar – Easy movement between sections.
Responsive Design – Works well on mobile, tablet, and desktop.
Fade-in Animations – Sections appear smoothly while scrolling.
Projects Showcase – Big images with hover effects.
Contact Form – Users can send messages directly.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93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Quotable</vt:lpstr>
      <vt:lpstr>Digital Portfolio</vt:lpstr>
      <vt:lpstr>Project Title:</vt:lpstr>
      <vt:lpstr>Agenda:
➤ Problem Statement
➤ Project Overview
&gt; End Users
&gt; Tools and Technologies
➤ Portfolio Design and Layout
&gt; Features and Functionality
&gt; Results and Screenshots
➤ Conclusion
&gt; Agenda</vt:lpstr>
      <vt:lpstr>Problem statement:</vt:lpstr>
      <vt:lpstr>Project overview:</vt:lpstr>
      <vt:lpstr>End users:</vt:lpstr>
      <vt:lpstr>Tools And Techniques:</vt:lpstr>
      <vt:lpstr>Portfolio Design And Layout :</vt:lpstr>
      <vt:lpstr>Features And Functionality:</vt:lpstr>
      <vt:lpstr>Results and Screenshot :</vt:lpstr>
      <vt:lpstr>Result and Screenshot 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Vimalraj Vimalraj</dc:creator>
  <cp:lastModifiedBy>Vimalraj Vimalraj</cp:lastModifiedBy>
  <cp:revision>4</cp:revision>
  <dcterms:created xsi:type="dcterms:W3CDTF">2025-09-10T05:24:33Z</dcterms:created>
  <dcterms:modified xsi:type="dcterms:W3CDTF">2025-09-10T06:27:30Z</dcterms:modified>
</cp:coreProperties>
</file>