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 snapToGrid="0">
      <p:cViewPr varScale="1">
        <p:scale>
          <a:sx n="63" d="100"/>
          <a:sy n="63" d="100"/>
        </p:scale>
        <p:origin x="-52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VIMALRAJ R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169</TotalTime>
  <Words>580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 L</cp:lastModifiedBy>
  <cp:revision>40</cp:revision>
  <dcterms:created xsi:type="dcterms:W3CDTF">2021-05-26T16:50:10Z</dcterms:created>
  <dcterms:modified xsi:type="dcterms:W3CDTF">2024-04-05T05:55:53Z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