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Source Code Pro"/>
      <p:regular r:id="rId13"/>
      <p:bold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swald-regular.fntdata"/><Relationship Id="rId14" Type="http://schemas.openxmlformats.org/officeDocument/2006/relationships/font" Target="fonts/SourceCodePro-bold.fntdata"/><Relationship Id="rId16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hape 52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53" name="Shape 5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hape 20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1" name="Shape 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hape 2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hape 34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35" name="Shape 35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44" name="Shape 44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 Raj, Dubai Gem Private School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500" y="75175"/>
            <a:ext cx="4252910" cy="49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181025" y="373550"/>
            <a:ext cx="4045200" cy="12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Helper Functions</a:t>
            </a:r>
            <a:endParaRPr/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850" y="373550"/>
            <a:ext cx="4296524" cy="461682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825950" y="1973038"/>
            <a:ext cx="3059700" cy="27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Draw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Message Display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81000" lvl="0" marL="45720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Char char="●"/>
            </a:pPr>
            <a:r>
              <a:rPr lang="en" sz="2400">
                <a:latin typeface="Source Code Pro"/>
                <a:ea typeface="Source Code Pro"/>
                <a:cs typeface="Source Code Pro"/>
                <a:sym typeface="Source Code Pro"/>
              </a:rPr>
              <a:t>Button</a:t>
            </a:r>
            <a:endParaRPr sz="24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500" y="946100"/>
            <a:ext cx="4497500" cy="3549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Shape 83"/>
          <p:cNvCxnSpPr>
            <a:endCxn id="84" idx="0"/>
          </p:cNvCxnSpPr>
          <p:nvPr/>
        </p:nvCxnSpPr>
        <p:spPr>
          <a:xfrm>
            <a:off x="7395975" y="3508450"/>
            <a:ext cx="665700" cy="4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85" name="Shape 85"/>
          <p:cNvCxnSpPr/>
          <p:nvPr/>
        </p:nvCxnSpPr>
        <p:spPr>
          <a:xfrm rot="10800000">
            <a:off x="5915200" y="1678600"/>
            <a:ext cx="777000" cy="58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84" name="Shape 84"/>
          <p:cNvSpPr txBox="1"/>
          <p:nvPr/>
        </p:nvSpPr>
        <p:spPr>
          <a:xfrm>
            <a:off x="7480725" y="4001350"/>
            <a:ext cx="11619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Buttons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305300" y="946100"/>
            <a:ext cx="1126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Message Display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Words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518525"/>
            <a:ext cx="442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Against CPU: generates random word from list, with </a:t>
            </a:r>
            <a:r>
              <a:rPr lang="en"/>
              <a:t>category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Against PLAYER: uses input library to get a word from each of the players turn by turn</a:t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625" y="1282750"/>
            <a:ext cx="4374824" cy="33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Shape 94"/>
          <p:cNvSpPr txBox="1"/>
          <p:nvPr/>
        </p:nvSpPr>
        <p:spPr>
          <a:xfrm>
            <a:off x="7274100" y="1978550"/>
            <a:ext cx="47100" cy="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Loop</a:t>
            </a:r>
            <a:endParaRPr/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11700" y="1349700"/>
            <a:ext cx="4428300" cy="31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Makes a list of the word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Checks if guess typed is in the word list</a:t>
            </a:r>
            <a:endParaRPr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yes, prints the word instead of the dash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no, draws part of the hangman</a:t>
            </a:r>
            <a:endParaRPr sz="1600"/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If letter is already guessed, displays message</a:t>
            </a:r>
            <a:endParaRPr sz="16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tries over or word guessed, sends information to outcome function</a:t>
            </a:r>
            <a:endParaRPr/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075" y="1396625"/>
            <a:ext cx="4332475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Outcomes</a:t>
            </a:r>
            <a:endParaRPr/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321425"/>
            <a:ext cx="437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player wins, displays “WINNER!” and updates score, goes back into game loop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player loses, displays “LOSER!” along with correct word, resets score and goes back into the game loop</a:t>
            </a:r>
            <a:endParaRPr/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 b="0" l="1078" r="0" t="0"/>
          <a:stretch/>
        </p:blipFill>
        <p:spPr>
          <a:xfrm>
            <a:off x="4721400" y="1393913"/>
            <a:ext cx="4110901" cy="327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HANGMAN</a:t>
            </a:r>
            <a:endParaRPr/>
          </a:p>
        </p:txBody>
      </p:sp>
      <p:sp>
        <p:nvSpPr>
          <p:cNvPr id="114" name="Shape 1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 Raj, Dubai Gem Private School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