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7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4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374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3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9B770A-62C0-464D-B386-E6D6BFBE4E5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18D2A1-7E25-4CE3-9756-4AB1CB11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534400" cy="313349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REAL-TIME MAP-BASED POLLUTION MONITORING AND DATA MANAGEMENT SYSTEM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 smtClean="0"/>
              <a:t>Web application – the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8534400" cy="5721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‘ If you can see it you can fight it ‘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What good is a monitoring system if it cannot show you what it is monitoring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 web-application will be the place where we will be creating a map using Google Maps API and perform data visualization.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You can also see statistics and graphs on the web application. Furthermore you will also be able to download the data from the application for future reference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691"/>
            <a:ext cx="8534400" cy="6373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3673" y="3051464"/>
            <a:ext cx="2064327" cy="9005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9926" y="138545"/>
            <a:ext cx="1731819" cy="1427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4668981" y="2767446"/>
            <a:ext cx="2147455" cy="1468582"/>
          </a:xfrm>
          <a:prstGeom prst="hexagon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</a:t>
            </a:r>
          </a:p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86799" y="3051464"/>
            <a:ext cx="2576946" cy="106680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WEB APPLICATION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966853" y="5029200"/>
            <a:ext cx="1551710" cy="1607127"/>
          </a:xfrm>
          <a:prstGeom prst="can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524009" y="0"/>
            <a:ext cx="2902526" cy="156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853053" y="4849091"/>
            <a:ext cx="2244437" cy="151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4"/>
            <a:endCxn id="4" idx="0"/>
          </p:cNvCxnSpPr>
          <p:nvPr/>
        </p:nvCxnSpPr>
        <p:spPr>
          <a:xfrm>
            <a:off x="2015836" y="1565564"/>
            <a:ext cx="1" cy="148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3"/>
          </p:cNvCxnSpPr>
          <p:nvPr/>
        </p:nvCxnSpPr>
        <p:spPr>
          <a:xfrm>
            <a:off x="3048000" y="3501737"/>
            <a:ext cx="16209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7" idx="1"/>
          </p:cNvCxnSpPr>
          <p:nvPr/>
        </p:nvCxnSpPr>
        <p:spPr>
          <a:xfrm>
            <a:off x="6816436" y="3501737"/>
            <a:ext cx="1870363" cy="8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7" idx="0"/>
          </p:cNvCxnSpPr>
          <p:nvPr/>
        </p:nvCxnSpPr>
        <p:spPr>
          <a:xfrm>
            <a:off x="9975272" y="1565564"/>
            <a:ext cx="0" cy="148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9975272" y="4118264"/>
            <a:ext cx="0" cy="730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8" idx="1"/>
          </p:cNvCxnSpPr>
          <p:nvPr/>
        </p:nvCxnSpPr>
        <p:spPr>
          <a:xfrm>
            <a:off x="5036127" y="4236028"/>
            <a:ext cx="706581" cy="793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4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321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auhaus 93" panose="04030905020B02020C02" pitchFamily="82" charset="0"/>
              </a:rPr>
              <a:t>			technologies USED</a:t>
            </a:r>
            <a:endParaRPr lang="en-US" sz="4800" dirty="0">
              <a:latin typeface="Bauhaus 93" panose="04030905020B02020C02" pitchFamily="8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05882"/>
            <a:ext cx="3428397" cy="1451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37" y="1507067"/>
            <a:ext cx="2424545" cy="917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86" y="2948416"/>
            <a:ext cx="3981450" cy="1323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5178426"/>
            <a:ext cx="3419475" cy="133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46" y="4272391"/>
            <a:ext cx="3232725" cy="24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121" y="233987"/>
            <a:ext cx="8534400" cy="6277649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Rockwell Extra Bold" panose="02060903040505020403" pitchFamily="18" charset="0"/>
              </a:rPr>
              <a:t>			THANK YOU </a:t>
            </a:r>
            <a:br>
              <a:rPr lang="en-US" sz="6600" dirty="0" smtClean="0">
                <a:latin typeface="Rockwell Extra Bold" panose="02060903040505020403" pitchFamily="18" charset="0"/>
              </a:rPr>
            </a:br>
            <a:r>
              <a:rPr lang="en-US" sz="6600" dirty="0">
                <a:latin typeface="Rockwell Extra Bold" panose="02060903040505020403" pitchFamily="18" charset="0"/>
              </a:rPr>
              <a:t/>
            </a:r>
            <a:br>
              <a:rPr lang="en-US" sz="6600" dirty="0">
                <a:latin typeface="Rockwell Extra Bold" panose="02060903040505020403" pitchFamily="18" charset="0"/>
              </a:rPr>
            </a:br>
            <a:r>
              <a:rPr lang="en-US" sz="6600" dirty="0" smtClean="0">
                <a:latin typeface="Rockwell Extra Bold" panose="02060903040505020403" pitchFamily="18" charset="0"/>
              </a:rPr>
              <a:t>							AND</a:t>
            </a:r>
            <a:br>
              <a:rPr lang="en-US" sz="6600" dirty="0" smtClean="0">
                <a:latin typeface="Rockwell Extra Bold" panose="02060903040505020403" pitchFamily="18" charset="0"/>
              </a:rPr>
            </a:br>
            <a:r>
              <a:rPr lang="en-US" sz="6600" dirty="0">
                <a:latin typeface="Rockwell Extra Bold" panose="02060903040505020403" pitchFamily="18" charset="0"/>
              </a:rPr>
              <a:t/>
            </a:r>
            <a:br>
              <a:rPr lang="en-US" sz="6600" dirty="0">
                <a:latin typeface="Rockwell Extra Bold" panose="02060903040505020403" pitchFamily="18" charset="0"/>
              </a:rPr>
            </a:br>
            <a:r>
              <a:rPr lang="en-US" sz="6600" dirty="0" smtClean="0">
                <a:latin typeface="Rockwell Extra Bold" panose="02060903040505020403" pitchFamily="18" charset="0"/>
              </a:rPr>
              <a:t>			QUESTIONS 				         PLEASE </a:t>
            </a:r>
            <a:endParaRPr lang="en-US" sz="66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27" y="524107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PRESENTED BY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46" y="2246971"/>
            <a:ext cx="8534400" cy="36152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VIMAL SHEORAN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SNEHAL RAJ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MADHUR VERMA</a:t>
            </a:r>
            <a:endParaRPr lang="en-US" sz="4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944" y="216415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MENTORED BY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44" y="1990493"/>
            <a:ext cx="8534400" cy="3615267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Dr. </a:t>
            </a:r>
            <a:r>
              <a:rPr lang="en-US" sz="48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RUPENDRA PACHAURI</a:t>
            </a:r>
            <a:endParaRPr lang="en-US" sz="4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REAL-TIME MAP BASED…….?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Real-Time Map-Based Pollution Monitoring And Data Management System is a complete package that allows you to visualize pollution in real time and generate statistics of the same.</a:t>
            </a:r>
          </a:p>
        </p:txBody>
      </p:sp>
    </p:spTree>
    <p:extLst>
      <p:ext uri="{BB962C8B-B14F-4D97-AF65-F5344CB8AC3E}">
        <p14:creationId xmlns:p14="http://schemas.microsoft.com/office/powerpoint/2010/main" val="9565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56766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Why do we need a pollution monitoring system 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8534400" cy="43657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Monitoring pollution is an important process that plays a major role in the pollution control.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If I can monitor it I can devise better plans to avert it or prevent it.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 need for pollution control can be explained by a simple analogy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Let’s say I have a friend who always takes my scooter for a ride but, I don’t know whether he is getting the tank filled or not. So I start monitoring the fuel gauge every time he borrows my scooter.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 take down data like, the fuel before and after the ride and also the days on which he borrowed the scooter.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Using this data I can realize whether he is being a ‘good friend’ or not and accordingly I can set rules for the next time he asks for the scooter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This is a simple pen and paper based monitoring system that helped me to determine how ‘generous’ my friend is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THE history …………..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17763"/>
            <a:ext cx="8534400" cy="53824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We had gone through 32 papers addressing the idea of pollution monitoring. But, there were a few areas that caught our interest and we decided to explore these questions that weren’t raised before.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Firstly, there were a lot of papers that had ‘Urban Pollution Monitoring’ as a module in the entire project. Also the ideas were to propose better sensors and collect data overtime.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Once the data was collected it was then processed and the outcome of this procedure helped the aggregators to amend existing environmental laws and regulations.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These systems were not permanent. They were there for a period of time and they  were removed once enough data was collected.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At present pollution needs to be monitored in real-time so that we can control it while it is still at lower levels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3" y="5350933"/>
            <a:ext cx="8534400" cy="1507067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How does our system work ?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903" y="0"/>
            <a:ext cx="8534400" cy="535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Our main goal is to provide a platform that will provide effective pollution monitoring to local authorities. </a:t>
            </a:r>
            <a:endParaRPr lang="en-US" sz="2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There are two major aspects to the platform.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1. Data Visualization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2.  Statistics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And this system will be driven by three major components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1. The Raspberry Pi Module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2. Python Web Server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3. Web Application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Lets have a look at them one-by-one</a:t>
            </a:r>
          </a:p>
        </p:txBody>
      </p:sp>
    </p:spTree>
    <p:extLst>
      <p:ext uri="{BB962C8B-B14F-4D97-AF65-F5344CB8AC3E}">
        <p14:creationId xmlns:p14="http://schemas.microsoft.com/office/powerpoint/2010/main" val="21581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40036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Raspberry pi module – brain of our syste</a:t>
            </a:r>
            <a:r>
              <a:rPr lang="en-US" dirty="0">
                <a:latin typeface="Arial Rounded MT Bold" panose="020F0704030504030204" pitchFamily="34" charset="0"/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64127"/>
            <a:ext cx="8534400" cy="4994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 Raspberry Pi module will be a circuit comprising of a Raspberry Pi microcomputer and three different sensors that will be interfaced with the module.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 sensors we will be using are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MQ-7 For Detecting and Measuring Carbon Monoxide Levels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MQ-135 For Detecting and Measuring SO2 and NO2 levels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DSM501A For Detecting and Measuring Particulate Matter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Python web-server – The heart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Python webserver is the heart of the system. It will handle data flow from the Raspberry Pi Module and this data can be rendered on the web-application for data visualization and generating statistics</a:t>
            </a:r>
            <a:endParaRPr lang="en-US" sz="3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610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Rounded MT Bold</vt:lpstr>
      <vt:lpstr>Bauhaus 93</vt:lpstr>
      <vt:lpstr>Century Gothic</vt:lpstr>
      <vt:lpstr>Rockwell Extra Bold</vt:lpstr>
      <vt:lpstr>Wingdings 3</vt:lpstr>
      <vt:lpstr>Slice</vt:lpstr>
      <vt:lpstr>REAL-TIME MAP-BASED POLLUTION MONITORING AND DATA MANAGEMENT SYSTEM</vt:lpstr>
      <vt:lpstr>PRESENTED BY</vt:lpstr>
      <vt:lpstr>MENTORED BY</vt:lpstr>
      <vt:lpstr>WHAT IS REAL-TIME MAP BASED…….?</vt:lpstr>
      <vt:lpstr>Why do we need a pollution monitoring system ?</vt:lpstr>
      <vt:lpstr>THE history …………..</vt:lpstr>
      <vt:lpstr>How does our system work ?</vt:lpstr>
      <vt:lpstr>Raspberry pi module – brain of our system</vt:lpstr>
      <vt:lpstr>Python web-server – The heart</vt:lpstr>
      <vt:lpstr>Web application – the eyes</vt:lpstr>
      <vt:lpstr>Process flow</vt:lpstr>
      <vt:lpstr>PowerPoint Presentation</vt:lpstr>
      <vt:lpstr>   technologies USED</vt:lpstr>
      <vt:lpstr>   THANK YOU          AND     QUESTIONS              PLEASE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MAP-BASED POLLUTION MONITORING AND DATA MANAGEMENT SYSTEM</dc:title>
  <dc:creator>user</dc:creator>
  <cp:lastModifiedBy>digitallibrary</cp:lastModifiedBy>
  <cp:revision>19</cp:revision>
  <dcterms:created xsi:type="dcterms:W3CDTF">2017-08-23T12:23:26Z</dcterms:created>
  <dcterms:modified xsi:type="dcterms:W3CDTF">2017-08-24T09:44:28Z</dcterms:modified>
</cp:coreProperties>
</file>