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839FF9-16CD-4BC4-9126-FE2E51790C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548DA7D-8010-466D-A9EB-AADE44DDD8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0162ECD-759B-4A20-B20D-5852CAFE87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DA52280-97FA-4509-B079-B43CDD4076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0F4DA32-8031-4825-B9C1-6C9377A513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7B6B6B5-32BA-4E65-9FED-32E721F627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61987B-C7C2-4D3E-9324-FDDE84ED8A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BF32AE2-A516-49C0-94F6-2F7028615F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3DB7FE9-89C9-4019-A342-E8D9ACE3BF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63BC17C-989C-44D6-87AF-5864B54490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D5FC4EF-A773-42F6-BFFD-82D05BD8C3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581C444-253A-4388-9AFE-760EFFCCA9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FEACC0D-A78C-471A-A963-5DB5F8DAD3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B1C1ED7-404C-45AA-9454-4D1DEEFB7B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1624BA9-9F92-4D0D-BCBE-A8FDD4773EE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Cliquez pour éditer le format du plan de texte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niveau de plan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Troisième niveau de plan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Quatrième niveau de plan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Cinquième niveau de plan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Sixième niveau de plan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Septième niveau de plan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A937D60-67A8-4253-82AE-B9EC9DAE7C8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Cliquez pour éditer le format du plan de texte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niveau de plan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Troisième niveau de plan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Quatrième niveau de plan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Cinquième niveau de plan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Sixième niveau de plan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Septième niveau de plan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20440EE-D32C-480A-BAD4-5D204ACCF48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C0AAEF0-4E33-4D3B-B117-FED89BBC171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5CFC74C-1EA4-4809-B92A-822199C79B5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0B08332-D170-4E78-A791-0DEA2B9C91F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C86C805-E473-49DC-8EB6-1253DBB68CB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07B0E27-BF6B-4423-9A2D-BA5999693C5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06B5CFC-C70E-4212-B812-F963C49AB8D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436F4A1-12DC-4B85-9A8D-F5479CA6F63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B00484A-3BEE-49C8-8081-EA3C8EABE6D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NIS2 &amp; Zero Trust Architecture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fr-FR" sz="3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Academic &amp; Operational Excellence Presentation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Real Case Scenarios: ZTA &amp; NIS2 Implementation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🇫🇷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ANSSI + Ministère de l'Intérieur : Déploiement de ZTA dans les centres de supervision régionaux (CSIRT) avec RCDevs IAM et NAC 802.1X.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🏥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Hôpital Universitaire (CHU) : Segmentation réseau et ZATNA pour accès au DPI avec posture device et ABAC clinique.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🏛️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Préfecture des Antilles : Accès distant sécurisé via tunnel QKD + ZTNA pour les fonctions préfectorales.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🏫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Université Européenne : Implémentation de politiques ABAC sur Wi-Fi étudiant avec moteur Cerbos + authentification OIDC.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🏦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Banque Publique : Alignement DORA/NIS2 avec micro-segmentation, SSO centralisé, et analyse comportementale dans le SIEM.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Real-World Scenarios (ASCII View)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╔════════════════════════════════════════════════════════════════╗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      ⛑️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CAS RÉELS – MISE EN ŒUVRE DE ZTA &amp; NIS2             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╠════════════════════════════════════════════════════════════════╣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1. MINISTÈRE DE L’INTÉRIEUR (FRANCE)                         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   └──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IAM centralisé (RCDevs) + NAC 802.1X                 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   └──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Microsegmentation VLAN + Firewalls ANSSI             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   └──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SIEM connecté aux CSIRT régionaux                    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╠════════════════════════════════════════════════════════════════╣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2. HÔPITAL UNIVERSITAIRE (CHU)                              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   └──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ZATNA activé pour accès DPI (dossier patient)        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   └──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ABAC contextuel : rôle + localisation + appareil     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   └──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Authentification OIDC + MFA                          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╠════════════════════════════════════════════════════════════════╣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3. PRÉFECTURE ANTILLAISE                                    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   └──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Connexion QKD entre base principale et sous-préfecture║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   └──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Politique d’accès basée sur présence physique (badge)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╠════════════════════════════════════════════════════════════════╣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4. UNIVERSITÉ EUROPÉENNE                                    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   └──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Wi-Fi sécurisé avec ABAC (Cerbos)                    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   └──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IAM fédéré avec OpenID Connect pour cloud académique 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╠════════════════════════════════════════════════════════════════╣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5. BANQUE PUBLIQUE NATIONALE                                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   └──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Alignement DORA avec ZTA et microsegmentation        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║    └──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Analyse comportementale via SIEM IA                   ║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╚════════════════════════════════════════════════════════════════╝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201"/>
              </a:spcBef>
              <a:buNone/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Courier New"/>
              </a:rPr>
              <a:t> </a:t>
            </a:r>
            <a:endParaRPr b="0" lang="en-US" sz="1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Agenda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1. Context: Cybersecurity &amp; NIS2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2. Zero Trust Architecture (ZTA)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3. ZATNA Model &amp; Governance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4. Reference Architecture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5. Academic Relevance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6. Use Cases &amp; Labs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7. Questions &amp; Discussion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Cybersecurity Context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Explosion des menaces numériques dans les infrastructures critiques.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Directive NIS2 : cadre juridique pour renforcer la résilience cyber.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Besoin de modèles d’architecture robustes et audités.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Zero Trust Architecture (ZTA)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Principe fondamental : Ne jamais faire confiance, toujours vérifier.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Authentification continue, micro-segmentation, contrôle par politique.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Alignement avec NIST SP 800-207.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ZATNA – Trusted Network Access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Extension de ZTA appliquée à l’entrée réseau (edge).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Vérification des terminaux, contexte d'accès et intention utilisateur.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Idéal pour les environnements à haute sécurité (gouvernement, santé).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Reference Architecture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RCDevs IAM + OpenID Connect pour la fédération d’identités.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ABAC engine pour les décisions de contrôle d’accès contextuelles.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802.1X NAC, QKD (optionnel), SIEM centralisé pour l’audit.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Academic Integration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Projets de recherche : ZTA, cryptographie post-quantique, SIEM AI.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Utilisation pédagogique : TP réseau sécurisé, soutenances, hackathons.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Publications associées : NIST, ENISA, IEEE Access.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Case Studies &amp; Labs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TP : Mise en place d’un réseau NAC avec FreeRADIUS.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Étude de cas : réponse à incident dans un modèle ZTA.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Exercice : cartographie de conformité NIS2 pour un campus universitaire.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Questions &amp; Discussion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Quelles adaptations pour les collectivités locales ?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Comment intégrer la supervision continue ?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Vers une certification académique européenne en ZTA ?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LibreOffice/24.8.6.2$Windows_X86_64 LibreOffice_project/6d98ba145e9a8a39fc57bcc76981d1fb1316c60c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fr-FR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