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7" r:id="rId3"/>
    <p:sldId id="309" r:id="rId4"/>
    <p:sldId id="308" r:id="rId5"/>
    <p:sldId id="310" r:id="rId6"/>
    <p:sldId id="258" r:id="rId7"/>
    <p:sldId id="311" r:id="rId8"/>
    <p:sldId id="312" r:id="rId9"/>
    <p:sldId id="259" r:id="rId10"/>
    <p:sldId id="263" r:id="rId11"/>
  </p:sldIdLst>
  <p:sldSz cx="9144000" cy="5143500" type="screen16x9"/>
  <p:notesSz cx="6858000" cy="9144000"/>
  <p:embeddedFontLst>
    <p:embeddedFont>
      <p:font typeface="Dosis" pitchFamily="2" charset="0"/>
      <p:regular r:id="rId13"/>
      <p:bold r:id="rId14"/>
    </p:embeddedFont>
    <p:embeddedFont>
      <p:font typeface="Vollkorn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9E8D1B-96C9-4FCC-84DB-70BDF3ACF0C5}">
  <a:tblStyle styleId="{F29E8D1B-96C9-4FCC-84DB-70BDF3ACF0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2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c04041e82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c04041e82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b7811900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b7811900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7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b7811900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b7811900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04041e828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04041e828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c04041e82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c04041e82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2659B1"/>
            </a:gs>
            <a:gs pos="31000">
              <a:srgbClr val="132D59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174">
            <a:off x="1603825" y="2334571"/>
            <a:ext cx="5936400" cy="157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695">
            <a:off x="1603837" y="3915127"/>
            <a:ext cx="59364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366299">
            <a:off x="1224971" y="170713"/>
            <a:ext cx="1485405" cy="5145726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664562">
            <a:off x="2826130" y="170733"/>
            <a:ext cx="1485253" cy="5145686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10650657">
            <a:off x="4427211" y="170742"/>
            <a:ext cx="1485201" cy="5145669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326334">
            <a:off x="6064787" y="170798"/>
            <a:ext cx="1485276" cy="5145558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6175" y="-1774432"/>
            <a:ext cx="8991716" cy="8691963"/>
            <a:chOff x="3319625" y="2830275"/>
            <a:chExt cx="1130550" cy="1092875"/>
          </a:xfrm>
        </p:grpSpPr>
        <p:sp>
          <p:nvSpPr>
            <p:cNvPr id="16" name="Google Shape;16;p2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29" name="Google Shape;529;p31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31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1"/>
          <p:cNvSpPr/>
          <p:nvPr/>
        </p:nvSpPr>
        <p:spPr>
          <a:xfrm rot="3137446">
            <a:off x="6169528" y="-1112509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0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2"/>
          <p:cNvGrpSpPr/>
          <p:nvPr/>
        </p:nvGrpSpPr>
        <p:grpSpPr>
          <a:xfrm>
            <a:off x="-993616" y="-106692"/>
            <a:ext cx="5385827" cy="5206129"/>
            <a:chOff x="3319625" y="2830275"/>
            <a:chExt cx="1130550" cy="1092875"/>
          </a:xfrm>
        </p:grpSpPr>
        <p:sp>
          <p:nvSpPr>
            <p:cNvPr id="544" name="Google Shape;544;p32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 rot="5400000">
            <a:off x="5874417" y="65435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 rot="10800000">
            <a:off x="2748624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 rot="10800000">
            <a:off x="1593566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rot="10800000">
            <a:off x="438507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 rot="10800000">
            <a:off x="-716551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>
            <a:off x="4866140" y="598918"/>
            <a:ext cx="4084112" cy="3947902"/>
            <a:chOff x="3319625" y="2830275"/>
            <a:chExt cx="1130550" cy="1092875"/>
          </a:xfrm>
        </p:grpSpPr>
        <p:sp>
          <p:nvSpPr>
            <p:cNvPr id="53" name="Google Shape;53;p4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5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68" name="Google Shape;68;p5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2005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1547450" y="29405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1547450" y="3337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 idx="3"/>
          </p:nvPr>
        </p:nvSpPr>
        <p:spPr>
          <a:xfrm>
            <a:off x="5450113" y="29405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5450113" y="3337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720000" y="1480738"/>
            <a:ext cx="3843900" cy="17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subTitle" idx="1"/>
          </p:nvPr>
        </p:nvSpPr>
        <p:spPr>
          <a:xfrm>
            <a:off x="720000" y="3205288"/>
            <a:ext cx="38439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3"/>
          <p:cNvGrpSpPr/>
          <p:nvPr/>
        </p:nvGrpSpPr>
        <p:grpSpPr>
          <a:xfrm>
            <a:off x="1911486" y="-75195"/>
            <a:ext cx="5321047" cy="5143507"/>
            <a:chOff x="3319625" y="2830275"/>
            <a:chExt cx="1130550" cy="1092875"/>
          </a:xfrm>
        </p:grpSpPr>
        <p:sp>
          <p:nvSpPr>
            <p:cNvPr id="172" name="Google Shape;172;p13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 hasCustomPrompt="1"/>
          </p:nvPr>
        </p:nvSpPr>
        <p:spPr>
          <a:xfrm>
            <a:off x="2118151" y="10194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"/>
          </p:nvPr>
        </p:nvSpPr>
        <p:spPr>
          <a:xfrm>
            <a:off x="1410300" y="1877125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2"/>
          </p:nvPr>
        </p:nvSpPr>
        <p:spPr>
          <a:xfrm>
            <a:off x="1410225" y="2224525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151" y="28110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4"/>
          </p:nvPr>
        </p:nvSpPr>
        <p:spPr>
          <a:xfrm>
            <a:off x="1410300" y="3669350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5"/>
          </p:nvPr>
        </p:nvSpPr>
        <p:spPr>
          <a:xfrm>
            <a:off x="1410225" y="4016750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6" hasCustomPrompt="1"/>
          </p:nvPr>
        </p:nvSpPr>
        <p:spPr>
          <a:xfrm>
            <a:off x="5970150" y="10194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7"/>
          </p:nvPr>
        </p:nvSpPr>
        <p:spPr>
          <a:xfrm>
            <a:off x="5262300" y="1877125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8"/>
          </p:nvPr>
        </p:nvSpPr>
        <p:spPr>
          <a:xfrm>
            <a:off x="5262300" y="2224525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9" hasCustomPrompt="1"/>
          </p:nvPr>
        </p:nvSpPr>
        <p:spPr>
          <a:xfrm>
            <a:off x="5970150" y="28110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3"/>
          </p:nvPr>
        </p:nvSpPr>
        <p:spPr>
          <a:xfrm>
            <a:off x="5262300" y="3669350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4"/>
          </p:nvPr>
        </p:nvSpPr>
        <p:spPr>
          <a:xfrm>
            <a:off x="5262300" y="4016750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4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/>
          <p:nvPr/>
        </p:nvSpPr>
        <p:spPr>
          <a:xfrm rot="10366299">
            <a:off x="7343771" y="170713"/>
            <a:ext cx="1485405" cy="5145726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/>
          <p:nvPr/>
        </p:nvSpPr>
        <p:spPr>
          <a:xfrm rot="-10326334">
            <a:off x="343537" y="170798"/>
            <a:ext cx="1485276" cy="5145558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4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200" name="Google Shape;200;p14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4971900" y="1793125"/>
            <a:ext cx="345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ubTitle" idx="1"/>
          </p:nvPr>
        </p:nvSpPr>
        <p:spPr>
          <a:xfrm>
            <a:off x="4971900" y="2365825"/>
            <a:ext cx="34521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4"/>
          <p:cNvSpPr/>
          <p:nvPr/>
        </p:nvSpPr>
        <p:spPr>
          <a:xfrm rot="10800000">
            <a:off x="589198" y="406325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29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01" name="Google Shape;501;p29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0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514" name="Google Shape;514;p30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0"/>
          <p:cNvSpPr/>
          <p:nvPr/>
        </p:nvSpPr>
        <p:spPr>
          <a:xfrm rot="-7662554">
            <a:off x="975158" y="1078241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0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659B1"/>
            </a:gs>
            <a:gs pos="34000">
              <a:srgbClr val="132D59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ollkorn"/>
              <a:buNone/>
              <a:defRPr sz="2800" b="1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8" r:id="rId5"/>
    <p:sldLayoutId id="2147483659" r:id="rId6"/>
    <p:sldLayoutId id="2147483660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"/>
          <p:cNvSpPr txBox="1">
            <a:spLocks noGrp="1"/>
          </p:cNvSpPr>
          <p:nvPr>
            <p:ph type="subTitle" idx="1"/>
          </p:nvPr>
        </p:nvSpPr>
        <p:spPr>
          <a:xfrm rot="-695">
            <a:off x="7292770" y="4412526"/>
            <a:ext cx="1791337" cy="675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Viman Mario Bogdan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Calculatoare</a:t>
            </a:r>
            <a:r>
              <a:rPr lang="en-GB" dirty="0"/>
              <a:t> III</a:t>
            </a:r>
            <a:endParaRPr dirty="0"/>
          </a:p>
        </p:txBody>
      </p:sp>
      <p:sp>
        <p:nvSpPr>
          <p:cNvPr id="569" name="Google Shape;569;p37"/>
          <p:cNvSpPr txBox="1">
            <a:spLocks noGrp="1"/>
          </p:cNvSpPr>
          <p:nvPr>
            <p:ph type="ctrTitle"/>
          </p:nvPr>
        </p:nvSpPr>
        <p:spPr>
          <a:xfrm rot="-174">
            <a:off x="940796" y="2049012"/>
            <a:ext cx="7256868" cy="21311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Predicția</a:t>
            </a:r>
            <a:r>
              <a:rPr lang="en-US" sz="4800" dirty="0"/>
              <a:t> </a:t>
            </a:r>
            <a:r>
              <a:rPr lang="en-US" sz="4800" dirty="0" err="1"/>
              <a:t>meciurilor</a:t>
            </a:r>
            <a:r>
              <a:rPr lang="en-US" sz="4800" dirty="0"/>
              <a:t> de  </a:t>
            </a:r>
            <a:br>
              <a:rPr lang="en-US" sz="4800" dirty="0"/>
            </a:br>
            <a:r>
              <a:rPr lang="en-US" sz="4800" dirty="0" err="1"/>
              <a:t>fotbal</a:t>
            </a:r>
            <a:r>
              <a:rPr lang="en-US" sz="4800" dirty="0"/>
              <a:t> </a:t>
            </a:r>
            <a:r>
              <a:rPr lang="en-US" sz="4800" dirty="0" err="1"/>
              <a:t>internaționale</a:t>
            </a:r>
            <a:endParaRPr sz="4800" dirty="0"/>
          </a:p>
        </p:txBody>
      </p:sp>
      <p:grpSp>
        <p:nvGrpSpPr>
          <p:cNvPr id="570" name="Google Shape;570;p37"/>
          <p:cNvGrpSpPr/>
          <p:nvPr/>
        </p:nvGrpSpPr>
        <p:grpSpPr>
          <a:xfrm>
            <a:off x="3799010" y="569148"/>
            <a:ext cx="1545980" cy="1545900"/>
            <a:chOff x="3781875" y="760425"/>
            <a:chExt cx="1545980" cy="1545900"/>
          </a:xfrm>
        </p:grpSpPr>
        <p:sp>
          <p:nvSpPr>
            <p:cNvPr id="571" name="Google Shape;571;p37"/>
            <p:cNvSpPr/>
            <p:nvPr/>
          </p:nvSpPr>
          <p:spPr>
            <a:xfrm>
              <a:off x="3781875" y="760425"/>
              <a:ext cx="1545900" cy="1545900"/>
            </a:xfrm>
            <a:prstGeom prst="ellipse">
              <a:avLst/>
            </a:prstGeom>
            <a:solidFill>
              <a:srgbClr val="FFFFFF">
                <a:alpha val="1067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2" name="Google Shape;572;p37"/>
            <p:cNvGrpSpPr/>
            <p:nvPr/>
          </p:nvGrpSpPr>
          <p:grpSpPr>
            <a:xfrm>
              <a:off x="3781941" y="807708"/>
              <a:ext cx="1545914" cy="1494397"/>
              <a:chOff x="3319625" y="2830275"/>
              <a:chExt cx="1130550" cy="1092875"/>
            </a:xfrm>
          </p:grpSpPr>
          <p:sp>
            <p:nvSpPr>
              <p:cNvPr id="573" name="Google Shape;573;p37"/>
              <p:cNvSpPr/>
              <p:nvPr/>
            </p:nvSpPr>
            <p:spPr>
              <a:xfrm>
                <a:off x="4092000" y="3294025"/>
                <a:ext cx="263200" cy="350800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14032" extrusionOk="0">
                    <a:moveTo>
                      <a:pt x="4437" y="0"/>
                    </a:moveTo>
                    <a:lnTo>
                      <a:pt x="4323" y="917"/>
                    </a:lnTo>
                    <a:lnTo>
                      <a:pt x="4012" y="2751"/>
                    </a:lnTo>
                    <a:lnTo>
                      <a:pt x="3619" y="4584"/>
                    </a:lnTo>
                    <a:lnTo>
                      <a:pt x="3144" y="6385"/>
                    </a:lnTo>
                    <a:lnTo>
                      <a:pt x="2587" y="8170"/>
                    </a:lnTo>
                    <a:lnTo>
                      <a:pt x="1949" y="9905"/>
                    </a:lnTo>
                    <a:lnTo>
                      <a:pt x="1228" y="11592"/>
                    </a:lnTo>
                    <a:lnTo>
                      <a:pt x="426" y="13229"/>
                    </a:lnTo>
                    <a:lnTo>
                      <a:pt x="1" y="14031"/>
                    </a:lnTo>
                    <a:lnTo>
                      <a:pt x="868" y="13818"/>
                    </a:lnTo>
                    <a:lnTo>
                      <a:pt x="2489" y="13360"/>
                    </a:lnTo>
                    <a:lnTo>
                      <a:pt x="4012" y="12836"/>
                    </a:lnTo>
                    <a:lnTo>
                      <a:pt x="5420" y="12263"/>
                    </a:lnTo>
                    <a:lnTo>
                      <a:pt x="6730" y="11625"/>
                    </a:lnTo>
                    <a:lnTo>
                      <a:pt x="7941" y="10953"/>
                    </a:lnTo>
                    <a:lnTo>
                      <a:pt x="9578" y="9889"/>
                    </a:lnTo>
                    <a:lnTo>
                      <a:pt x="10528" y="9120"/>
                    </a:lnTo>
                    <a:lnTo>
                      <a:pt x="10086" y="8055"/>
                    </a:lnTo>
                    <a:lnTo>
                      <a:pt x="8940" y="5829"/>
                    </a:lnTo>
                    <a:lnTo>
                      <a:pt x="7450" y="3537"/>
                    </a:lnTo>
                    <a:lnTo>
                      <a:pt x="5551" y="1195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4450150" y="335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3670825" y="3644800"/>
                <a:ext cx="421200" cy="231700"/>
              </a:xfrm>
              <a:custGeom>
                <a:avLst/>
                <a:gdLst/>
                <a:ahLst/>
                <a:cxnLst/>
                <a:rect l="l" t="t" r="r" b="b"/>
                <a:pathLst>
                  <a:path w="16848" h="9268" extrusionOk="0">
                    <a:moveTo>
                      <a:pt x="16848" y="0"/>
                    </a:moveTo>
                    <a:lnTo>
                      <a:pt x="15865" y="197"/>
                    </a:lnTo>
                    <a:lnTo>
                      <a:pt x="13770" y="541"/>
                    </a:lnTo>
                    <a:lnTo>
                      <a:pt x="11527" y="770"/>
                    </a:lnTo>
                    <a:lnTo>
                      <a:pt x="9120" y="901"/>
                    </a:lnTo>
                    <a:lnTo>
                      <a:pt x="6746" y="901"/>
                    </a:lnTo>
                    <a:lnTo>
                      <a:pt x="4650" y="803"/>
                    </a:lnTo>
                    <a:lnTo>
                      <a:pt x="2702" y="622"/>
                    </a:lnTo>
                    <a:lnTo>
                      <a:pt x="868" y="377"/>
                    </a:lnTo>
                    <a:lnTo>
                      <a:pt x="0" y="213"/>
                    </a:lnTo>
                    <a:lnTo>
                      <a:pt x="410" y="933"/>
                    </a:lnTo>
                    <a:lnTo>
                      <a:pt x="1294" y="2325"/>
                    </a:lnTo>
                    <a:lnTo>
                      <a:pt x="2227" y="3651"/>
                    </a:lnTo>
                    <a:lnTo>
                      <a:pt x="3226" y="4896"/>
                    </a:lnTo>
                    <a:lnTo>
                      <a:pt x="4290" y="6042"/>
                    </a:lnTo>
                    <a:lnTo>
                      <a:pt x="5387" y="7106"/>
                    </a:lnTo>
                    <a:lnTo>
                      <a:pt x="6533" y="8055"/>
                    </a:lnTo>
                    <a:lnTo>
                      <a:pt x="7745" y="8890"/>
                    </a:lnTo>
                    <a:lnTo>
                      <a:pt x="8367" y="9267"/>
                    </a:lnTo>
                    <a:lnTo>
                      <a:pt x="8989" y="8890"/>
                    </a:lnTo>
                    <a:lnTo>
                      <a:pt x="10217" y="8023"/>
                    </a:lnTo>
                    <a:lnTo>
                      <a:pt x="11396" y="7057"/>
                    </a:lnTo>
                    <a:lnTo>
                      <a:pt x="12509" y="5976"/>
                    </a:lnTo>
                    <a:lnTo>
                      <a:pt x="13573" y="4797"/>
                    </a:lnTo>
                    <a:lnTo>
                      <a:pt x="14588" y="3520"/>
                    </a:lnTo>
                    <a:lnTo>
                      <a:pt x="15538" y="2161"/>
                    </a:lnTo>
                    <a:lnTo>
                      <a:pt x="16438" y="737"/>
                    </a:lnTo>
                    <a:lnTo>
                      <a:pt x="168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3401100" y="3295650"/>
                <a:ext cx="269750" cy="354500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14180" extrusionOk="0">
                    <a:moveTo>
                      <a:pt x="6238" y="1"/>
                    </a:moveTo>
                    <a:lnTo>
                      <a:pt x="5141" y="1196"/>
                    </a:lnTo>
                    <a:lnTo>
                      <a:pt x="3258" y="3537"/>
                    </a:lnTo>
                    <a:lnTo>
                      <a:pt x="1719" y="5846"/>
                    </a:lnTo>
                    <a:lnTo>
                      <a:pt x="508" y="8105"/>
                    </a:lnTo>
                    <a:lnTo>
                      <a:pt x="0" y="9202"/>
                    </a:lnTo>
                    <a:lnTo>
                      <a:pt x="458" y="9595"/>
                    </a:lnTo>
                    <a:lnTo>
                      <a:pt x="1457" y="10364"/>
                    </a:lnTo>
                    <a:lnTo>
                      <a:pt x="2554" y="11101"/>
                    </a:lnTo>
                    <a:lnTo>
                      <a:pt x="3766" y="11805"/>
                    </a:lnTo>
                    <a:lnTo>
                      <a:pt x="5092" y="12444"/>
                    </a:lnTo>
                    <a:lnTo>
                      <a:pt x="6549" y="13017"/>
                    </a:lnTo>
                    <a:lnTo>
                      <a:pt x="8137" y="13541"/>
                    </a:lnTo>
                    <a:lnTo>
                      <a:pt x="9873" y="13983"/>
                    </a:lnTo>
                    <a:lnTo>
                      <a:pt x="10789" y="14179"/>
                    </a:lnTo>
                    <a:lnTo>
                      <a:pt x="10347" y="13377"/>
                    </a:lnTo>
                    <a:lnTo>
                      <a:pt x="9529" y="11740"/>
                    </a:lnTo>
                    <a:lnTo>
                      <a:pt x="8792" y="10021"/>
                    </a:lnTo>
                    <a:lnTo>
                      <a:pt x="8137" y="8269"/>
                    </a:lnTo>
                    <a:lnTo>
                      <a:pt x="7564" y="6468"/>
                    </a:lnTo>
                    <a:lnTo>
                      <a:pt x="7073" y="4650"/>
                    </a:lnTo>
                    <a:lnTo>
                      <a:pt x="6664" y="2800"/>
                    </a:lnTo>
                    <a:lnTo>
                      <a:pt x="6353" y="934"/>
                    </a:lnTo>
                    <a:lnTo>
                      <a:pt x="6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4096500" y="2830275"/>
                <a:ext cx="205500" cy="143675"/>
              </a:xfrm>
              <a:custGeom>
                <a:avLst/>
                <a:gdLst/>
                <a:ahLst/>
                <a:cxnLst/>
                <a:rect l="l" t="t" r="r" b="b"/>
                <a:pathLst>
                  <a:path w="8220" h="5747" extrusionOk="0">
                    <a:moveTo>
                      <a:pt x="1" y="0"/>
                    </a:moveTo>
                    <a:lnTo>
                      <a:pt x="508" y="622"/>
                    </a:lnTo>
                    <a:lnTo>
                      <a:pt x="1392" y="1932"/>
                    </a:lnTo>
                    <a:lnTo>
                      <a:pt x="2178" y="3324"/>
                    </a:lnTo>
                    <a:lnTo>
                      <a:pt x="2833" y="4814"/>
                    </a:lnTo>
                    <a:lnTo>
                      <a:pt x="3111" y="5600"/>
                    </a:lnTo>
                    <a:lnTo>
                      <a:pt x="3832" y="5534"/>
                    </a:lnTo>
                    <a:lnTo>
                      <a:pt x="5191" y="5501"/>
                    </a:lnTo>
                    <a:lnTo>
                      <a:pt x="7090" y="5583"/>
                    </a:lnTo>
                    <a:lnTo>
                      <a:pt x="8220" y="5747"/>
                    </a:lnTo>
                    <a:lnTo>
                      <a:pt x="8220" y="5747"/>
                    </a:lnTo>
                    <a:lnTo>
                      <a:pt x="7679" y="5158"/>
                    </a:lnTo>
                    <a:lnTo>
                      <a:pt x="7090" y="4601"/>
                    </a:lnTo>
                    <a:lnTo>
                      <a:pt x="7024" y="4535"/>
                    </a:lnTo>
                    <a:lnTo>
                      <a:pt x="6942" y="4470"/>
                    </a:lnTo>
                    <a:lnTo>
                      <a:pt x="6795" y="4323"/>
                    </a:lnTo>
                    <a:lnTo>
                      <a:pt x="6631" y="4175"/>
                    </a:lnTo>
                    <a:lnTo>
                      <a:pt x="6451" y="4011"/>
                    </a:lnTo>
                    <a:lnTo>
                      <a:pt x="6255" y="3848"/>
                    </a:lnTo>
                    <a:lnTo>
                      <a:pt x="6140" y="3733"/>
                    </a:lnTo>
                    <a:lnTo>
                      <a:pt x="6009" y="3635"/>
                    </a:lnTo>
                    <a:lnTo>
                      <a:pt x="5682" y="3357"/>
                    </a:lnTo>
                    <a:lnTo>
                      <a:pt x="5354" y="3095"/>
                    </a:lnTo>
                    <a:lnTo>
                      <a:pt x="5338" y="3095"/>
                    </a:lnTo>
                    <a:lnTo>
                      <a:pt x="5322" y="3078"/>
                    </a:lnTo>
                    <a:lnTo>
                      <a:pt x="4961" y="2800"/>
                    </a:lnTo>
                    <a:lnTo>
                      <a:pt x="4601" y="2538"/>
                    </a:lnTo>
                    <a:lnTo>
                      <a:pt x="4569" y="2522"/>
                    </a:lnTo>
                    <a:lnTo>
                      <a:pt x="4552" y="2505"/>
                    </a:lnTo>
                    <a:lnTo>
                      <a:pt x="4176" y="2243"/>
                    </a:lnTo>
                    <a:lnTo>
                      <a:pt x="3783" y="1981"/>
                    </a:lnTo>
                    <a:lnTo>
                      <a:pt x="3390" y="1736"/>
                    </a:lnTo>
                    <a:lnTo>
                      <a:pt x="2980" y="1490"/>
                    </a:lnTo>
                    <a:lnTo>
                      <a:pt x="2866" y="1425"/>
                    </a:lnTo>
                    <a:lnTo>
                      <a:pt x="2751" y="1359"/>
                    </a:lnTo>
                    <a:lnTo>
                      <a:pt x="2391" y="1146"/>
                    </a:lnTo>
                    <a:lnTo>
                      <a:pt x="2031" y="966"/>
                    </a:lnTo>
                    <a:lnTo>
                      <a:pt x="1949" y="917"/>
                    </a:lnTo>
                    <a:lnTo>
                      <a:pt x="1867" y="868"/>
                    </a:lnTo>
                    <a:lnTo>
                      <a:pt x="1572" y="721"/>
                    </a:lnTo>
                    <a:lnTo>
                      <a:pt x="1294" y="590"/>
                    </a:lnTo>
                    <a:lnTo>
                      <a:pt x="1310" y="590"/>
                    </a:lnTo>
                    <a:lnTo>
                      <a:pt x="656" y="2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3550475" y="2955525"/>
                <a:ext cx="33240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13296" h="13606" extrusionOk="0">
                    <a:moveTo>
                      <a:pt x="1605" y="0"/>
                    </a:moveTo>
                    <a:lnTo>
                      <a:pt x="1327" y="770"/>
                    </a:lnTo>
                    <a:lnTo>
                      <a:pt x="852" y="2341"/>
                    </a:lnTo>
                    <a:lnTo>
                      <a:pt x="492" y="3979"/>
                    </a:lnTo>
                    <a:lnTo>
                      <a:pt x="230" y="5649"/>
                    </a:lnTo>
                    <a:lnTo>
                      <a:pt x="66" y="7384"/>
                    </a:lnTo>
                    <a:lnTo>
                      <a:pt x="1" y="9136"/>
                    </a:lnTo>
                    <a:lnTo>
                      <a:pt x="34" y="10921"/>
                    </a:lnTo>
                    <a:lnTo>
                      <a:pt x="165" y="12705"/>
                    </a:lnTo>
                    <a:lnTo>
                      <a:pt x="263" y="13606"/>
                    </a:lnTo>
                    <a:lnTo>
                      <a:pt x="918" y="12934"/>
                    </a:lnTo>
                    <a:lnTo>
                      <a:pt x="2342" y="11575"/>
                    </a:lnTo>
                    <a:lnTo>
                      <a:pt x="3914" y="10233"/>
                    </a:lnTo>
                    <a:lnTo>
                      <a:pt x="5633" y="8890"/>
                    </a:lnTo>
                    <a:lnTo>
                      <a:pt x="6550" y="8219"/>
                    </a:lnTo>
                    <a:lnTo>
                      <a:pt x="7434" y="7597"/>
                    </a:lnTo>
                    <a:lnTo>
                      <a:pt x="9153" y="6451"/>
                    </a:lnTo>
                    <a:lnTo>
                      <a:pt x="11674" y="4945"/>
                    </a:lnTo>
                    <a:lnTo>
                      <a:pt x="13295" y="4110"/>
                    </a:lnTo>
                    <a:lnTo>
                      <a:pt x="11511" y="3176"/>
                    </a:lnTo>
                    <a:lnTo>
                      <a:pt x="8269" y="1736"/>
                    </a:lnTo>
                    <a:lnTo>
                      <a:pt x="5355" y="737"/>
                    </a:lnTo>
                    <a:lnTo>
                      <a:pt x="2768" y="148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3882850" y="2970250"/>
                <a:ext cx="326250" cy="323800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952" extrusionOk="0">
                    <a:moveTo>
                      <a:pt x="11657" y="1"/>
                    </a:moveTo>
                    <a:lnTo>
                      <a:pt x="10413" y="115"/>
                    </a:lnTo>
                    <a:lnTo>
                      <a:pt x="7712" y="623"/>
                    </a:lnTo>
                    <a:lnTo>
                      <a:pt x="4781" y="1474"/>
                    </a:lnTo>
                    <a:lnTo>
                      <a:pt x="2456" y="2375"/>
                    </a:lnTo>
                    <a:lnTo>
                      <a:pt x="819" y="3111"/>
                    </a:lnTo>
                    <a:lnTo>
                      <a:pt x="0" y="3521"/>
                    </a:lnTo>
                    <a:lnTo>
                      <a:pt x="1097" y="4126"/>
                    </a:lnTo>
                    <a:lnTo>
                      <a:pt x="3406" y="5518"/>
                    </a:lnTo>
                    <a:lnTo>
                      <a:pt x="4617" y="6304"/>
                    </a:lnTo>
                    <a:lnTo>
                      <a:pt x="5862" y="7139"/>
                    </a:lnTo>
                    <a:lnTo>
                      <a:pt x="8137" y="8809"/>
                    </a:lnTo>
                    <a:lnTo>
                      <a:pt x="10184" y="10463"/>
                    </a:lnTo>
                    <a:lnTo>
                      <a:pt x="11985" y="12133"/>
                    </a:lnTo>
                    <a:lnTo>
                      <a:pt x="12803" y="12951"/>
                    </a:lnTo>
                    <a:lnTo>
                      <a:pt x="12902" y="12100"/>
                    </a:lnTo>
                    <a:lnTo>
                      <a:pt x="13016" y="10397"/>
                    </a:lnTo>
                    <a:lnTo>
                      <a:pt x="13049" y="8711"/>
                    </a:lnTo>
                    <a:lnTo>
                      <a:pt x="13000" y="7041"/>
                    </a:lnTo>
                    <a:lnTo>
                      <a:pt x="12869" y="5403"/>
                    </a:lnTo>
                    <a:lnTo>
                      <a:pt x="12640" y="3799"/>
                    </a:lnTo>
                    <a:lnTo>
                      <a:pt x="12329" y="2244"/>
                    </a:lnTo>
                    <a:lnTo>
                      <a:pt x="11903" y="721"/>
                    </a:ln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3784600" y="3876475"/>
                <a:ext cx="1932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1867" extrusionOk="0">
                    <a:moveTo>
                      <a:pt x="3816" y="0"/>
                    </a:moveTo>
                    <a:lnTo>
                      <a:pt x="2899" y="491"/>
                    </a:lnTo>
                    <a:lnTo>
                      <a:pt x="983" y="1261"/>
                    </a:lnTo>
                    <a:lnTo>
                      <a:pt x="1" y="1523"/>
                    </a:lnTo>
                    <a:lnTo>
                      <a:pt x="803" y="1654"/>
                    </a:lnTo>
                    <a:lnTo>
                      <a:pt x="1605" y="1752"/>
                    </a:lnTo>
                    <a:lnTo>
                      <a:pt x="1704" y="1752"/>
                    </a:lnTo>
                    <a:lnTo>
                      <a:pt x="1818" y="1768"/>
                    </a:lnTo>
                    <a:lnTo>
                      <a:pt x="2080" y="1785"/>
                    </a:lnTo>
                    <a:lnTo>
                      <a:pt x="2359" y="1817"/>
                    </a:lnTo>
                    <a:lnTo>
                      <a:pt x="2604" y="1834"/>
                    </a:lnTo>
                    <a:lnTo>
                      <a:pt x="2850" y="1850"/>
                    </a:lnTo>
                    <a:lnTo>
                      <a:pt x="3390" y="1866"/>
                    </a:lnTo>
                    <a:lnTo>
                      <a:pt x="4487" y="1866"/>
                    </a:lnTo>
                    <a:lnTo>
                      <a:pt x="5044" y="1850"/>
                    </a:lnTo>
                    <a:lnTo>
                      <a:pt x="5355" y="1817"/>
                    </a:lnTo>
                    <a:lnTo>
                      <a:pt x="5666" y="1801"/>
                    </a:lnTo>
                    <a:lnTo>
                      <a:pt x="5879" y="1785"/>
                    </a:lnTo>
                    <a:lnTo>
                      <a:pt x="6075" y="1768"/>
                    </a:lnTo>
                    <a:lnTo>
                      <a:pt x="6910" y="1670"/>
                    </a:lnTo>
                    <a:lnTo>
                      <a:pt x="7729" y="1555"/>
                    </a:lnTo>
                    <a:lnTo>
                      <a:pt x="7221" y="1424"/>
                    </a:lnTo>
                    <a:lnTo>
                      <a:pt x="6206" y="1113"/>
                    </a:lnTo>
                    <a:lnTo>
                      <a:pt x="4749" y="508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4355175" y="3423775"/>
                <a:ext cx="9050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7958" extrusionOk="0">
                    <a:moveTo>
                      <a:pt x="3619" y="0"/>
                    </a:moveTo>
                    <a:lnTo>
                      <a:pt x="3275" y="491"/>
                    </a:lnTo>
                    <a:lnTo>
                      <a:pt x="2490" y="1490"/>
                    </a:lnTo>
                    <a:lnTo>
                      <a:pt x="1589" y="2472"/>
                    </a:lnTo>
                    <a:lnTo>
                      <a:pt x="574" y="3455"/>
                    </a:lnTo>
                    <a:lnTo>
                      <a:pt x="1" y="3930"/>
                    </a:lnTo>
                    <a:lnTo>
                      <a:pt x="394" y="4994"/>
                    </a:lnTo>
                    <a:lnTo>
                      <a:pt x="951" y="7008"/>
                    </a:lnTo>
                    <a:lnTo>
                      <a:pt x="1131" y="7957"/>
                    </a:lnTo>
                    <a:lnTo>
                      <a:pt x="1376" y="7482"/>
                    </a:lnTo>
                    <a:lnTo>
                      <a:pt x="1622" y="6975"/>
                    </a:lnTo>
                    <a:lnTo>
                      <a:pt x="1622" y="6991"/>
                    </a:lnTo>
                    <a:lnTo>
                      <a:pt x="1736" y="6729"/>
                    </a:lnTo>
                    <a:lnTo>
                      <a:pt x="1851" y="6467"/>
                    </a:lnTo>
                    <a:lnTo>
                      <a:pt x="1884" y="6385"/>
                    </a:lnTo>
                    <a:lnTo>
                      <a:pt x="1933" y="6304"/>
                    </a:lnTo>
                    <a:lnTo>
                      <a:pt x="2031" y="6058"/>
                    </a:lnTo>
                    <a:lnTo>
                      <a:pt x="2129" y="5829"/>
                    </a:lnTo>
                    <a:lnTo>
                      <a:pt x="2211" y="5600"/>
                    </a:lnTo>
                    <a:lnTo>
                      <a:pt x="2309" y="5370"/>
                    </a:lnTo>
                    <a:lnTo>
                      <a:pt x="2375" y="5174"/>
                    </a:lnTo>
                    <a:lnTo>
                      <a:pt x="2457" y="4977"/>
                    </a:lnTo>
                    <a:lnTo>
                      <a:pt x="2604" y="4568"/>
                    </a:lnTo>
                    <a:lnTo>
                      <a:pt x="2735" y="4159"/>
                    </a:lnTo>
                    <a:lnTo>
                      <a:pt x="2784" y="3995"/>
                    </a:lnTo>
                    <a:lnTo>
                      <a:pt x="2833" y="3815"/>
                    </a:lnTo>
                    <a:lnTo>
                      <a:pt x="2932" y="3504"/>
                    </a:lnTo>
                    <a:lnTo>
                      <a:pt x="3013" y="3209"/>
                    </a:lnTo>
                    <a:lnTo>
                      <a:pt x="3063" y="3029"/>
                    </a:lnTo>
                    <a:lnTo>
                      <a:pt x="3095" y="2849"/>
                    </a:lnTo>
                    <a:lnTo>
                      <a:pt x="3210" y="2456"/>
                    </a:lnTo>
                    <a:lnTo>
                      <a:pt x="3292" y="2047"/>
                    </a:lnTo>
                    <a:lnTo>
                      <a:pt x="3341" y="1801"/>
                    </a:lnTo>
                    <a:lnTo>
                      <a:pt x="3390" y="1572"/>
                    </a:lnTo>
                    <a:lnTo>
                      <a:pt x="3406" y="1490"/>
                    </a:lnTo>
                    <a:lnTo>
                      <a:pt x="3423" y="1392"/>
                    </a:lnTo>
                    <a:lnTo>
                      <a:pt x="3537" y="704"/>
                    </a:lnTo>
                    <a:lnTo>
                      <a:pt x="36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3476800" y="2833950"/>
                <a:ext cx="18340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7336" h="5044" extrusionOk="0">
                    <a:moveTo>
                      <a:pt x="7336" y="1"/>
                    </a:moveTo>
                    <a:lnTo>
                      <a:pt x="6681" y="295"/>
                    </a:lnTo>
                    <a:lnTo>
                      <a:pt x="6042" y="606"/>
                    </a:lnTo>
                    <a:lnTo>
                      <a:pt x="5960" y="639"/>
                    </a:lnTo>
                    <a:lnTo>
                      <a:pt x="5895" y="688"/>
                    </a:lnTo>
                    <a:lnTo>
                      <a:pt x="4945" y="1179"/>
                    </a:lnTo>
                    <a:lnTo>
                      <a:pt x="4045" y="1736"/>
                    </a:lnTo>
                    <a:lnTo>
                      <a:pt x="3979" y="1785"/>
                    </a:lnTo>
                    <a:lnTo>
                      <a:pt x="3914" y="1818"/>
                    </a:lnTo>
                    <a:lnTo>
                      <a:pt x="3275" y="2244"/>
                    </a:lnTo>
                    <a:lnTo>
                      <a:pt x="2064" y="3160"/>
                    </a:lnTo>
                    <a:lnTo>
                      <a:pt x="1474" y="3652"/>
                    </a:lnTo>
                    <a:lnTo>
                      <a:pt x="1409" y="3701"/>
                    </a:lnTo>
                    <a:lnTo>
                      <a:pt x="1360" y="3750"/>
                    </a:lnTo>
                    <a:lnTo>
                      <a:pt x="1098" y="3979"/>
                    </a:lnTo>
                    <a:lnTo>
                      <a:pt x="820" y="4225"/>
                    </a:lnTo>
                    <a:lnTo>
                      <a:pt x="836" y="4225"/>
                    </a:lnTo>
                    <a:lnTo>
                      <a:pt x="410" y="4618"/>
                    </a:lnTo>
                    <a:lnTo>
                      <a:pt x="1" y="5043"/>
                    </a:lnTo>
                    <a:lnTo>
                      <a:pt x="476" y="4945"/>
                    </a:lnTo>
                    <a:lnTo>
                      <a:pt x="1524" y="4814"/>
                    </a:lnTo>
                    <a:lnTo>
                      <a:pt x="2653" y="4765"/>
                    </a:lnTo>
                    <a:lnTo>
                      <a:pt x="3898" y="4814"/>
                    </a:lnTo>
                    <a:lnTo>
                      <a:pt x="4552" y="4863"/>
                    </a:lnTo>
                    <a:lnTo>
                      <a:pt x="4814" y="4192"/>
                    </a:lnTo>
                    <a:lnTo>
                      <a:pt x="5420" y="2915"/>
                    </a:lnTo>
                    <a:lnTo>
                      <a:pt x="6124" y="1687"/>
                    </a:lnTo>
                    <a:lnTo>
                      <a:pt x="6910" y="541"/>
                    </a:lnTo>
                    <a:lnTo>
                      <a:pt x="7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3319625" y="3423350"/>
                <a:ext cx="81500" cy="181350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7254" extrusionOk="0">
                    <a:moveTo>
                      <a:pt x="1" y="1"/>
                    </a:moveTo>
                    <a:lnTo>
                      <a:pt x="99" y="836"/>
                    </a:lnTo>
                    <a:lnTo>
                      <a:pt x="247" y="1671"/>
                    </a:lnTo>
                    <a:lnTo>
                      <a:pt x="263" y="1704"/>
                    </a:lnTo>
                    <a:lnTo>
                      <a:pt x="263" y="1736"/>
                    </a:lnTo>
                    <a:lnTo>
                      <a:pt x="361" y="2178"/>
                    </a:lnTo>
                    <a:lnTo>
                      <a:pt x="459" y="2604"/>
                    </a:lnTo>
                    <a:lnTo>
                      <a:pt x="492" y="2751"/>
                    </a:lnTo>
                    <a:lnTo>
                      <a:pt x="525" y="2899"/>
                    </a:lnTo>
                    <a:lnTo>
                      <a:pt x="852" y="4061"/>
                    </a:lnTo>
                    <a:lnTo>
                      <a:pt x="1245" y="5207"/>
                    </a:lnTo>
                    <a:lnTo>
                      <a:pt x="1262" y="5224"/>
                    </a:lnTo>
                    <a:lnTo>
                      <a:pt x="1262" y="5256"/>
                    </a:lnTo>
                    <a:lnTo>
                      <a:pt x="1474" y="5797"/>
                    </a:lnTo>
                    <a:lnTo>
                      <a:pt x="1704" y="6321"/>
                    </a:lnTo>
                    <a:lnTo>
                      <a:pt x="1704" y="6337"/>
                    </a:lnTo>
                    <a:lnTo>
                      <a:pt x="1704" y="6353"/>
                    </a:lnTo>
                    <a:lnTo>
                      <a:pt x="1917" y="6812"/>
                    </a:lnTo>
                    <a:lnTo>
                      <a:pt x="2129" y="7254"/>
                    </a:lnTo>
                    <a:lnTo>
                      <a:pt x="2359" y="6484"/>
                    </a:lnTo>
                    <a:lnTo>
                      <a:pt x="2932" y="4896"/>
                    </a:lnTo>
                    <a:lnTo>
                      <a:pt x="3259" y="4094"/>
                    </a:lnTo>
                    <a:lnTo>
                      <a:pt x="2735" y="3586"/>
                    </a:lnTo>
                    <a:lnTo>
                      <a:pt x="1786" y="2571"/>
                    </a:lnTo>
                    <a:lnTo>
                      <a:pt x="983" y="1540"/>
                    </a:lnTo>
                    <a:lnTo>
                      <a:pt x="296" y="5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44"/>
          <p:cNvPicPr preferRelativeResize="0"/>
          <p:nvPr/>
        </p:nvPicPr>
        <p:blipFill rotWithShape="1">
          <a:blip r:embed="rId3">
            <a:alphaModFix/>
          </a:blip>
          <a:srcRect t="33450" b="-8486"/>
          <a:stretch/>
        </p:blipFill>
        <p:spPr>
          <a:xfrm>
            <a:off x="4952575" y="-549200"/>
            <a:ext cx="6176400" cy="69501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662" name="Google Shape;662;p44"/>
          <p:cNvGrpSpPr/>
          <p:nvPr/>
        </p:nvGrpSpPr>
        <p:grpSpPr>
          <a:xfrm>
            <a:off x="2381236" y="-845323"/>
            <a:ext cx="7072495" cy="6836698"/>
            <a:chOff x="3319625" y="2830275"/>
            <a:chExt cx="1130550" cy="1092875"/>
          </a:xfrm>
        </p:grpSpPr>
        <p:sp>
          <p:nvSpPr>
            <p:cNvPr id="663" name="Google Shape;663;p44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44"/>
          <p:cNvSpPr txBox="1">
            <a:spLocks noGrp="1"/>
          </p:cNvSpPr>
          <p:nvPr>
            <p:ph type="subTitle" idx="1"/>
          </p:nvPr>
        </p:nvSpPr>
        <p:spPr>
          <a:xfrm>
            <a:off x="720000" y="3205288"/>
            <a:ext cx="38439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Va </a:t>
            </a:r>
            <a:r>
              <a:rPr lang="en-US" sz="2400" dirty="0" err="1"/>
              <a:t>multumesc</a:t>
            </a:r>
            <a:r>
              <a:rPr lang="en-US" sz="2400" dirty="0"/>
              <a:t>!</a:t>
            </a:r>
          </a:p>
        </p:txBody>
      </p:sp>
      <p:sp>
        <p:nvSpPr>
          <p:cNvPr id="675" name="Google Shape;675;p44"/>
          <p:cNvSpPr txBox="1">
            <a:spLocks noGrp="1"/>
          </p:cNvSpPr>
          <p:nvPr>
            <p:ph type="title"/>
          </p:nvPr>
        </p:nvSpPr>
        <p:spPr>
          <a:xfrm>
            <a:off x="761237" y="1352722"/>
            <a:ext cx="3843900" cy="17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err="1"/>
              <a:t>Intrebari</a:t>
            </a:r>
            <a:r>
              <a:rPr lang="en-GB" sz="4400" dirty="0"/>
              <a:t>?</a:t>
            </a:r>
            <a:endParaRPr sz="44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8"/>
          <p:cNvSpPr txBox="1">
            <a:spLocks noGrp="1"/>
          </p:cNvSpPr>
          <p:nvPr>
            <p:ph type="body" idx="1"/>
          </p:nvPr>
        </p:nvSpPr>
        <p:spPr>
          <a:xfrm>
            <a:off x="719999" y="1046042"/>
            <a:ext cx="5707389" cy="3663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	Recent, </a:t>
            </a:r>
            <a:r>
              <a:rPr lang="en-US" sz="1600" dirty="0" err="1">
                <a:solidFill>
                  <a:schemeClr val="lt1"/>
                </a:solidFill>
              </a:rPr>
              <a:t>aplicații</a:t>
            </a:r>
            <a:r>
              <a:rPr lang="en-US" sz="1600" dirty="0">
                <a:solidFill>
                  <a:schemeClr val="lt1"/>
                </a:solidFill>
              </a:rPr>
              <a:t> tot </a:t>
            </a:r>
            <a:r>
              <a:rPr lang="en-US" sz="1600" dirty="0" err="1">
                <a:solidFill>
                  <a:schemeClr val="lt1"/>
                </a:solidFill>
              </a:rPr>
              <a:t>mai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complexe</a:t>
            </a:r>
            <a:r>
              <a:rPr lang="en-US" sz="1600" dirty="0">
                <a:solidFill>
                  <a:schemeClr val="lt1"/>
                </a:solidFill>
              </a:rPr>
              <a:t> ale </a:t>
            </a:r>
            <a:r>
              <a:rPr lang="en-US" sz="1600" dirty="0" err="1">
                <a:solidFill>
                  <a:schemeClr val="lt1"/>
                </a:solidFill>
              </a:rPr>
              <a:t>inteligenței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artificiale</a:t>
            </a:r>
            <a:r>
              <a:rPr lang="en-US" sz="1600" dirty="0">
                <a:solidFill>
                  <a:schemeClr val="lt1"/>
                </a:solidFill>
              </a:rPr>
              <a:t> au </a:t>
            </a:r>
            <a:r>
              <a:rPr lang="en-US" sz="1600" dirty="0" err="1">
                <a:solidFill>
                  <a:schemeClr val="lt1"/>
                </a:solidFill>
              </a:rPr>
              <a:t>fost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dezvoltate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în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multe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industrii</a:t>
            </a:r>
            <a:r>
              <a:rPr lang="en-US" sz="1600" dirty="0">
                <a:solidFill>
                  <a:schemeClr val="lt1"/>
                </a:solidFill>
              </a:rPr>
              <a:t>, </a:t>
            </a:r>
            <a:r>
              <a:rPr lang="en-US" sz="1600" dirty="0" err="1">
                <a:solidFill>
                  <a:schemeClr val="lt1"/>
                </a:solidFill>
              </a:rPr>
              <a:t>inclusiv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în</a:t>
            </a:r>
            <a:r>
              <a:rPr lang="en-US" sz="1600" dirty="0">
                <a:solidFill>
                  <a:schemeClr val="lt1"/>
                </a:solidFill>
              </a:rPr>
              <a:t> sport, </a:t>
            </a:r>
            <a:r>
              <a:rPr lang="en-US" sz="1600" dirty="0" err="1">
                <a:solidFill>
                  <a:schemeClr val="lt1"/>
                </a:solidFill>
              </a:rPr>
              <a:t>acesta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devenind</a:t>
            </a:r>
            <a:r>
              <a:rPr lang="en-US" sz="1600" dirty="0">
                <a:solidFill>
                  <a:schemeClr val="lt1"/>
                </a:solidFill>
              </a:rPr>
              <a:t> un </a:t>
            </a:r>
            <a:r>
              <a:rPr lang="en-US" sz="1600" dirty="0" err="1">
                <a:solidFill>
                  <a:schemeClr val="lt1"/>
                </a:solidFill>
              </a:rPr>
              <a:t>domeniu</a:t>
            </a:r>
            <a:r>
              <a:rPr lang="en-US" sz="1600" dirty="0">
                <a:solidFill>
                  <a:schemeClr val="lt1"/>
                </a:solidFill>
              </a:rPr>
              <a:t> tot </a:t>
            </a:r>
            <a:r>
              <a:rPr lang="en-US" sz="1600" dirty="0" err="1">
                <a:solidFill>
                  <a:schemeClr val="lt1"/>
                </a:solidFill>
              </a:rPr>
              <a:t>mai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receptiv</a:t>
            </a:r>
            <a:r>
              <a:rPr lang="en-US" sz="1600" dirty="0">
                <a:solidFill>
                  <a:schemeClr val="lt1"/>
                </a:solidFill>
              </a:rPr>
              <a:t> la </a:t>
            </a:r>
            <a:r>
              <a:rPr lang="en-US" sz="1600" dirty="0" err="1">
                <a:solidFill>
                  <a:schemeClr val="lt1"/>
                </a:solidFill>
              </a:rPr>
              <a:t>integrarea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tehnologiilor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avansate</a:t>
            </a:r>
            <a:r>
              <a:rPr lang="en-US" sz="1600" dirty="0">
                <a:solidFill>
                  <a:schemeClr val="lt1"/>
                </a:solidFill>
              </a:rPr>
              <a:t>. </a:t>
            </a:r>
            <a:r>
              <a:rPr lang="en-US" sz="1600" dirty="0" err="1">
                <a:solidFill>
                  <a:schemeClr val="lt1"/>
                </a:solidFill>
              </a:rPr>
              <a:t>Printre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acestea</a:t>
            </a:r>
            <a:r>
              <a:rPr lang="en-US" sz="1600" dirty="0">
                <a:solidFill>
                  <a:schemeClr val="lt1"/>
                </a:solidFill>
              </a:rPr>
              <a:t>, </a:t>
            </a:r>
            <a:r>
              <a:rPr lang="en-US" sz="1600" dirty="0" err="1">
                <a:solidFill>
                  <a:schemeClr val="lt1"/>
                </a:solidFill>
              </a:rPr>
              <a:t>predicția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rezultatelor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meciurilor</a:t>
            </a:r>
            <a:r>
              <a:rPr lang="en-US" sz="1600" dirty="0">
                <a:solidFill>
                  <a:schemeClr val="lt1"/>
                </a:solidFill>
              </a:rPr>
              <a:t> de </a:t>
            </a:r>
            <a:r>
              <a:rPr lang="en-US" sz="1600" dirty="0" err="1">
                <a:solidFill>
                  <a:schemeClr val="lt1"/>
                </a:solidFill>
              </a:rPr>
              <a:t>fotbal</a:t>
            </a:r>
            <a:r>
              <a:rPr lang="en-US" sz="1600" dirty="0">
                <a:solidFill>
                  <a:schemeClr val="lt1"/>
                </a:solidFill>
              </a:rPr>
              <a:t> cu </a:t>
            </a:r>
            <a:r>
              <a:rPr lang="en-US" sz="1600" dirty="0" err="1">
                <a:solidFill>
                  <a:schemeClr val="lt1"/>
                </a:solidFill>
              </a:rPr>
              <a:t>ajutorul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tehnicilor</a:t>
            </a:r>
            <a:r>
              <a:rPr lang="en-US" sz="1600" dirty="0">
                <a:solidFill>
                  <a:schemeClr val="lt1"/>
                </a:solidFill>
              </a:rPr>
              <a:t> de </a:t>
            </a:r>
            <a:r>
              <a:rPr lang="en-US" sz="1600" dirty="0" err="1">
                <a:solidFill>
                  <a:schemeClr val="lt1"/>
                </a:solidFill>
              </a:rPr>
              <a:t>învățare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automată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este</a:t>
            </a:r>
            <a:r>
              <a:rPr lang="en-US" sz="1600" dirty="0">
                <a:solidFill>
                  <a:schemeClr val="lt1"/>
                </a:solidFill>
              </a:rPr>
              <a:t> un topic la mare </a:t>
            </a:r>
            <a:r>
              <a:rPr lang="en-US" sz="1600" dirty="0" err="1">
                <a:solidFill>
                  <a:schemeClr val="lt1"/>
                </a:solidFill>
              </a:rPr>
              <a:t>căutare</a:t>
            </a:r>
            <a:r>
              <a:rPr lang="en-US" sz="1600" dirty="0">
                <a:solidFill>
                  <a:schemeClr val="lt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	</a:t>
            </a:r>
            <a:r>
              <a:rPr lang="en-US" sz="1600" dirty="0" err="1">
                <a:solidFill>
                  <a:schemeClr val="lt1"/>
                </a:solidFill>
              </a:rPr>
              <a:t>Cheia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alegerii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acestui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proiect</a:t>
            </a:r>
            <a:r>
              <a:rPr lang="en-US" sz="1600" dirty="0">
                <a:solidFill>
                  <a:schemeClr val="lt1"/>
                </a:solidFill>
              </a:rPr>
              <a:t> se </a:t>
            </a:r>
            <a:r>
              <a:rPr lang="en-US" sz="1600" dirty="0" err="1">
                <a:solidFill>
                  <a:schemeClr val="lt1"/>
                </a:solidFill>
              </a:rPr>
              <a:t>afla</a:t>
            </a:r>
            <a:r>
              <a:rPr lang="en-US" sz="1600" dirty="0">
                <a:solidFill>
                  <a:schemeClr val="lt1"/>
                </a:solidFill>
              </a:rPr>
              <a:t> in </a:t>
            </a:r>
            <a:r>
              <a:rPr lang="en-US" sz="1600" dirty="0" err="1">
                <a:solidFill>
                  <a:schemeClr val="lt1"/>
                </a:solidFill>
              </a:rPr>
              <a:t>motivatia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personala</a:t>
            </a:r>
            <a:r>
              <a:rPr lang="en-US" sz="1600" dirty="0">
                <a:solidFill>
                  <a:schemeClr val="lt1"/>
                </a:solidFill>
              </a:rPr>
              <a:t>, a </a:t>
            </a:r>
            <a:r>
              <a:rPr lang="en-US" sz="1600" dirty="0" err="1">
                <a:solidFill>
                  <a:schemeClr val="lt1"/>
                </a:solidFill>
              </a:rPr>
              <a:t>pasiunii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pentru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sportul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rege</a:t>
            </a:r>
            <a:r>
              <a:rPr lang="en-US" sz="1600" dirty="0">
                <a:solidFill>
                  <a:schemeClr val="lt1"/>
                </a:solidFill>
              </a:rPr>
              <a:t>, </a:t>
            </a:r>
            <a:r>
              <a:rPr lang="en-US" sz="1600" dirty="0" err="1">
                <a:solidFill>
                  <a:schemeClr val="lt1"/>
                </a:solidFill>
              </a:rPr>
              <a:t>totul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pornind</a:t>
            </a:r>
            <a:r>
              <a:rPr lang="en-US" sz="1600" dirty="0">
                <a:solidFill>
                  <a:schemeClr val="lt1"/>
                </a:solidFill>
              </a:rPr>
              <a:t> de la </a:t>
            </a:r>
            <a:r>
              <a:rPr lang="en-US" sz="1600" dirty="0" err="1">
                <a:solidFill>
                  <a:schemeClr val="lt1"/>
                </a:solidFill>
              </a:rPr>
              <a:t>anuminte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experimente</a:t>
            </a:r>
            <a:r>
              <a:rPr lang="en-US" sz="1600" dirty="0">
                <a:solidFill>
                  <a:schemeClr val="lt1"/>
                </a:solidFill>
              </a:rPr>
              <a:t> pe care le </a:t>
            </a:r>
            <a:r>
              <a:rPr lang="en-US" sz="1600" dirty="0" err="1">
                <a:solidFill>
                  <a:schemeClr val="lt1"/>
                </a:solidFill>
              </a:rPr>
              <a:t>derulam</a:t>
            </a:r>
            <a:r>
              <a:rPr lang="en-US" sz="1600" dirty="0">
                <a:solidFill>
                  <a:schemeClr val="lt1"/>
                </a:solidFill>
              </a:rPr>
              <a:t> in </a:t>
            </a:r>
            <a:r>
              <a:rPr lang="en-US" sz="1600" dirty="0" err="1">
                <a:solidFill>
                  <a:schemeClr val="lt1"/>
                </a:solidFill>
              </a:rPr>
              <a:t>minte</a:t>
            </a:r>
            <a:r>
              <a:rPr lang="en-US" sz="1600" dirty="0">
                <a:solidFill>
                  <a:schemeClr val="lt1"/>
                </a:solidFill>
              </a:rPr>
              <a:t>: “Cine </a:t>
            </a:r>
            <a:r>
              <a:rPr lang="en-US" sz="1600" dirty="0" err="1">
                <a:solidFill>
                  <a:schemeClr val="lt1"/>
                </a:solidFill>
              </a:rPr>
              <a:t>ar</a:t>
            </a:r>
            <a:r>
              <a:rPr lang="en-US" sz="1600" dirty="0">
                <a:solidFill>
                  <a:schemeClr val="lt1"/>
                </a:solidFill>
              </a:rPr>
              <a:t> fi </a:t>
            </a:r>
            <a:r>
              <a:rPr lang="en-US" sz="1600" dirty="0" err="1">
                <a:solidFill>
                  <a:schemeClr val="lt1"/>
                </a:solidFill>
              </a:rPr>
              <a:t>castigat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daca</a:t>
            </a:r>
            <a:r>
              <a:rPr lang="en-US" sz="1600" dirty="0">
                <a:solidFill>
                  <a:schemeClr val="lt1"/>
                </a:solidFill>
              </a:rPr>
              <a:t> s-</a:t>
            </a:r>
            <a:r>
              <a:rPr lang="en-US" sz="1600" dirty="0" err="1">
                <a:solidFill>
                  <a:schemeClr val="lt1"/>
                </a:solidFill>
              </a:rPr>
              <a:t>ar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dintre</a:t>
            </a:r>
            <a:r>
              <a:rPr lang="en-US" sz="1600" dirty="0">
                <a:solidFill>
                  <a:schemeClr val="lt1"/>
                </a:solidFill>
              </a:rPr>
              <a:t> x </a:t>
            </a:r>
            <a:r>
              <a:rPr lang="en-US" sz="1600" dirty="0" err="1">
                <a:solidFill>
                  <a:schemeClr val="lt1"/>
                </a:solidFill>
              </a:rPr>
              <a:t>si</a:t>
            </a:r>
            <a:r>
              <a:rPr lang="en-US" sz="1600" dirty="0">
                <a:solidFill>
                  <a:schemeClr val="lt1"/>
                </a:solidFill>
              </a:rPr>
              <a:t> y?”.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err="1"/>
              <a:t>Proiectul</a:t>
            </a:r>
            <a:r>
              <a:rPr lang="en-US" sz="1600" dirty="0"/>
              <a:t> in sine, se </a:t>
            </a:r>
            <a:r>
              <a:rPr lang="en-US" sz="1600" dirty="0" err="1"/>
              <a:t>bazeaza</a:t>
            </a:r>
            <a:r>
              <a:rPr lang="en-US" sz="1600" dirty="0"/>
              <a:t> pe </a:t>
            </a:r>
            <a:r>
              <a:rPr lang="en-US" sz="1600" dirty="0" err="1"/>
              <a:t>testarea</a:t>
            </a:r>
            <a:r>
              <a:rPr lang="en-US" sz="1600" dirty="0"/>
              <a:t>, </a:t>
            </a:r>
            <a:r>
              <a:rPr lang="en-US" sz="1600" dirty="0" err="1"/>
              <a:t>dezvoltarea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implementarea</a:t>
            </a:r>
            <a:r>
              <a:rPr lang="en-US" sz="1600" dirty="0"/>
              <a:t> </a:t>
            </a:r>
            <a:r>
              <a:rPr lang="en-US" sz="1600" dirty="0" err="1"/>
              <a:t>unor</a:t>
            </a:r>
            <a:r>
              <a:rPr lang="en-US" sz="1600" dirty="0"/>
              <a:t> </a:t>
            </a:r>
            <a:r>
              <a:rPr lang="en-US" sz="1600" dirty="0" err="1"/>
              <a:t>modele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prezice</a:t>
            </a:r>
            <a:r>
              <a:rPr lang="en-US" sz="1600" dirty="0"/>
              <a:t> </a:t>
            </a:r>
            <a:r>
              <a:rPr lang="en-US" sz="1600" dirty="0" err="1"/>
              <a:t>rezultatul</a:t>
            </a:r>
            <a:r>
              <a:rPr lang="en-US" sz="1600" dirty="0"/>
              <a:t> </a:t>
            </a:r>
            <a:r>
              <a:rPr lang="en-US" sz="1600" dirty="0" err="1"/>
              <a:t>unui</a:t>
            </a:r>
            <a:r>
              <a:rPr lang="en-US" sz="1600" dirty="0"/>
              <a:t> </a:t>
            </a:r>
            <a:r>
              <a:rPr lang="en-US" sz="1600" dirty="0" err="1"/>
              <a:t>meci</a:t>
            </a:r>
            <a:r>
              <a:rPr lang="en-US" sz="1600" dirty="0"/>
              <a:t> disputant </a:t>
            </a:r>
            <a:r>
              <a:rPr lang="en-US" sz="1600" dirty="0" err="1"/>
              <a:t>intre</a:t>
            </a:r>
            <a:r>
              <a:rPr lang="en-US" sz="1600" dirty="0"/>
              <a:t> </a:t>
            </a:r>
            <a:r>
              <a:rPr lang="en-US" sz="1600" dirty="0" err="1"/>
              <a:t>echipe</a:t>
            </a:r>
            <a:r>
              <a:rPr lang="en-US" sz="1600" dirty="0"/>
              <a:t> </a:t>
            </a:r>
            <a:r>
              <a:rPr lang="en-US" sz="1600" dirty="0" err="1"/>
              <a:t>internationale</a:t>
            </a:r>
            <a:r>
              <a:rPr lang="en-US" sz="1600" dirty="0"/>
              <a:t>, </a:t>
            </a:r>
            <a:r>
              <a:rPr lang="en-US" sz="1600" dirty="0" err="1"/>
              <a:t>intr</a:t>
            </a:r>
            <a:r>
              <a:rPr lang="en-US" sz="1600" dirty="0"/>
              <a:t>-un </a:t>
            </a:r>
            <a:r>
              <a:rPr lang="en-US" sz="1600" dirty="0" err="1"/>
              <a:t>anumit</a:t>
            </a:r>
            <a:r>
              <a:rPr lang="en-US" sz="1600" dirty="0"/>
              <a:t> context.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89" name="Google Shape;589;p38"/>
          <p:cNvSpPr txBox="1">
            <a:spLocks noGrp="1"/>
          </p:cNvSpPr>
          <p:nvPr>
            <p:ph type="title"/>
          </p:nvPr>
        </p:nvSpPr>
        <p:spPr>
          <a:xfrm>
            <a:off x="720000" y="473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i="1" dirty="0" err="1"/>
              <a:t>Introducere</a:t>
            </a:r>
            <a:endParaRPr sz="2800" i="1" dirty="0"/>
          </a:p>
        </p:txBody>
      </p:sp>
      <p:grpSp>
        <p:nvGrpSpPr>
          <p:cNvPr id="2" name="Google Shape;596;p39">
            <a:extLst>
              <a:ext uri="{FF2B5EF4-FFF2-40B4-BE49-F238E27FC236}">
                <a16:creationId xmlns:a16="http://schemas.microsoft.com/office/drawing/2014/main" id="{CB770A0B-0272-D007-284F-D7DF03E9C38E}"/>
              </a:ext>
            </a:extLst>
          </p:cNvPr>
          <p:cNvGrpSpPr/>
          <p:nvPr/>
        </p:nvGrpSpPr>
        <p:grpSpPr>
          <a:xfrm>
            <a:off x="6506657" y="988664"/>
            <a:ext cx="2484943" cy="2930194"/>
            <a:chOff x="352600" y="785463"/>
            <a:chExt cx="3178349" cy="3572563"/>
          </a:xfrm>
        </p:grpSpPr>
        <p:sp>
          <p:nvSpPr>
            <p:cNvPr id="3" name="Google Shape;597;p39">
              <a:extLst>
                <a:ext uri="{FF2B5EF4-FFF2-40B4-BE49-F238E27FC236}">
                  <a16:creationId xmlns:a16="http://schemas.microsoft.com/office/drawing/2014/main" id="{7CC60FD5-BCD3-FD27-544A-71BC057F3F08}"/>
                </a:ext>
              </a:extLst>
            </p:cNvPr>
            <p:cNvSpPr/>
            <p:nvPr/>
          </p:nvSpPr>
          <p:spPr>
            <a:xfrm>
              <a:off x="352600" y="785463"/>
              <a:ext cx="3178349" cy="3572563"/>
            </a:xfrm>
            <a:custGeom>
              <a:avLst/>
              <a:gdLst/>
              <a:ahLst/>
              <a:cxnLst/>
              <a:rect l="l" t="t" r="r" b="b"/>
              <a:pathLst>
                <a:path w="70579" h="79333" extrusionOk="0">
                  <a:moveTo>
                    <a:pt x="17552" y="1"/>
                  </a:moveTo>
                  <a:lnTo>
                    <a:pt x="16373" y="176"/>
                  </a:lnTo>
                  <a:lnTo>
                    <a:pt x="15304" y="525"/>
                  </a:lnTo>
                  <a:lnTo>
                    <a:pt x="14343" y="1027"/>
                  </a:lnTo>
                  <a:lnTo>
                    <a:pt x="13601" y="1660"/>
                  </a:lnTo>
                  <a:lnTo>
                    <a:pt x="13317" y="2009"/>
                  </a:lnTo>
                  <a:lnTo>
                    <a:pt x="13142" y="2271"/>
                  </a:lnTo>
                  <a:lnTo>
                    <a:pt x="12837" y="2970"/>
                  </a:lnTo>
                  <a:lnTo>
                    <a:pt x="12488" y="4236"/>
                  </a:lnTo>
                  <a:lnTo>
                    <a:pt x="12247" y="6048"/>
                  </a:lnTo>
                  <a:lnTo>
                    <a:pt x="12204" y="7489"/>
                  </a:lnTo>
                  <a:lnTo>
                    <a:pt x="12269" y="7838"/>
                  </a:lnTo>
                  <a:lnTo>
                    <a:pt x="12357" y="8056"/>
                  </a:lnTo>
                  <a:lnTo>
                    <a:pt x="12575" y="8318"/>
                  </a:lnTo>
                  <a:lnTo>
                    <a:pt x="12924" y="8449"/>
                  </a:lnTo>
                  <a:lnTo>
                    <a:pt x="13011" y="8602"/>
                  </a:lnTo>
                  <a:lnTo>
                    <a:pt x="12902" y="9039"/>
                  </a:lnTo>
                  <a:lnTo>
                    <a:pt x="12531" y="10392"/>
                  </a:lnTo>
                  <a:lnTo>
                    <a:pt x="12509" y="10938"/>
                  </a:lnTo>
                  <a:lnTo>
                    <a:pt x="12618" y="11156"/>
                  </a:lnTo>
                  <a:lnTo>
                    <a:pt x="12728" y="11200"/>
                  </a:lnTo>
                  <a:lnTo>
                    <a:pt x="13142" y="11287"/>
                  </a:lnTo>
                  <a:lnTo>
                    <a:pt x="13383" y="11396"/>
                  </a:lnTo>
                  <a:lnTo>
                    <a:pt x="13383" y="11549"/>
                  </a:lnTo>
                  <a:lnTo>
                    <a:pt x="13404" y="11768"/>
                  </a:lnTo>
                  <a:lnTo>
                    <a:pt x="13579" y="12291"/>
                  </a:lnTo>
                  <a:lnTo>
                    <a:pt x="13754" y="12553"/>
                  </a:lnTo>
                  <a:lnTo>
                    <a:pt x="13863" y="12619"/>
                  </a:lnTo>
                  <a:lnTo>
                    <a:pt x="13928" y="12663"/>
                  </a:lnTo>
                  <a:lnTo>
                    <a:pt x="13994" y="12794"/>
                  </a:lnTo>
                  <a:lnTo>
                    <a:pt x="13972" y="13034"/>
                  </a:lnTo>
                  <a:lnTo>
                    <a:pt x="14081" y="13208"/>
                  </a:lnTo>
                  <a:lnTo>
                    <a:pt x="14234" y="13383"/>
                  </a:lnTo>
                  <a:lnTo>
                    <a:pt x="14540" y="13732"/>
                  </a:lnTo>
                  <a:lnTo>
                    <a:pt x="14649" y="13972"/>
                  </a:lnTo>
                  <a:lnTo>
                    <a:pt x="14736" y="14278"/>
                  </a:lnTo>
                  <a:lnTo>
                    <a:pt x="15151" y="14715"/>
                  </a:lnTo>
                  <a:lnTo>
                    <a:pt x="15631" y="14867"/>
                  </a:lnTo>
                  <a:lnTo>
                    <a:pt x="15980" y="14846"/>
                  </a:lnTo>
                  <a:lnTo>
                    <a:pt x="16679" y="14715"/>
                  </a:lnTo>
                  <a:lnTo>
                    <a:pt x="17574" y="14431"/>
                  </a:lnTo>
                  <a:lnTo>
                    <a:pt x="18142" y="14475"/>
                  </a:lnTo>
                  <a:lnTo>
                    <a:pt x="18447" y="14649"/>
                  </a:lnTo>
                  <a:lnTo>
                    <a:pt x="18993" y="15151"/>
                  </a:lnTo>
                  <a:lnTo>
                    <a:pt x="19735" y="16134"/>
                  </a:lnTo>
                  <a:lnTo>
                    <a:pt x="19801" y="16265"/>
                  </a:lnTo>
                  <a:lnTo>
                    <a:pt x="19451" y="16548"/>
                  </a:lnTo>
                  <a:lnTo>
                    <a:pt x="17705" y="18360"/>
                  </a:lnTo>
                  <a:lnTo>
                    <a:pt x="16941" y="19561"/>
                  </a:lnTo>
                  <a:lnTo>
                    <a:pt x="16548" y="20412"/>
                  </a:lnTo>
                  <a:lnTo>
                    <a:pt x="16439" y="20849"/>
                  </a:lnTo>
                  <a:lnTo>
                    <a:pt x="16264" y="21657"/>
                  </a:lnTo>
                  <a:lnTo>
                    <a:pt x="15871" y="22661"/>
                  </a:lnTo>
                  <a:lnTo>
                    <a:pt x="15173" y="23512"/>
                  </a:lnTo>
                  <a:lnTo>
                    <a:pt x="14518" y="24124"/>
                  </a:lnTo>
                  <a:lnTo>
                    <a:pt x="13819" y="24735"/>
                  </a:lnTo>
                  <a:lnTo>
                    <a:pt x="12880" y="25630"/>
                  </a:lnTo>
                  <a:lnTo>
                    <a:pt x="12116" y="26700"/>
                  </a:lnTo>
                  <a:lnTo>
                    <a:pt x="11636" y="27551"/>
                  </a:lnTo>
                  <a:lnTo>
                    <a:pt x="10719" y="27180"/>
                  </a:lnTo>
                  <a:lnTo>
                    <a:pt x="9344" y="26503"/>
                  </a:lnTo>
                  <a:lnTo>
                    <a:pt x="9104" y="26285"/>
                  </a:lnTo>
                  <a:lnTo>
                    <a:pt x="8165" y="24997"/>
                  </a:lnTo>
                  <a:lnTo>
                    <a:pt x="7074" y="23360"/>
                  </a:lnTo>
                  <a:lnTo>
                    <a:pt x="6331" y="22028"/>
                  </a:lnTo>
                  <a:lnTo>
                    <a:pt x="6266" y="21722"/>
                  </a:lnTo>
                  <a:lnTo>
                    <a:pt x="6310" y="21089"/>
                  </a:lnTo>
                  <a:lnTo>
                    <a:pt x="6222" y="19212"/>
                  </a:lnTo>
                  <a:lnTo>
                    <a:pt x="6004" y="18339"/>
                  </a:lnTo>
                  <a:lnTo>
                    <a:pt x="5764" y="17858"/>
                  </a:lnTo>
                  <a:lnTo>
                    <a:pt x="5611" y="17684"/>
                  </a:lnTo>
                  <a:lnTo>
                    <a:pt x="5022" y="16920"/>
                  </a:lnTo>
                  <a:lnTo>
                    <a:pt x="4323" y="15763"/>
                  </a:lnTo>
                  <a:lnTo>
                    <a:pt x="3952" y="15522"/>
                  </a:lnTo>
                  <a:lnTo>
                    <a:pt x="3668" y="15522"/>
                  </a:lnTo>
                  <a:lnTo>
                    <a:pt x="3515" y="15610"/>
                  </a:lnTo>
                  <a:lnTo>
                    <a:pt x="3428" y="15719"/>
                  </a:lnTo>
                  <a:lnTo>
                    <a:pt x="3122" y="15981"/>
                  </a:lnTo>
                  <a:lnTo>
                    <a:pt x="2948" y="16068"/>
                  </a:lnTo>
                  <a:lnTo>
                    <a:pt x="2555" y="16461"/>
                  </a:lnTo>
                  <a:lnTo>
                    <a:pt x="2402" y="16701"/>
                  </a:lnTo>
                  <a:lnTo>
                    <a:pt x="1812" y="17312"/>
                  </a:lnTo>
                  <a:lnTo>
                    <a:pt x="1092" y="17880"/>
                  </a:lnTo>
                  <a:lnTo>
                    <a:pt x="808" y="18164"/>
                  </a:lnTo>
                  <a:lnTo>
                    <a:pt x="284" y="18884"/>
                  </a:lnTo>
                  <a:lnTo>
                    <a:pt x="66" y="19321"/>
                  </a:lnTo>
                  <a:lnTo>
                    <a:pt x="44" y="19496"/>
                  </a:lnTo>
                  <a:lnTo>
                    <a:pt x="1" y="19801"/>
                  </a:lnTo>
                  <a:lnTo>
                    <a:pt x="132" y="20543"/>
                  </a:lnTo>
                  <a:lnTo>
                    <a:pt x="655" y="21286"/>
                  </a:lnTo>
                  <a:lnTo>
                    <a:pt x="1158" y="21766"/>
                  </a:lnTo>
                  <a:lnTo>
                    <a:pt x="2140" y="22552"/>
                  </a:lnTo>
                  <a:lnTo>
                    <a:pt x="2969" y="23229"/>
                  </a:lnTo>
                  <a:lnTo>
                    <a:pt x="3493" y="23883"/>
                  </a:lnTo>
                  <a:lnTo>
                    <a:pt x="3821" y="24429"/>
                  </a:lnTo>
                  <a:lnTo>
                    <a:pt x="4847" y="26285"/>
                  </a:lnTo>
                  <a:lnTo>
                    <a:pt x="7510" y="30825"/>
                  </a:lnTo>
                  <a:lnTo>
                    <a:pt x="9060" y="33205"/>
                  </a:lnTo>
                  <a:lnTo>
                    <a:pt x="9540" y="33773"/>
                  </a:lnTo>
                  <a:lnTo>
                    <a:pt x="9933" y="34100"/>
                  </a:lnTo>
                  <a:lnTo>
                    <a:pt x="10763" y="34515"/>
                  </a:lnTo>
                  <a:lnTo>
                    <a:pt x="11418" y="34537"/>
                  </a:lnTo>
                  <a:lnTo>
                    <a:pt x="11876" y="34428"/>
                  </a:lnTo>
                  <a:lnTo>
                    <a:pt x="12597" y="34056"/>
                  </a:lnTo>
                  <a:lnTo>
                    <a:pt x="13142" y="33598"/>
                  </a:lnTo>
                  <a:lnTo>
                    <a:pt x="13819" y="32921"/>
                  </a:lnTo>
                  <a:lnTo>
                    <a:pt x="16068" y="30345"/>
                  </a:lnTo>
                  <a:lnTo>
                    <a:pt x="19713" y="25979"/>
                  </a:lnTo>
                  <a:lnTo>
                    <a:pt x="20477" y="24931"/>
                  </a:lnTo>
                  <a:lnTo>
                    <a:pt x="20739" y="24669"/>
                  </a:lnTo>
                  <a:lnTo>
                    <a:pt x="23708" y="27223"/>
                  </a:lnTo>
                  <a:lnTo>
                    <a:pt x="27791" y="30542"/>
                  </a:lnTo>
                  <a:lnTo>
                    <a:pt x="28358" y="31022"/>
                  </a:lnTo>
                  <a:lnTo>
                    <a:pt x="30519" y="33227"/>
                  </a:lnTo>
                  <a:lnTo>
                    <a:pt x="34165" y="37200"/>
                  </a:lnTo>
                  <a:lnTo>
                    <a:pt x="34929" y="38051"/>
                  </a:lnTo>
                  <a:lnTo>
                    <a:pt x="32921" y="38815"/>
                  </a:lnTo>
                  <a:lnTo>
                    <a:pt x="28729" y="40344"/>
                  </a:lnTo>
                  <a:lnTo>
                    <a:pt x="28315" y="40496"/>
                  </a:lnTo>
                  <a:lnTo>
                    <a:pt x="27507" y="40889"/>
                  </a:lnTo>
                  <a:lnTo>
                    <a:pt x="26306" y="41653"/>
                  </a:lnTo>
                  <a:lnTo>
                    <a:pt x="24865" y="42767"/>
                  </a:lnTo>
                  <a:lnTo>
                    <a:pt x="23665" y="43662"/>
                  </a:lnTo>
                  <a:lnTo>
                    <a:pt x="23206" y="43880"/>
                  </a:lnTo>
                  <a:lnTo>
                    <a:pt x="22988" y="43989"/>
                  </a:lnTo>
                  <a:lnTo>
                    <a:pt x="22486" y="44339"/>
                  </a:lnTo>
                  <a:lnTo>
                    <a:pt x="21962" y="44884"/>
                  </a:lnTo>
                  <a:lnTo>
                    <a:pt x="21482" y="45583"/>
                  </a:lnTo>
                  <a:lnTo>
                    <a:pt x="21111" y="46456"/>
                  </a:lnTo>
                  <a:lnTo>
                    <a:pt x="20914" y="47460"/>
                  </a:lnTo>
                  <a:lnTo>
                    <a:pt x="20958" y="48595"/>
                  </a:lnTo>
                  <a:lnTo>
                    <a:pt x="21285" y="49862"/>
                  </a:lnTo>
                  <a:lnTo>
                    <a:pt x="21613" y="50538"/>
                  </a:lnTo>
                  <a:lnTo>
                    <a:pt x="22289" y="51870"/>
                  </a:lnTo>
                  <a:lnTo>
                    <a:pt x="23774" y="54250"/>
                  </a:lnTo>
                  <a:lnTo>
                    <a:pt x="25324" y="56323"/>
                  </a:lnTo>
                  <a:lnTo>
                    <a:pt x="26917" y="58201"/>
                  </a:lnTo>
                  <a:lnTo>
                    <a:pt x="27747" y="59096"/>
                  </a:lnTo>
                  <a:lnTo>
                    <a:pt x="29537" y="61104"/>
                  </a:lnTo>
                  <a:lnTo>
                    <a:pt x="32877" y="65252"/>
                  </a:lnTo>
                  <a:lnTo>
                    <a:pt x="33314" y="65798"/>
                  </a:lnTo>
                  <a:lnTo>
                    <a:pt x="33270" y="65951"/>
                  </a:lnTo>
                  <a:lnTo>
                    <a:pt x="33183" y="66846"/>
                  </a:lnTo>
                  <a:lnTo>
                    <a:pt x="33183" y="67544"/>
                  </a:lnTo>
                  <a:lnTo>
                    <a:pt x="33248" y="67872"/>
                  </a:lnTo>
                  <a:lnTo>
                    <a:pt x="33314" y="68177"/>
                  </a:lnTo>
                  <a:lnTo>
                    <a:pt x="33292" y="68723"/>
                  </a:lnTo>
                  <a:lnTo>
                    <a:pt x="33095" y="69334"/>
                  </a:lnTo>
                  <a:lnTo>
                    <a:pt x="33030" y="69422"/>
                  </a:lnTo>
                  <a:lnTo>
                    <a:pt x="32724" y="70011"/>
                  </a:lnTo>
                  <a:lnTo>
                    <a:pt x="30978" y="72849"/>
                  </a:lnTo>
                  <a:lnTo>
                    <a:pt x="29974" y="74137"/>
                  </a:lnTo>
                  <a:lnTo>
                    <a:pt x="29362" y="74726"/>
                  </a:lnTo>
                  <a:lnTo>
                    <a:pt x="29079" y="74879"/>
                  </a:lnTo>
                  <a:lnTo>
                    <a:pt x="28555" y="75141"/>
                  </a:lnTo>
                  <a:lnTo>
                    <a:pt x="27812" y="75752"/>
                  </a:lnTo>
                  <a:lnTo>
                    <a:pt x="27398" y="76473"/>
                  </a:lnTo>
                  <a:lnTo>
                    <a:pt x="27289" y="77324"/>
                  </a:lnTo>
                  <a:lnTo>
                    <a:pt x="27354" y="77805"/>
                  </a:lnTo>
                  <a:lnTo>
                    <a:pt x="27398" y="77914"/>
                  </a:lnTo>
                  <a:lnTo>
                    <a:pt x="27550" y="78110"/>
                  </a:lnTo>
                  <a:lnTo>
                    <a:pt x="27943" y="78285"/>
                  </a:lnTo>
                  <a:lnTo>
                    <a:pt x="28751" y="78350"/>
                  </a:lnTo>
                  <a:lnTo>
                    <a:pt x="29821" y="78197"/>
                  </a:lnTo>
                  <a:lnTo>
                    <a:pt x="31109" y="77848"/>
                  </a:lnTo>
                  <a:lnTo>
                    <a:pt x="32528" y="77346"/>
                  </a:lnTo>
                  <a:lnTo>
                    <a:pt x="34056" y="76669"/>
                  </a:lnTo>
                  <a:lnTo>
                    <a:pt x="35606" y="75862"/>
                  </a:lnTo>
                  <a:lnTo>
                    <a:pt x="36370" y="75403"/>
                  </a:lnTo>
                  <a:lnTo>
                    <a:pt x="37811" y="74530"/>
                  </a:lnTo>
                  <a:lnTo>
                    <a:pt x="39972" y="73242"/>
                  </a:lnTo>
                  <a:lnTo>
                    <a:pt x="40932" y="72500"/>
                  </a:lnTo>
                  <a:lnTo>
                    <a:pt x="41260" y="72041"/>
                  </a:lnTo>
                  <a:lnTo>
                    <a:pt x="41304" y="71539"/>
                  </a:lnTo>
                  <a:lnTo>
                    <a:pt x="41085" y="71015"/>
                  </a:lnTo>
                  <a:lnTo>
                    <a:pt x="40845" y="70710"/>
                  </a:lnTo>
                  <a:lnTo>
                    <a:pt x="39906" y="69509"/>
                  </a:lnTo>
                  <a:lnTo>
                    <a:pt x="39099" y="68221"/>
                  </a:lnTo>
                  <a:lnTo>
                    <a:pt x="38662" y="67653"/>
                  </a:lnTo>
                  <a:lnTo>
                    <a:pt x="38444" y="67501"/>
                  </a:lnTo>
                  <a:lnTo>
                    <a:pt x="38226" y="67304"/>
                  </a:lnTo>
                  <a:lnTo>
                    <a:pt x="37876" y="66606"/>
                  </a:lnTo>
                  <a:lnTo>
                    <a:pt x="37549" y="65776"/>
                  </a:lnTo>
                  <a:lnTo>
                    <a:pt x="37265" y="65252"/>
                  </a:lnTo>
                  <a:lnTo>
                    <a:pt x="37025" y="64990"/>
                  </a:lnTo>
                  <a:lnTo>
                    <a:pt x="36894" y="64925"/>
                  </a:lnTo>
                  <a:lnTo>
                    <a:pt x="36676" y="64990"/>
                  </a:lnTo>
                  <a:lnTo>
                    <a:pt x="36195" y="64139"/>
                  </a:lnTo>
                  <a:lnTo>
                    <a:pt x="33925" y="59947"/>
                  </a:lnTo>
                  <a:lnTo>
                    <a:pt x="32659" y="57306"/>
                  </a:lnTo>
                  <a:lnTo>
                    <a:pt x="32353" y="56498"/>
                  </a:lnTo>
                  <a:lnTo>
                    <a:pt x="31938" y="54948"/>
                  </a:lnTo>
                  <a:lnTo>
                    <a:pt x="31065" y="52503"/>
                  </a:lnTo>
                  <a:lnTo>
                    <a:pt x="30607" y="51564"/>
                  </a:lnTo>
                  <a:lnTo>
                    <a:pt x="30039" y="50691"/>
                  </a:lnTo>
                  <a:lnTo>
                    <a:pt x="29362" y="49971"/>
                  </a:lnTo>
                  <a:lnTo>
                    <a:pt x="28969" y="49665"/>
                  </a:lnTo>
                  <a:lnTo>
                    <a:pt x="30170" y="49643"/>
                  </a:lnTo>
                  <a:lnTo>
                    <a:pt x="35824" y="49360"/>
                  </a:lnTo>
                  <a:lnTo>
                    <a:pt x="38291" y="49119"/>
                  </a:lnTo>
                  <a:lnTo>
                    <a:pt x="39404" y="48923"/>
                  </a:lnTo>
                  <a:lnTo>
                    <a:pt x="39688" y="48836"/>
                  </a:lnTo>
                  <a:lnTo>
                    <a:pt x="43137" y="51892"/>
                  </a:lnTo>
                  <a:lnTo>
                    <a:pt x="48573" y="56629"/>
                  </a:lnTo>
                  <a:lnTo>
                    <a:pt x="48770" y="56826"/>
                  </a:lnTo>
                  <a:lnTo>
                    <a:pt x="49359" y="57502"/>
                  </a:lnTo>
                  <a:lnTo>
                    <a:pt x="49686" y="58048"/>
                  </a:lnTo>
                  <a:lnTo>
                    <a:pt x="50516" y="59467"/>
                  </a:lnTo>
                  <a:lnTo>
                    <a:pt x="51127" y="60078"/>
                  </a:lnTo>
                  <a:lnTo>
                    <a:pt x="51586" y="60384"/>
                  </a:lnTo>
                  <a:lnTo>
                    <a:pt x="51870" y="60471"/>
                  </a:lnTo>
                  <a:lnTo>
                    <a:pt x="52677" y="60668"/>
                  </a:lnTo>
                  <a:lnTo>
                    <a:pt x="53419" y="60973"/>
                  </a:lnTo>
                  <a:lnTo>
                    <a:pt x="54904" y="62043"/>
                  </a:lnTo>
                  <a:lnTo>
                    <a:pt x="56890" y="63462"/>
                  </a:lnTo>
                  <a:lnTo>
                    <a:pt x="60514" y="66191"/>
                  </a:lnTo>
                  <a:lnTo>
                    <a:pt x="61606" y="67086"/>
                  </a:lnTo>
                  <a:lnTo>
                    <a:pt x="62021" y="67479"/>
                  </a:lnTo>
                  <a:lnTo>
                    <a:pt x="62676" y="68374"/>
                  </a:lnTo>
                  <a:lnTo>
                    <a:pt x="63134" y="69269"/>
                  </a:lnTo>
                  <a:lnTo>
                    <a:pt x="63352" y="69967"/>
                  </a:lnTo>
                  <a:lnTo>
                    <a:pt x="63374" y="70164"/>
                  </a:lnTo>
                  <a:lnTo>
                    <a:pt x="63461" y="70535"/>
                  </a:lnTo>
                  <a:lnTo>
                    <a:pt x="63876" y="71212"/>
                  </a:lnTo>
                  <a:lnTo>
                    <a:pt x="64095" y="71779"/>
                  </a:lnTo>
                  <a:lnTo>
                    <a:pt x="64116" y="72107"/>
                  </a:lnTo>
                  <a:lnTo>
                    <a:pt x="64116" y="73067"/>
                  </a:lnTo>
                  <a:lnTo>
                    <a:pt x="64029" y="75272"/>
                  </a:lnTo>
                  <a:lnTo>
                    <a:pt x="63876" y="76473"/>
                  </a:lnTo>
                  <a:lnTo>
                    <a:pt x="63767" y="76800"/>
                  </a:lnTo>
                  <a:lnTo>
                    <a:pt x="63396" y="77281"/>
                  </a:lnTo>
                  <a:lnTo>
                    <a:pt x="62763" y="77957"/>
                  </a:lnTo>
                  <a:lnTo>
                    <a:pt x="62676" y="78350"/>
                  </a:lnTo>
                  <a:lnTo>
                    <a:pt x="62741" y="78634"/>
                  </a:lnTo>
                  <a:lnTo>
                    <a:pt x="62828" y="78787"/>
                  </a:lnTo>
                  <a:lnTo>
                    <a:pt x="62959" y="78940"/>
                  </a:lnTo>
                  <a:lnTo>
                    <a:pt x="63265" y="79180"/>
                  </a:lnTo>
                  <a:lnTo>
                    <a:pt x="63702" y="79311"/>
                  </a:lnTo>
                  <a:lnTo>
                    <a:pt x="64182" y="79333"/>
                  </a:lnTo>
                  <a:lnTo>
                    <a:pt x="64728" y="79223"/>
                  </a:lnTo>
                  <a:lnTo>
                    <a:pt x="65339" y="78940"/>
                  </a:lnTo>
                  <a:lnTo>
                    <a:pt x="65950" y="78525"/>
                  </a:lnTo>
                  <a:lnTo>
                    <a:pt x="66583" y="77914"/>
                  </a:lnTo>
                  <a:lnTo>
                    <a:pt x="66911" y="77543"/>
                  </a:lnTo>
                  <a:lnTo>
                    <a:pt x="67194" y="77128"/>
                  </a:lnTo>
                  <a:lnTo>
                    <a:pt x="67609" y="76407"/>
                  </a:lnTo>
                  <a:lnTo>
                    <a:pt x="67937" y="75403"/>
                  </a:lnTo>
                  <a:lnTo>
                    <a:pt x="68089" y="74246"/>
                  </a:lnTo>
                  <a:lnTo>
                    <a:pt x="68242" y="73482"/>
                  </a:lnTo>
                  <a:lnTo>
                    <a:pt x="68439" y="73002"/>
                  </a:lnTo>
                  <a:lnTo>
                    <a:pt x="68613" y="72784"/>
                  </a:lnTo>
                  <a:lnTo>
                    <a:pt x="69028" y="72303"/>
                  </a:lnTo>
                  <a:lnTo>
                    <a:pt x="69923" y="71124"/>
                  </a:lnTo>
                  <a:lnTo>
                    <a:pt x="70403" y="70186"/>
                  </a:lnTo>
                  <a:lnTo>
                    <a:pt x="70578" y="69596"/>
                  </a:lnTo>
                  <a:lnTo>
                    <a:pt x="70513" y="69051"/>
                  </a:lnTo>
                  <a:lnTo>
                    <a:pt x="70207" y="68592"/>
                  </a:lnTo>
                  <a:lnTo>
                    <a:pt x="69923" y="68417"/>
                  </a:lnTo>
                  <a:lnTo>
                    <a:pt x="69334" y="68090"/>
                  </a:lnTo>
                  <a:lnTo>
                    <a:pt x="68395" y="67719"/>
                  </a:lnTo>
                  <a:lnTo>
                    <a:pt x="67413" y="67522"/>
                  </a:lnTo>
                  <a:lnTo>
                    <a:pt x="66954" y="67501"/>
                  </a:lnTo>
                  <a:lnTo>
                    <a:pt x="66758" y="67435"/>
                  </a:lnTo>
                  <a:lnTo>
                    <a:pt x="66430" y="67195"/>
                  </a:lnTo>
                  <a:lnTo>
                    <a:pt x="66103" y="66715"/>
                  </a:lnTo>
                  <a:lnTo>
                    <a:pt x="65928" y="66627"/>
                  </a:lnTo>
                  <a:lnTo>
                    <a:pt x="65710" y="66627"/>
                  </a:lnTo>
                  <a:lnTo>
                    <a:pt x="65339" y="66234"/>
                  </a:lnTo>
                  <a:lnTo>
                    <a:pt x="63440" y="64095"/>
                  </a:lnTo>
                  <a:lnTo>
                    <a:pt x="62130" y="62370"/>
                  </a:lnTo>
                  <a:lnTo>
                    <a:pt x="61628" y="61563"/>
                  </a:lnTo>
                  <a:lnTo>
                    <a:pt x="61147" y="60755"/>
                  </a:lnTo>
                  <a:lnTo>
                    <a:pt x="59794" y="58987"/>
                  </a:lnTo>
                  <a:lnTo>
                    <a:pt x="58069" y="57218"/>
                  </a:lnTo>
                  <a:lnTo>
                    <a:pt x="56519" y="56040"/>
                  </a:lnTo>
                  <a:lnTo>
                    <a:pt x="55406" y="55385"/>
                  </a:lnTo>
                  <a:lnTo>
                    <a:pt x="54817" y="55101"/>
                  </a:lnTo>
                  <a:lnTo>
                    <a:pt x="54751" y="55079"/>
                  </a:lnTo>
                  <a:lnTo>
                    <a:pt x="54511" y="54730"/>
                  </a:lnTo>
                  <a:lnTo>
                    <a:pt x="54336" y="54271"/>
                  </a:lnTo>
                  <a:lnTo>
                    <a:pt x="54293" y="53966"/>
                  </a:lnTo>
                  <a:lnTo>
                    <a:pt x="54162" y="53464"/>
                  </a:lnTo>
                  <a:lnTo>
                    <a:pt x="53201" y="51368"/>
                  </a:lnTo>
                  <a:lnTo>
                    <a:pt x="51608" y="48639"/>
                  </a:lnTo>
                  <a:lnTo>
                    <a:pt x="50189" y="46587"/>
                  </a:lnTo>
                  <a:lnTo>
                    <a:pt x="49206" y="45386"/>
                  </a:lnTo>
                  <a:lnTo>
                    <a:pt x="48726" y="44906"/>
                  </a:lnTo>
                  <a:lnTo>
                    <a:pt x="48813" y="44819"/>
                  </a:lnTo>
                  <a:lnTo>
                    <a:pt x="49512" y="43967"/>
                  </a:lnTo>
                  <a:lnTo>
                    <a:pt x="50145" y="42767"/>
                  </a:lnTo>
                  <a:lnTo>
                    <a:pt x="50472" y="41763"/>
                  </a:lnTo>
                  <a:lnTo>
                    <a:pt x="50625" y="40606"/>
                  </a:lnTo>
                  <a:lnTo>
                    <a:pt x="50560" y="39274"/>
                  </a:lnTo>
                  <a:lnTo>
                    <a:pt x="50385" y="38532"/>
                  </a:lnTo>
                  <a:lnTo>
                    <a:pt x="50189" y="37811"/>
                  </a:lnTo>
                  <a:lnTo>
                    <a:pt x="49774" y="36567"/>
                  </a:lnTo>
                  <a:lnTo>
                    <a:pt x="49315" y="35541"/>
                  </a:lnTo>
                  <a:lnTo>
                    <a:pt x="48835" y="34689"/>
                  </a:lnTo>
                  <a:lnTo>
                    <a:pt x="48071" y="33707"/>
                  </a:lnTo>
                  <a:lnTo>
                    <a:pt x="47045" y="32834"/>
                  </a:lnTo>
                  <a:lnTo>
                    <a:pt x="46543" y="32506"/>
                  </a:lnTo>
                  <a:lnTo>
                    <a:pt x="46041" y="32179"/>
                  </a:lnTo>
                  <a:lnTo>
                    <a:pt x="44971" y="31131"/>
                  </a:lnTo>
                  <a:lnTo>
                    <a:pt x="43967" y="29581"/>
                  </a:lnTo>
                  <a:lnTo>
                    <a:pt x="43290" y="28075"/>
                  </a:lnTo>
                  <a:lnTo>
                    <a:pt x="42919" y="26896"/>
                  </a:lnTo>
                  <a:lnTo>
                    <a:pt x="42744" y="26263"/>
                  </a:lnTo>
                  <a:lnTo>
                    <a:pt x="42570" y="25586"/>
                  </a:lnTo>
                  <a:lnTo>
                    <a:pt x="42002" y="23993"/>
                  </a:lnTo>
                  <a:lnTo>
                    <a:pt x="40823" y="21395"/>
                  </a:lnTo>
                  <a:lnTo>
                    <a:pt x="38182" y="16374"/>
                  </a:lnTo>
                  <a:lnTo>
                    <a:pt x="37440" y="14911"/>
                  </a:lnTo>
                  <a:lnTo>
                    <a:pt x="37287" y="14562"/>
                  </a:lnTo>
                  <a:lnTo>
                    <a:pt x="37199" y="14060"/>
                  </a:lnTo>
                  <a:lnTo>
                    <a:pt x="37287" y="13754"/>
                  </a:lnTo>
                  <a:lnTo>
                    <a:pt x="37505" y="13601"/>
                  </a:lnTo>
                  <a:lnTo>
                    <a:pt x="37658" y="13601"/>
                  </a:lnTo>
                  <a:lnTo>
                    <a:pt x="38357" y="13514"/>
                  </a:lnTo>
                  <a:lnTo>
                    <a:pt x="40932" y="12794"/>
                  </a:lnTo>
                  <a:lnTo>
                    <a:pt x="42308" y="12204"/>
                  </a:lnTo>
                  <a:lnTo>
                    <a:pt x="43159" y="11724"/>
                  </a:lnTo>
                  <a:lnTo>
                    <a:pt x="43552" y="11462"/>
                  </a:lnTo>
                  <a:lnTo>
                    <a:pt x="44818" y="10501"/>
                  </a:lnTo>
                  <a:lnTo>
                    <a:pt x="45932" y="9716"/>
                  </a:lnTo>
                  <a:lnTo>
                    <a:pt x="46477" y="9497"/>
                  </a:lnTo>
                  <a:lnTo>
                    <a:pt x="46761" y="9475"/>
                  </a:lnTo>
                  <a:lnTo>
                    <a:pt x="47307" y="9454"/>
                  </a:lnTo>
                  <a:lnTo>
                    <a:pt x="48246" y="9519"/>
                  </a:lnTo>
                  <a:lnTo>
                    <a:pt x="49097" y="9737"/>
                  </a:lnTo>
                  <a:lnTo>
                    <a:pt x="49621" y="9934"/>
                  </a:lnTo>
                  <a:lnTo>
                    <a:pt x="50778" y="10392"/>
                  </a:lnTo>
                  <a:lnTo>
                    <a:pt x="53660" y="11222"/>
                  </a:lnTo>
                  <a:lnTo>
                    <a:pt x="55515" y="11768"/>
                  </a:lnTo>
                  <a:lnTo>
                    <a:pt x="57349" y="12313"/>
                  </a:lnTo>
                  <a:lnTo>
                    <a:pt x="59183" y="13077"/>
                  </a:lnTo>
                  <a:lnTo>
                    <a:pt x="60078" y="13645"/>
                  </a:lnTo>
                  <a:lnTo>
                    <a:pt x="60471" y="14016"/>
                  </a:lnTo>
                  <a:lnTo>
                    <a:pt x="61278" y="14977"/>
                  </a:lnTo>
                  <a:lnTo>
                    <a:pt x="62763" y="16876"/>
                  </a:lnTo>
                  <a:lnTo>
                    <a:pt x="63418" y="17574"/>
                  </a:lnTo>
                  <a:lnTo>
                    <a:pt x="63789" y="17815"/>
                  </a:lnTo>
                  <a:lnTo>
                    <a:pt x="63964" y="17858"/>
                  </a:lnTo>
                  <a:lnTo>
                    <a:pt x="64247" y="17880"/>
                  </a:lnTo>
                  <a:lnTo>
                    <a:pt x="64749" y="18077"/>
                  </a:lnTo>
                  <a:lnTo>
                    <a:pt x="65513" y="18469"/>
                  </a:lnTo>
                  <a:lnTo>
                    <a:pt x="66081" y="18731"/>
                  </a:lnTo>
                  <a:lnTo>
                    <a:pt x="66649" y="19015"/>
                  </a:lnTo>
                  <a:lnTo>
                    <a:pt x="67544" y="19386"/>
                  </a:lnTo>
                  <a:lnTo>
                    <a:pt x="68024" y="19277"/>
                  </a:lnTo>
                  <a:lnTo>
                    <a:pt x="68395" y="19037"/>
                  </a:lnTo>
                  <a:lnTo>
                    <a:pt x="68592" y="18841"/>
                  </a:lnTo>
                  <a:lnTo>
                    <a:pt x="68788" y="18600"/>
                  </a:lnTo>
                  <a:lnTo>
                    <a:pt x="69050" y="18077"/>
                  </a:lnTo>
                  <a:lnTo>
                    <a:pt x="69268" y="17160"/>
                  </a:lnTo>
                  <a:lnTo>
                    <a:pt x="69159" y="15129"/>
                  </a:lnTo>
                  <a:lnTo>
                    <a:pt x="69006" y="14082"/>
                  </a:lnTo>
                  <a:lnTo>
                    <a:pt x="68919" y="13667"/>
                  </a:lnTo>
                  <a:lnTo>
                    <a:pt x="68504" y="13012"/>
                  </a:lnTo>
                  <a:lnTo>
                    <a:pt x="67784" y="12553"/>
                  </a:lnTo>
                  <a:lnTo>
                    <a:pt x="66714" y="12182"/>
                  </a:lnTo>
                  <a:lnTo>
                    <a:pt x="66037" y="12008"/>
                  </a:lnTo>
                  <a:lnTo>
                    <a:pt x="64771" y="11789"/>
                  </a:lnTo>
                  <a:lnTo>
                    <a:pt x="63309" y="11506"/>
                  </a:lnTo>
                  <a:lnTo>
                    <a:pt x="61977" y="10938"/>
                  </a:lnTo>
                  <a:lnTo>
                    <a:pt x="61038" y="10414"/>
                  </a:lnTo>
                  <a:lnTo>
                    <a:pt x="58550" y="9017"/>
                  </a:lnTo>
                  <a:lnTo>
                    <a:pt x="52503" y="6004"/>
                  </a:lnTo>
                  <a:lnTo>
                    <a:pt x="51193" y="5306"/>
                  </a:lnTo>
                  <a:lnTo>
                    <a:pt x="50800" y="5109"/>
                  </a:lnTo>
                  <a:lnTo>
                    <a:pt x="49599" y="4760"/>
                  </a:lnTo>
                  <a:lnTo>
                    <a:pt x="47962" y="4564"/>
                  </a:lnTo>
                  <a:lnTo>
                    <a:pt x="45975" y="4673"/>
                  </a:lnTo>
                  <a:lnTo>
                    <a:pt x="44884" y="4891"/>
                  </a:lnTo>
                  <a:lnTo>
                    <a:pt x="42613" y="5480"/>
                  </a:lnTo>
                  <a:lnTo>
                    <a:pt x="38815" y="6681"/>
                  </a:lnTo>
                  <a:lnTo>
                    <a:pt x="38051" y="6834"/>
                  </a:lnTo>
                  <a:lnTo>
                    <a:pt x="37549" y="6878"/>
                  </a:lnTo>
                  <a:lnTo>
                    <a:pt x="36654" y="7183"/>
                  </a:lnTo>
                  <a:lnTo>
                    <a:pt x="36261" y="7467"/>
                  </a:lnTo>
                  <a:lnTo>
                    <a:pt x="36239" y="7620"/>
                  </a:lnTo>
                  <a:lnTo>
                    <a:pt x="35802" y="7576"/>
                  </a:lnTo>
                  <a:lnTo>
                    <a:pt x="33445" y="7598"/>
                  </a:lnTo>
                  <a:lnTo>
                    <a:pt x="32200" y="7838"/>
                  </a:lnTo>
                  <a:lnTo>
                    <a:pt x="31436" y="8100"/>
                  </a:lnTo>
                  <a:lnTo>
                    <a:pt x="31131" y="8297"/>
                  </a:lnTo>
                  <a:lnTo>
                    <a:pt x="30105" y="9061"/>
                  </a:lnTo>
                  <a:lnTo>
                    <a:pt x="29275" y="9868"/>
                  </a:lnTo>
                  <a:lnTo>
                    <a:pt x="28729" y="10261"/>
                  </a:lnTo>
                  <a:lnTo>
                    <a:pt x="28380" y="10436"/>
                  </a:lnTo>
                  <a:lnTo>
                    <a:pt x="27703" y="10698"/>
                  </a:lnTo>
                  <a:lnTo>
                    <a:pt x="26677" y="10807"/>
                  </a:lnTo>
                  <a:lnTo>
                    <a:pt x="26262" y="10742"/>
                  </a:lnTo>
                  <a:lnTo>
                    <a:pt x="25891" y="10589"/>
                  </a:lnTo>
                  <a:lnTo>
                    <a:pt x="24603" y="9737"/>
                  </a:lnTo>
                  <a:lnTo>
                    <a:pt x="24167" y="9301"/>
                  </a:lnTo>
                  <a:lnTo>
                    <a:pt x="23861" y="8777"/>
                  </a:lnTo>
                  <a:lnTo>
                    <a:pt x="23796" y="8187"/>
                  </a:lnTo>
                  <a:lnTo>
                    <a:pt x="23861" y="7860"/>
                  </a:lnTo>
                  <a:lnTo>
                    <a:pt x="24058" y="7183"/>
                  </a:lnTo>
                  <a:lnTo>
                    <a:pt x="24189" y="6004"/>
                  </a:lnTo>
                  <a:lnTo>
                    <a:pt x="24145" y="5153"/>
                  </a:lnTo>
                  <a:lnTo>
                    <a:pt x="23948" y="4258"/>
                  </a:lnTo>
                  <a:lnTo>
                    <a:pt x="23577" y="3363"/>
                  </a:lnTo>
                  <a:lnTo>
                    <a:pt x="23010" y="2490"/>
                  </a:lnTo>
                  <a:lnTo>
                    <a:pt x="22202" y="1616"/>
                  </a:lnTo>
                  <a:lnTo>
                    <a:pt x="21678" y="1202"/>
                  </a:lnTo>
                  <a:lnTo>
                    <a:pt x="21132" y="831"/>
                  </a:lnTo>
                  <a:lnTo>
                    <a:pt x="19975" y="307"/>
                  </a:lnTo>
                  <a:lnTo>
                    <a:pt x="18753" y="45"/>
                  </a:lnTo>
                  <a:lnTo>
                    <a:pt x="1755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98;p39">
              <a:extLst>
                <a:ext uri="{FF2B5EF4-FFF2-40B4-BE49-F238E27FC236}">
                  <a16:creationId xmlns:a16="http://schemas.microsoft.com/office/drawing/2014/main" id="{B95347ED-3283-94AB-025C-6C05A43CC86D}"/>
                </a:ext>
              </a:extLst>
            </p:cNvPr>
            <p:cNvSpPr/>
            <p:nvPr/>
          </p:nvSpPr>
          <p:spPr>
            <a:xfrm>
              <a:off x="977198" y="3639249"/>
              <a:ext cx="592853" cy="592853"/>
            </a:xfrm>
            <a:custGeom>
              <a:avLst/>
              <a:gdLst/>
              <a:ahLst/>
              <a:cxnLst/>
              <a:rect l="l" t="t" r="r" b="b"/>
              <a:pathLst>
                <a:path w="13165" h="13165" extrusionOk="0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46" y="1420"/>
                  </a:lnTo>
                  <a:lnTo>
                    <a:pt x="1507" y="2337"/>
                  </a:lnTo>
                  <a:lnTo>
                    <a:pt x="1114" y="2883"/>
                  </a:lnTo>
                  <a:lnTo>
                    <a:pt x="743" y="3450"/>
                  </a:lnTo>
                  <a:lnTo>
                    <a:pt x="241" y="4673"/>
                  </a:lnTo>
                  <a:lnTo>
                    <a:pt x="1" y="5939"/>
                  </a:lnTo>
                  <a:lnTo>
                    <a:pt x="1" y="7205"/>
                  </a:lnTo>
                  <a:lnTo>
                    <a:pt x="241" y="8449"/>
                  </a:lnTo>
                  <a:lnTo>
                    <a:pt x="721" y="9628"/>
                  </a:lnTo>
                  <a:lnTo>
                    <a:pt x="1420" y="10720"/>
                  </a:lnTo>
                  <a:lnTo>
                    <a:pt x="2337" y="11658"/>
                  </a:lnTo>
                  <a:lnTo>
                    <a:pt x="2882" y="12051"/>
                  </a:lnTo>
                  <a:lnTo>
                    <a:pt x="3450" y="12422"/>
                  </a:lnTo>
                  <a:lnTo>
                    <a:pt x="4672" y="12925"/>
                  </a:lnTo>
                  <a:lnTo>
                    <a:pt x="5939" y="13165"/>
                  </a:lnTo>
                  <a:lnTo>
                    <a:pt x="7205" y="13165"/>
                  </a:lnTo>
                  <a:lnTo>
                    <a:pt x="8449" y="12925"/>
                  </a:lnTo>
                  <a:lnTo>
                    <a:pt x="9628" y="12444"/>
                  </a:lnTo>
                  <a:lnTo>
                    <a:pt x="10719" y="11746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64" y="7227"/>
                  </a:lnTo>
                  <a:lnTo>
                    <a:pt x="13164" y="5961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46"/>
                  </a:lnTo>
                  <a:lnTo>
                    <a:pt x="10829" y="1507"/>
                  </a:lnTo>
                  <a:lnTo>
                    <a:pt x="10283" y="1114"/>
                  </a:lnTo>
                  <a:lnTo>
                    <a:pt x="9715" y="743"/>
                  </a:lnTo>
                  <a:lnTo>
                    <a:pt x="8493" y="241"/>
                  </a:lnTo>
                  <a:lnTo>
                    <a:pt x="722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DED3-4AFE-C550-0F6F-8CED8599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65" y="341814"/>
            <a:ext cx="7669207" cy="555829"/>
          </a:xfrm>
        </p:spPr>
        <p:txBody>
          <a:bodyPr>
            <a:normAutofit fontScale="90000"/>
          </a:bodyPr>
          <a:lstStyle/>
          <a:p>
            <a:r>
              <a:rPr lang="en-US" dirty="0"/>
              <a:t>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94D5DD-333E-B17A-32D9-B89B9FD4477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59542" y="939703"/>
            <a:ext cx="2146500" cy="476100"/>
          </a:xfrm>
        </p:spPr>
        <p:txBody>
          <a:bodyPr/>
          <a:lstStyle/>
          <a:p>
            <a:r>
              <a:rPr lang="en-US" dirty="0" err="1"/>
              <a:t>Setul</a:t>
            </a:r>
            <a:r>
              <a:rPr lang="en-US" dirty="0"/>
              <a:t> original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547850-443D-C021-64A3-C2D6E736F4C9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059542" y="2647817"/>
            <a:ext cx="2146500" cy="476100"/>
          </a:xfrm>
        </p:spPr>
        <p:txBody>
          <a:bodyPr/>
          <a:lstStyle/>
          <a:p>
            <a:r>
              <a:rPr lang="en-US" dirty="0" err="1"/>
              <a:t>Setul</a:t>
            </a:r>
            <a:r>
              <a:rPr lang="en-US" dirty="0"/>
              <a:t> </a:t>
            </a:r>
            <a:r>
              <a:rPr lang="en-US" dirty="0" err="1"/>
              <a:t>modificat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19BABB-11C1-C300-C2D1-51EEA7F4F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08569"/>
              </p:ext>
            </p:extLst>
          </p:nvPr>
        </p:nvGraphicFramePr>
        <p:xfrm>
          <a:off x="1059542" y="1666177"/>
          <a:ext cx="6553196" cy="518160"/>
        </p:xfrm>
        <a:graphic>
          <a:graphicData uri="http://schemas.openxmlformats.org/drawingml/2006/table">
            <a:tbl>
              <a:tblPr firstRow="1" bandRow="1">
                <a:tableStyleId>{F29E8D1B-96C9-4FCC-84DB-70BDF3ACF0C5}</a:tableStyleId>
              </a:tblPr>
              <a:tblGrid>
                <a:gridCol w="566058">
                  <a:extLst>
                    <a:ext uri="{9D8B030D-6E8A-4147-A177-3AD203B41FA5}">
                      <a16:colId xmlns:a16="http://schemas.microsoft.com/office/drawing/2014/main" val="93510734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748051994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87789612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48439722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71058195"/>
                    </a:ext>
                  </a:extLst>
                </a:gridCol>
                <a:gridCol w="1139372">
                  <a:extLst>
                    <a:ext uri="{9D8B030D-6E8A-4147-A177-3AD203B41FA5}">
                      <a16:colId xmlns:a16="http://schemas.microsoft.com/office/drawing/2014/main" val="3908804818"/>
                    </a:ext>
                  </a:extLst>
                </a:gridCol>
                <a:gridCol w="529771">
                  <a:extLst>
                    <a:ext uri="{9D8B030D-6E8A-4147-A177-3AD203B41FA5}">
                      <a16:colId xmlns:a16="http://schemas.microsoft.com/office/drawing/2014/main" val="3329942809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901942363"/>
                    </a:ext>
                  </a:extLst>
                </a:gridCol>
                <a:gridCol w="776509">
                  <a:extLst>
                    <a:ext uri="{9D8B030D-6E8A-4147-A177-3AD203B41FA5}">
                      <a16:colId xmlns:a16="http://schemas.microsoft.com/office/drawing/2014/main" val="884962048"/>
                    </a:ext>
                  </a:extLst>
                </a:gridCol>
              </a:tblGrid>
              <a:tr h="47610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Away</a:t>
                      </a:r>
                    </a:p>
                    <a:p>
                      <a:r>
                        <a:rPr lang="en-US" dirty="0"/>
                        <a:t>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  <a:p>
                      <a:r>
                        <a:rPr lang="en-US" dirty="0"/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Away</a:t>
                      </a:r>
                    </a:p>
                    <a:p>
                      <a:r>
                        <a:rPr lang="en-US" dirty="0"/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Tournament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10772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C008614-4D93-7860-ED1C-23C4A6BC5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056721"/>
              </p:ext>
            </p:extLst>
          </p:nvPr>
        </p:nvGraphicFramePr>
        <p:xfrm>
          <a:off x="548708" y="3404027"/>
          <a:ext cx="7804264" cy="518160"/>
        </p:xfrm>
        <a:graphic>
          <a:graphicData uri="http://schemas.openxmlformats.org/drawingml/2006/table">
            <a:tbl>
              <a:tblPr firstRow="1" bandRow="1">
                <a:tableStyleId>{F29E8D1B-96C9-4FCC-84DB-70BDF3ACF0C5}</a:tableStyleId>
              </a:tblPr>
              <a:tblGrid>
                <a:gridCol w="500743">
                  <a:extLst>
                    <a:ext uri="{9D8B030D-6E8A-4147-A177-3AD203B41FA5}">
                      <a16:colId xmlns:a16="http://schemas.microsoft.com/office/drawing/2014/main" val="2009961725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926903859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84960722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480036575"/>
                    </a:ext>
                  </a:extLst>
                </a:gridCol>
                <a:gridCol w="638628">
                  <a:extLst>
                    <a:ext uri="{9D8B030D-6E8A-4147-A177-3AD203B41FA5}">
                      <a16:colId xmlns:a16="http://schemas.microsoft.com/office/drawing/2014/main" val="2237413949"/>
                    </a:ext>
                  </a:extLst>
                </a:gridCol>
                <a:gridCol w="689429">
                  <a:extLst>
                    <a:ext uri="{9D8B030D-6E8A-4147-A177-3AD203B41FA5}">
                      <a16:colId xmlns:a16="http://schemas.microsoft.com/office/drawing/2014/main" val="117072830"/>
                    </a:ext>
                  </a:extLst>
                </a:gridCol>
                <a:gridCol w="689429">
                  <a:extLst>
                    <a:ext uri="{9D8B030D-6E8A-4147-A177-3AD203B41FA5}">
                      <a16:colId xmlns:a16="http://schemas.microsoft.com/office/drawing/2014/main" val="19980647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854633418"/>
                    </a:ext>
                  </a:extLst>
                </a:gridCol>
                <a:gridCol w="537028">
                  <a:extLst>
                    <a:ext uri="{9D8B030D-6E8A-4147-A177-3AD203B41FA5}">
                      <a16:colId xmlns:a16="http://schemas.microsoft.com/office/drawing/2014/main" val="2594382053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927406752"/>
                    </a:ext>
                  </a:extLst>
                </a:gridCol>
                <a:gridCol w="764835">
                  <a:extLst>
                    <a:ext uri="{9D8B030D-6E8A-4147-A177-3AD203B41FA5}">
                      <a16:colId xmlns:a16="http://schemas.microsoft.com/office/drawing/2014/main" val="3795249727"/>
                    </a:ext>
                  </a:extLst>
                </a:gridCol>
              </a:tblGrid>
              <a:tr h="499684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  <a:p>
                      <a:r>
                        <a:rPr lang="en-US" dirty="0"/>
                        <a:t>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Away</a:t>
                      </a:r>
                    </a:p>
                    <a:p>
                      <a:r>
                        <a:rPr lang="en-US" dirty="0"/>
                        <a:t>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Away</a:t>
                      </a:r>
                    </a:p>
                    <a:p>
                      <a:r>
                        <a:rPr lang="en-US" dirty="0"/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Tournament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9562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02D994F-7AA8-EE26-D71A-62765D3FA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27447"/>
              </p:ext>
            </p:extLst>
          </p:nvPr>
        </p:nvGraphicFramePr>
        <p:xfrm>
          <a:off x="907537" y="4151201"/>
          <a:ext cx="7086605" cy="304800"/>
        </p:xfrm>
        <a:graphic>
          <a:graphicData uri="http://schemas.openxmlformats.org/drawingml/2006/table">
            <a:tbl>
              <a:tblPr firstRow="1" bandRow="1">
                <a:tableStyleId>{F29E8D1B-96C9-4FCC-84DB-70BDF3ACF0C5}</a:tableStyleId>
              </a:tblPr>
              <a:tblGrid>
                <a:gridCol w="1578758">
                  <a:extLst>
                    <a:ext uri="{9D8B030D-6E8A-4147-A177-3AD203B41FA5}">
                      <a16:colId xmlns:a16="http://schemas.microsoft.com/office/drawing/2014/main" val="1262532901"/>
                    </a:ext>
                  </a:extLst>
                </a:gridCol>
                <a:gridCol w="1512335">
                  <a:extLst>
                    <a:ext uri="{9D8B030D-6E8A-4147-A177-3AD203B41FA5}">
                      <a16:colId xmlns:a16="http://schemas.microsoft.com/office/drawing/2014/main" val="3827726581"/>
                    </a:ext>
                  </a:extLst>
                </a:gridCol>
                <a:gridCol w="1645174">
                  <a:extLst>
                    <a:ext uri="{9D8B030D-6E8A-4147-A177-3AD203B41FA5}">
                      <a16:colId xmlns:a16="http://schemas.microsoft.com/office/drawing/2014/main" val="1041123767"/>
                    </a:ext>
                  </a:extLst>
                </a:gridCol>
                <a:gridCol w="1087595">
                  <a:extLst>
                    <a:ext uri="{9D8B030D-6E8A-4147-A177-3AD203B41FA5}">
                      <a16:colId xmlns:a16="http://schemas.microsoft.com/office/drawing/2014/main" val="3236148378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628419152"/>
                    </a:ext>
                  </a:extLst>
                </a:gridCol>
              </a:tblGrid>
              <a:tr h="230276">
                <a:tc>
                  <a:txBody>
                    <a:bodyPr/>
                    <a:lstStyle/>
                    <a:p>
                      <a:r>
                        <a:rPr lang="en-US" dirty="0"/>
                        <a:t>Home team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Away team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Tournament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72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83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4157-3992-6C1A-62A6-DA92AF6B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43" y="253650"/>
            <a:ext cx="7704000" cy="572700"/>
          </a:xfrm>
        </p:spPr>
        <p:txBody>
          <a:bodyPr>
            <a:noAutofit/>
          </a:bodyPr>
          <a:lstStyle/>
          <a:p>
            <a:r>
              <a:rPr lang="en-US" sz="2800" dirty="0" err="1"/>
              <a:t>Prelucrarea</a:t>
            </a:r>
            <a:r>
              <a:rPr lang="en-US" sz="2800" dirty="0"/>
              <a:t> </a:t>
            </a:r>
            <a:r>
              <a:rPr lang="en-US" sz="2800" dirty="0" err="1"/>
              <a:t>datelor</a:t>
            </a:r>
            <a:r>
              <a:rPr lang="en-US" sz="2800" dirty="0"/>
              <a:t>:</a:t>
            </a:r>
          </a:p>
        </p:txBody>
      </p:sp>
      <p:pic>
        <p:nvPicPr>
          <p:cNvPr id="11" name="Graphic 10" descr="Search Inventory outline">
            <a:extLst>
              <a:ext uri="{FF2B5EF4-FFF2-40B4-BE49-F238E27FC236}">
                <a16:creationId xmlns:a16="http://schemas.microsoft.com/office/drawing/2014/main" id="{EFBC5C50-66A0-0A06-20B9-87CB51540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00" y="1297432"/>
            <a:ext cx="914400" cy="914400"/>
          </a:xfrm>
          <a:prstGeom prst="rect">
            <a:avLst/>
          </a:prstGeom>
        </p:spPr>
      </p:pic>
      <p:pic>
        <p:nvPicPr>
          <p:cNvPr id="13" name="Graphic 12" descr="Mop and bucket outline">
            <a:extLst>
              <a:ext uri="{FF2B5EF4-FFF2-40B4-BE49-F238E27FC236}">
                <a16:creationId xmlns:a16="http://schemas.microsoft.com/office/drawing/2014/main" id="{29D8706F-0D6D-4F4A-FBE5-DB61D9375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4256" y="2620486"/>
            <a:ext cx="914400" cy="914400"/>
          </a:xfrm>
          <a:prstGeom prst="rect">
            <a:avLst/>
          </a:prstGeom>
        </p:spPr>
      </p:pic>
      <p:pic>
        <p:nvPicPr>
          <p:cNvPr id="15" name="Graphic 14" descr="Tools outline">
            <a:extLst>
              <a:ext uri="{FF2B5EF4-FFF2-40B4-BE49-F238E27FC236}">
                <a16:creationId xmlns:a16="http://schemas.microsoft.com/office/drawing/2014/main" id="{8E17BE74-1AEA-ECC9-9588-26F28F9382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0000" y="37399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3998BF-6F0A-B154-1290-757FCB0A45EC}"/>
              </a:ext>
            </a:extLst>
          </p:cNvPr>
          <p:cNvSpPr txBox="1"/>
          <p:nvPr/>
        </p:nvSpPr>
        <p:spPr>
          <a:xfrm>
            <a:off x="645550" y="926103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Analiza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D1A549-DF7E-7DB5-D9D9-4645A29E7E03}"/>
              </a:ext>
            </a:extLst>
          </p:cNvPr>
          <p:cNvSpPr txBox="1"/>
          <p:nvPr/>
        </p:nvSpPr>
        <p:spPr>
          <a:xfrm>
            <a:off x="1959426" y="1327151"/>
            <a:ext cx="5784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Aceasta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inceput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verificarea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integrit</a:t>
            </a:r>
            <a:r>
              <a:rPr lang="ro-RO" dirty="0" err="1">
                <a:solidFill>
                  <a:schemeClr val="bg1"/>
                </a:solidFill>
              </a:rPr>
              <a:t>ăț</a:t>
            </a:r>
            <a:r>
              <a:rPr lang="en-US" dirty="0">
                <a:solidFill>
                  <a:schemeClr val="bg1"/>
                </a:solidFill>
              </a:rPr>
              <a:t>ii </a:t>
            </a:r>
            <a:r>
              <a:rPr lang="en-US" dirty="0" err="1">
                <a:solidFill>
                  <a:schemeClr val="bg1"/>
                </a:solidFill>
              </a:rPr>
              <a:t>datelor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datele</a:t>
            </a:r>
            <a:r>
              <a:rPr lang="en-US" dirty="0">
                <a:solidFill>
                  <a:schemeClr val="bg1"/>
                </a:solidFill>
              </a:rPr>
              <a:t> in</a:t>
            </a:r>
            <a:r>
              <a:rPr lang="ro-RO" dirty="0" err="1">
                <a:solidFill>
                  <a:schemeClr val="bg1"/>
                </a:solidFill>
              </a:rPr>
              <a:t>iț</a:t>
            </a:r>
            <a:r>
              <a:rPr lang="en-US" dirty="0" err="1">
                <a:solidFill>
                  <a:schemeClr val="bg1"/>
                </a:solidFill>
              </a:rPr>
              <a:t>iale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neav</a:t>
            </a:r>
            <a:r>
              <a:rPr lang="ro-RO" dirty="0">
                <a:solidFill>
                  <a:schemeClr val="bg1"/>
                </a:solidFill>
              </a:rPr>
              <a:t>â</a:t>
            </a:r>
            <a:r>
              <a:rPr lang="en-US" dirty="0" err="1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valori</a:t>
            </a:r>
            <a:r>
              <a:rPr lang="en-US" dirty="0">
                <a:solidFill>
                  <a:schemeClr val="bg1"/>
                </a:solidFill>
              </a:rPr>
              <a:t> lips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, ins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av</a:t>
            </a:r>
            <a:r>
              <a:rPr lang="ro-RO" dirty="0">
                <a:solidFill>
                  <a:schemeClr val="bg1"/>
                </a:solidFill>
              </a:rPr>
              <a:t>â</a:t>
            </a:r>
            <a:r>
              <a:rPr lang="en-US" dirty="0" err="1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neconcordan</a:t>
            </a:r>
            <a:r>
              <a:rPr lang="ro-RO" dirty="0" err="1">
                <a:solidFill>
                  <a:schemeClr val="bg1"/>
                </a:solidFill>
              </a:rPr>
              <a:t>ță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î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en-US" dirty="0" err="1">
                <a:solidFill>
                  <a:schemeClr val="bg1"/>
                </a:solidFill>
              </a:rPr>
              <a:t>coloana</a:t>
            </a:r>
            <a:r>
              <a:rPr lang="en-US" dirty="0">
                <a:solidFill>
                  <a:schemeClr val="bg1"/>
                </a:solidFill>
              </a:rPr>
              <a:t> date. </a:t>
            </a:r>
            <a:r>
              <a:rPr lang="en-US" dirty="0" err="1">
                <a:solidFill>
                  <a:schemeClr val="bg1"/>
                </a:solidFill>
              </a:rPr>
              <a:t>Datele</a:t>
            </a:r>
            <a:r>
              <a:rPr lang="en-US" dirty="0">
                <a:solidFill>
                  <a:schemeClr val="bg1"/>
                </a:solidFill>
              </a:rPr>
              <a:t> &lt;1900 </a:t>
            </a:r>
            <a:r>
              <a:rPr lang="en-US" dirty="0" err="1">
                <a:solidFill>
                  <a:schemeClr val="bg1"/>
                </a:solidFill>
              </a:rPr>
              <a:t>erau</a:t>
            </a:r>
            <a:r>
              <a:rPr lang="en-US" dirty="0">
                <a:solidFill>
                  <a:schemeClr val="bg1"/>
                </a:solidFill>
              </a:rPr>
              <a:t> YMD de fix 8 </a:t>
            </a:r>
            <a:r>
              <a:rPr lang="en-US" dirty="0" err="1">
                <a:solidFill>
                  <a:schemeClr val="bg1"/>
                </a:solidFill>
              </a:rPr>
              <a:t>cifre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o-RO" dirty="0">
                <a:solidFill>
                  <a:schemeClr val="bg1"/>
                </a:solidFill>
              </a:rPr>
              <a:t>î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en-US" dirty="0" err="1">
                <a:solidFill>
                  <a:schemeClr val="bg1"/>
                </a:solidFill>
              </a:rPr>
              <a:t>schimb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acelea</a:t>
            </a:r>
            <a:r>
              <a:rPr lang="en-US" dirty="0">
                <a:solidFill>
                  <a:schemeClr val="bg1"/>
                </a:solidFill>
              </a:rPr>
              <a:t> &gt;=1900 </a:t>
            </a:r>
            <a:r>
              <a:rPr lang="en-US" dirty="0" err="1">
                <a:solidFill>
                  <a:schemeClr val="bg1"/>
                </a:solidFill>
              </a:rPr>
              <a:t>erau</a:t>
            </a:r>
            <a:r>
              <a:rPr lang="en-US" dirty="0">
                <a:solidFill>
                  <a:schemeClr val="bg1"/>
                </a:solidFill>
              </a:rPr>
              <a:t> sub </a:t>
            </a:r>
            <a:r>
              <a:rPr lang="en-US" dirty="0" err="1">
                <a:solidFill>
                  <a:schemeClr val="bg1"/>
                </a:solidFill>
              </a:rPr>
              <a:t>formatul</a:t>
            </a:r>
            <a:r>
              <a:rPr lang="en-US" dirty="0">
                <a:solidFill>
                  <a:schemeClr val="bg1"/>
                </a:solidFill>
              </a:rPr>
              <a:t> MDY cu varia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î</a:t>
            </a:r>
            <a:r>
              <a:rPr lang="en-US" dirty="0" err="1">
                <a:solidFill>
                  <a:schemeClr val="bg1"/>
                </a:solidFill>
              </a:rPr>
              <a:t>ntre</a:t>
            </a:r>
            <a:r>
              <a:rPr lang="en-US" dirty="0">
                <a:solidFill>
                  <a:schemeClr val="bg1"/>
                </a:solidFill>
              </a:rPr>
              <a:t> 6-8 </a:t>
            </a:r>
            <a:r>
              <a:rPr lang="en-US" dirty="0" err="1">
                <a:solidFill>
                  <a:schemeClr val="bg1"/>
                </a:solidFill>
              </a:rPr>
              <a:t>cifre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2A36C-34C7-A7FB-9F04-C4363FEFDC2F}"/>
              </a:ext>
            </a:extLst>
          </p:cNvPr>
          <p:cNvSpPr txBox="1"/>
          <p:nvPr/>
        </p:nvSpPr>
        <p:spPr>
          <a:xfrm>
            <a:off x="7724276" y="2226186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Cur</a:t>
            </a:r>
            <a:r>
              <a:rPr lang="ro-RO" sz="2000" dirty="0" err="1">
                <a:solidFill>
                  <a:schemeClr val="bg1"/>
                </a:solidFill>
              </a:rPr>
              <a:t>ăț</a:t>
            </a:r>
            <a:r>
              <a:rPr lang="en-US" sz="2000" dirty="0">
                <a:solidFill>
                  <a:schemeClr val="bg1"/>
                </a:solidFill>
              </a:rPr>
              <a:t>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8617E2-9805-0565-170C-CFE376711DA6}"/>
              </a:ext>
            </a:extLst>
          </p:cNvPr>
          <p:cNvSpPr txBox="1"/>
          <p:nvPr/>
        </p:nvSpPr>
        <p:spPr>
          <a:xfrm>
            <a:off x="334907" y="3279759"/>
            <a:ext cx="20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Transformare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20A9D6-E8BD-2D0C-4881-7860E57A4BCF}"/>
              </a:ext>
            </a:extLst>
          </p:cNvPr>
          <p:cNvSpPr txBox="1"/>
          <p:nvPr/>
        </p:nvSpPr>
        <p:spPr>
          <a:xfrm>
            <a:off x="1959428" y="2693813"/>
            <a:ext cx="5784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err="1">
                <a:solidFill>
                  <a:schemeClr val="bg1"/>
                </a:solidFill>
              </a:rPr>
              <a:t>fost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eliminat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coloana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Date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ș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divizat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î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en-US" dirty="0" err="1">
                <a:solidFill>
                  <a:schemeClr val="bg1"/>
                </a:solidFill>
              </a:rPr>
              <a:t>alte</a:t>
            </a:r>
            <a:r>
              <a:rPr lang="en-US" dirty="0">
                <a:solidFill>
                  <a:schemeClr val="bg1"/>
                </a:solidFill>
              </a:rPr>
              <a:t> 3 </a:t>
            </a:r>
            <a:r>
              <a:rPr lang="en-US" dirty="0" err="1">
                <a:solidFill>
                  <a:schemeClr val="bg1"/>
                </a:solidFill>
              </a:rPr>
              <a:t>coloane</a:t>
            </a:r>
            <a:r>
              <a:rPr lang="en-US" dirty="0">
                <a:solidFill>
                  <a:schemeClr val="bg1"/>
                </a:solidFill>
              </a:rPr>
              <a:t>: Day, Month, Year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rezolva</a:t>
            </a:r>
            <a:r>
              <a:rPr lang="en-US" dirty="0">
                <a:solidFill>
                  <a:schemeClr val="bg1"/>
                </a:solidFill>
              </a:rPr>
              <a:t> problem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descoperit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î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en-US" dirty="0" err="1">
                <a:solidFill>
                  <a:schemeClr val="bg1"/>
                </a:solidFill>
              </a:rPr>
              <a:t>etap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analizare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3F85CB-455A-1DCA-35D1-7A9F478D5F5C}"/>
              </a:ext>
            </a:extLst>
          </p:cNvPr>
          <p:cNvSpPr txBox="1"/>
          <p:nvPr/>
        </p:nvSpPr>
        <p:spPr>
          <a:xfrm>
            <a:off x="1959427" y="3824851"/>
            <a:ext cx="5784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aceast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etapa</a:t>
            </a:r>
            <a:r>
              <a:rPr lang="en-US" dirty="0">
                <a:solidFill>
                  <a:schemeClr val="bg1"/>
                </a:solidFill>
              </a:rPr>
              <a:t>, s-a </a:t>
            </a:r>
            <a:r>
              <a:rPr lang="en-US" dirty="0" err="1">
                <a:solidFill>
                  <a:schemeClr val="bg1"/>
                </a:solidFill>
              </a:rPr>
              <a:t>facut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itera</a:t>
            </a:r>
            <a:r>
              <a:rPr lang="ro-RO" dirty="0">
                <a:solidFill>
                  <a:schemeClr val="bg1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e </a:t>
            </a:r>
            <a:r>
              <a:rPr lang="en-US" dirty="0" err="1">
                <a:solidFill>
                  <a:schemeClr val="bg1"/>
                </a:solidFill>
              </a:rPr>
              <a:t>prin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elementele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fiec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rei </a:t>
            </a:r>
            <a:r>
              <a:rPr lang="en-US" dirty="0" err="1">
                <a:solidFill>
                  <a:schemeClr val="bg1"/>
                </a:solidFill>
              </a:rPr>
              <a:t>coloan</a:t>
            </a:r>
            <a:r>
              <a:rPr lang="ro-RO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 de tip string,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s-a ad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 err="1">
                <a:solidFill>
                  <a:schemeClr val="bg1"/>
                </a:solidFill>
              </a:rPr>
              <a:t>ugat</a:t>
            </a:r>
            <a:r>
              <a:rPr lang="en-US" dirty="0">
                <a:solidFill>
                  <a:schemeClr val="bg1"/>
                </a:solidFill>
              </a:rPr>
              <a:t> c</a:t>
            </a:r>
            <a:r>
              <a:rPr lang="ro-RO" dirty="0">
                <a:solidFill>
                  <a:schemeClr val="bg1"/>
                </a:solidFill>
              </a:rPr>
              <a:t>â</a:t>
            </a:r>
            <a:r>
              <a:rPr lang="en-US" dirty="0" err="1">
                <a:solidFill>
                  <a:schemeClr val="bg1"/>
                </a:solidFill>
              </a:rPr>
              <a:t>te</a:t>
            </a:r>
            <a:r>
              <a:rPr lang="en-US" dirty="0">
                <a:solidFill>
                  <a:schemeClr val="bg1"/>
                </a:solidFill>
              </a:rPr>
              <a:t> un cod </a:t>
            </a:r>
            <a:r>
              <a:rPr lang="en-US" dirty="0" err="1">
                <a:solidFill>
                  <a:schemeClr val="bg1"/>
                </a:solidFill>
              </a:rPr>
              <a:t>unic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fiec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 err="1">
                <a:solidFill>
                  <a:schemeClr val="bg1"/>
                </a:solidFill>
              </a:rPr>
              <a:t>rui</a:t>
            </a:r>
            <a:r>
              <a:rPr lang="en-US" dirty="0">
                <a:solidFill>
                  <a:schemeClr val="bg1"/>
                </a:solidFill>
              </a:rPr>
              <a:t> element </a:t>
            </a:r>
            <a:r>
              <a:rPr lang="en-US" dirty="0" err="1">
                <a:solidFill>
                  <a:schemeClr val="bg1"/>
                </a:solidFill>
              </a:rPr>
              <a:t>unic</a:t>
            </a:r>
            <a:r>
              <a:rPr lang="en-US" dirty="0">
                <a:solidFill>
                  <a:schemeClr val="bg1"/>
                </a:solidFill>
              </a:rPr>
              <a:t> g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sit. </a:t>
            </a:r>
            <a:r>
              <a:rPr lang="en-US" dirty="0" err="1">
                <a:solidFill>
                  <a:schemeClr val="bg1"/>
                </a:solidFill>
              </a:rPr>
              <a:t>Astfel</a:t>
            </a:r>
            <a:r>
              <a:rPr lang="en-US" dirty="0">
                <a:solidFill>
                  <a:schemeClr val="bg1"/>
                </a:solidFill>
              </a:rPr>
              <a:t> c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s-a </a:t>
            </a:r>
            <a:r>
              <a:rPr lang="en-US" dirty="0" err="1">
                <a:solidFill>
                  <a:schemeClr val="bg1"/>
                </a:solidFill>
              </a:rPr>
              <a:t>facut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copie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acestor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coloane</a:t>
            </a:r>
            <a:r>
              <a:rPr lang="en-US" dirty="0">
                <a:solidFill>
                  <a:schemeClr val="bg1"/>
                </a:solidFill>
              </a:rPr>
              <a:t> care </a:t>
            </a:r>
            <a:r>
              <a:rPr lang="ro-RO" dirty="0">
                <a:solidFill>
                  <a:schemeClr val="bg1"/>
                </a:solidFill>
              </a:rPr>
              <a:t>conține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echivalentul</a:t>
            </a:r>
            <a:r>
              <a:rPr lang="en-US" dirty="0">
                <a:solidFill>
                  <a:schemeClr val="bg1"/>
                </a:solidFill>
              </a:rPr>
              <a:t> lor in </a:t>
            </a:r>
            <a:r>
              <a:rPr lang="en-US" dirty="0" err="1">
                <a:solidFill>
                  <a:schemeClr val="bg1"/>
                </a:solidFill>
              </a:rPr>
              <a:t>coduri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462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 chart with a black background&#10;&#10;Description automatically generated">
            <a:extLst>
              <a:ext uri="{FF2B5EF4-FFF2-40B4-BE49-F238E27FC236}">
                <a16:creationId xmlns:a16="http://schemas.microsoft.com/office/drawing/2014/main" id="{2CE0FCAD-47BF-A151-3F6A-FA93CC5FB9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22215" y="1051591"/>
            <a:ext cx="4030436" cy="403043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37305-48E6-FC6B-8D89-DB9EE144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057" y="10674"/>
            <a:ext cx="3133543" cy="572700"/>
          </a:xfrm>
        </p:spPr>
        <p:txBody>
          <a:bodyPr/>
          <a:lstStyle/>
          <a:p>
            <a:r>
              <a:rPr lang="en-US" dirty="0" err="1"/>
              <a:t>Distribu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</p:txBody>
      </p:sp>
      <p:pic>
        <p:nvPicPr>
          <p:cNvPr id="7" name="Picture 6" descr="A colorful chart with numbers and a circle&#10;&#10;Description automatically generated with medium confidence">
            <a:extLst>
              <a:ext uri="{FF2B5EF4-FFF2-40B4-BE49-F238E27FC236}">
                <a16:creationId xmlns:a16="http://schemas.microsoft.com/office/drawing/2014/main" id="{E345473A-0DFE-4EB1-CB5F-A3BA7D21A7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50" y="1051589"/>
            <a:ext cx="4030437" cy="40304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CEF859-76FF-7537-2170-EF09C055BCE4}"/>
              </a:ext>
            </a:extLst>
          </p:cNvPr>
          <p:cNvSpPr txBox="1"/>
          <p:nvPr/>
        </p:nvSpPr>
        <p:spPr>
          <a:xfrm>
            <a:off x="1043227" y="663593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Distribu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 err="1">
                <a:solidFill>
                  <a:schemeClr val="bg1"/>
                </a:solidFill>
              </a:rPr>
              <a:t>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scorurilor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5E94FE-0075-526F-AD4D-1CC5C492DE7B}"/>
              </a:ext>
            </a:extLst>
          </p:cNvPr>
          <p:cNvSpPr txBox="1"/>
          <p:nvPr/>
        </p:nvSpPr>
        <p:spPr>
          <a:xfrm>
            <a:off x="6169246" y="663593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Distribu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 err="1">
                <a:solidFill>
                  <a:schemeClr val="bg1"/>
                </a:solidFill>
              </a:rPr>
              <a:t>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turneelor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4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529737-EA60-E71B-78F0-8CAC4B3A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29" y="341697"/>
            <a:ext cx="3452100" cy="572700"/>
          </a:xfrm>
        </p:spPr>
        <p:txBody>
          <a:bodyPr>
            <a:noAutofit/>
          </a:bodyPr>
          <a:lstStyle/>
          <a:p>
            <a:r>
              <a:rPr lang="en-US" sz="2800" dirty="0" err="1"/>
              <a:t>Modele</a:t>
            </a:r>
            <a:r>
              <a:rPr lang="en-US" sz="2800" dirty="0"/>
              <a:t> :</a:t>
            </a:r>
          </a:p>
        </p:txBody>
      </p:sp>
      <p:pic>
        <p:nvPicPr>
          <p:cNvPr id="5" name="Graphic 4" descr="Neighborhood with solid fill">
            <a:extLst>
              <a:ext uri="{FF2B5EF4-FFF2-40B4-BE49-F238E27FC236}">
                <a16:creationId xmlns:a16="http://schemas.microsoft.com/office/drawing/2014/main" id="{39F91A1A-8ABE-1214-5CF3-D0D49AF55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685" y="1521339"/>
            <a:ext cx="914400" cy="914400"/>
          </a:xfrm>
          <a:prstGeom prst="rect">
            <a:avLst/>
          </a:prstGeom>
        </p:spPr>
      </p:pic>
      <p:pic>
        <p:nvPicPr>
          <p:cNvPr id="11" name="Graphic 10" descr="Architecture with solid fill">
            <a:extLst>
              <a:ext uri="{FF2B5EF4-FFF2-40B4-BE49-F238E27FC236}">
                <a16:creationId xmlns:a16="http://schemas.microsoft.com/office/drawing/2014/main" id="{99BCFBDF-B28D-3429-96F2-F832F0F61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4928" y="3342501"/>
            <a:ext cx="953407" cy="953407"/>
          </a:xfrm>
          <a:prstGeom prst="rect">
            <a:avLst/>
          </a:prstGeom>
        </p:spPr>
      </p:pic>
      <p:pic>
        <p:nvPicPr>
          <p:cNvPr id="13" name="Graphic 12" descr="Brain in head with solid fill">
            <a:extLst>
              <a:ext uri="{FF2B5EF4-FFF2-40B4-BE49-F238E27FC236}">
                <a16:creationId xmlns:a16="http://schemas.microsoft.com/office/drawing/2014/main" id="{74A12E83-9717-65A9-901A-FEB85B72F0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9300" y="1203845"/>
            <a:ext cx="953407" cy="9534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6A1184-28C7-76E5-DBBF-C2FB76990C50}"/>
              </a:ext>
            </a:extLst>
          </p:cNvPr>
          <p:cNvSpPr txBox="1"/>
          <p:nvPr/>
        </p:nvSpPr>
        <p:spPr>
          <a:xfrm>
            <a:off x="523510" y="1213634"/>
            <a:ext cx="86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F5132-C88A-A88B-2C06-D449DBA94CB5}"/>
              </a:ext>
            </a:extLst>
          </p:cNvPr>
          <p:cNvSpPr txBox="1"/>
          <p:nvPr/>
        </p:nvSpPr>
        <p:spPr>
          <a:xfrm>
            <a:off x="4674238" y="714342"/>
            <a:ext cx="1972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Neural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1D191-6338-8E50-95E3-742FD3A2055F}"/>
              </a:ext>
            </a:extLst>
          </p:cNvPr>
          <p:cNvSpPr txBox="1"/>
          <p:nvPr/>
        </p:nvSpPr>
        <p:spPr>
          <a:xfrm>
            <a:off x="80432" y="3329702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Random Forest</a:t>
            </a:r>
          </a:p>
        </p:txBody>
      </p:sp>
      <p:pic>
        <p:nvPicPr>
          <p:cNvPr id="18" name="Graphic 17" descr="Forest scene with solid fill">
            <a:extLst>
              <a:ext uri="{FF2B5EF4-FFF2-40B4-BE49-F238E27FC236}">
                <a16:creationId xmlns:a16="http://schemas.microsoft.com/office/drawing/2014/main" id="{3E51C1F4-186A-D177-E56A-CE8C39B3FA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441" y="365506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C0FFE5-CF82-2C04-D043-0C1DE3D9678E}"/>
              </a:ext>
            </a:extLst>
          </p:cNvPr>
          <p:cNvSpPr txBox="1"/>
          <p:nvPr/>
        </p:nvSpPr>
        <p:spPr>
          <a:xfrm>
            <a:off x="4674238" y="30828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XGBoost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6A06DD-62C6-0E18-59ED-4FC2D0D250DE}"/>
              </a:ext>
            </a:extLst>
          </p:cNvPr>
          <p:cNvSpPr txBox="1"/>
          <p:nvPr/>
        </p:nvSpPr>
        <p:spPr>
          <a:xfrm>
            <a:off x="1290085" y="1509718"/>
            <a:ext cx="3209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Primul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algoritm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implementat</a:t>
            </a:r>
            <a:r>
              <a:rPr lang="en-US" dirty="0">
                <a:solidFill>
                  <a:schemeClr val="bg1"/>
                </a:solidFill>
              </a:rPr>
              <a:t>, de </a:t>
            </a:r>
            <a:r>
              <a:rPr lang="en-US" dirty="0" err="1">
                <a:solidFill>
                  <a:schemeClr val="bg1"/>
                </a:solidFill>
              </a:rPr>
              <a:t>altfel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slab. </a:t>
            </a:r>
            <a:r>
              <a:rPr lang="en-US" dirty="0" err="1">
                <a:solidFill>
                  <a:schemeClr val="bg1"/>
                </a:solidFill>
              </a:rPr>
              <a:t>Ineficient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dac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datele</a:t>
            </a:r>
            <a:r>
              <a:rPr lang="en-US" dirty="0">
                <a:solidFill>
                  <a:schemeClr val="bg1"/>
                </a:solidFill>
              </a:rPr>
              <a:t> c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 err="1">
                <a:solidFill>
                  <a:schemeClr val="bg1"/>
                </a:solidFill>
              </a:rPr>
              <a:t>utate</a:t>
            </a:r>
            <a:r>
              <a:rPr lang="en-US" dirty="0">
                <a:solidFill>
                  <a:schemeClr val="bg1"/>
                </a:solidFill>
              </a:rPr>
              <a:t> nu sunt </a:t>
            </a:r>
            <a:r>
              <a:rPr lang="en-US" dirty="0" err="1">
                <a:solidFill>
                  <a:schemeClr val="bg1"/>
                </a:solidFill>
              </a:rPr>
              <a:t>printre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acei</a:t>
            </a:r>
            <a:r>
              <a:rPr lang="en-US" dirty="0">
                <a:solidFill>
                  <a:schemeClr val="bg1"/>
                </a:solidFill>
              </a:rPr>
              <a:t> K </a:t>
            </a:r>
            <a:r>
              <a:rPr lang="en-US" dirty="0" err="1">
                <a:solidFill>
                  <a:schemeClr val="bg1"/>
                </a:solidFill>
              </a:rPr>
              <a:t>vecini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MSE ≈ 4.94</a:t>
            </a:r>
          </a:p>
          <a:p>
            <a:r>
              <a:rPr lang="en-US" dirty="0">
                <a:solidFill>
                  <a:schemeClr val="bg1"/>
                </a:solidFill>
              </a:rPr>
              <a:t>MAE ≈ 1.56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B5ECA-21B4-40F4-5EE0-F8FBFFD76718}"/>
              </a:ext>
            </a:extLst>
          </p:cNvPr>
          <p:cNvSpPr txBox="1"/>
          <p:nvPr/>
        </p:nvSpPr>
        <p:spPr>
          <a:xfrm>
            <a:off x="1451428" y="3819205"/>
            <a:ext cx="33089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 </a:t>
            </a:r>
            <a:r>
              <a:rPr lang="en-US" dirty="0" err="1">
                <a:solidFill>
                  <a:schemeClr val="bg1"/>
                </a:solidFill>
              </a:rPr>
              <a:t>doilea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algoritm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implementat</a:t>
            </a:r>
            <a:r>
              <a:rPr lang="en-US" dirty="0">
                <a:solidFill>
                  <a:schemeClr val="bg1"/>
                </a:solidFill>
              </a:rPr>
              <a:t>, de </a:t>
            </a:r>
            <a:r>
              <a:rPr lang="en-US" dirty="0" err="1">
                <a:solidFill>
                  <a:schemeClr val="bg1"/>
                </a:solidFill>
              </a:rPr>
              <a:t>altfel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acelasi</a:t>
            </a:r>
            <a:r>
              <a:rPr lang="en-US" dirty="0">
                <a:solidFill>
                  <a:schemeClr val="bg1"/>
                </a:solidFill>
              </a:rPr>
              <a:t> ca </a:t>
            </a:r>
            <a:r>
              <a:rPr lang="ro-RO" dirty="0">
                <a:solidFill>
                  <a:schemeClr val="bg1"/>
                </a:solidFill>
              </a:rPr>
              <a:t>ș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performan</a:t>
            </a:r>
            <a:r>
              <a:rPr lang="ro-RO" dirty="0" err="1">
                <a:solidFill>
                  <a:schemeClr val="bg1"/>
                </a:solidFill>
              </a:rPr>
              <a:t>ță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MSE ≈ 4.33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5132CF-7716-7DF0-D6B9-CECF5B0D1FC2}"/>
              </a:ext>
            </a:extLst>
          </p:cNvPr>
          <p:cNvSpPr txBox="1"/>
          <p:nvPr/>
        </p:nvSpPr>
        <p:spPr>
          <a:xfrm>
            <a:off x="5631543" y="1203844"/>
            <a:ext cx="3512457" cy="187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 </a:t>
            </a:r>
            <a:r>
              <a:rPr lang="en-US" dirty="0" err="1">
                <a:solidFill>
                  <a:schemeClr val="bg1"/>
                </a:solidFill>
              </a:rPr>
              <a:t>treilea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algoritm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implementat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Primul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pe care s-au </a:t>
            </a:r>
            <a:r>
              <a:rPr lang="ro-RO" dirty="0" err="1">
                <a:solidFill>
                  <a:schemeClr val="bg1"/>
                </a:solidFill>
              </a:rPr>
              <a:t>facut</a:t>
            </a:r>
            <a:r>
              <a:rPr lang="ro-RO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antren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 err="1">
                <a:solidFill>
                  <a:schemeClr val="bg1"/>
                </a:solidFill>
              </a:rPr>
              <a:t>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separe</a:t>
            </a:r>
            <a:r>
              <a:rPr lang="en-US" dirty="0">
                <a:solidFill>
                  <a:schemeClr val="bg1"/>
                </a:solidFill>
              </a:rPr>
              <a:t>, at</a:t>
            </a:r>
            <a:r>
              <a:rPr lang="ro-RO" dirty="0">
                <a:solidFill>
                  <a:schemeClr val="bg1"/>
                </a:solidFill>
              </a:rPr>
              <a:t>â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ro-RO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home score c</a:t>
            </a:r>
            <a:r>
              <a:rPr lang="ro-RO" dirty="0">
                <a:solidFill>
                  <a:schemeClr val="bg1"/>
                </a:solidFill>
              </a:rPr>
              <a:t>â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away score</a:t>
            </a:r>
            <a:r>
              <a:rPr lang="ro-RO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MSE ≈ 4.92 pe o </a:t>
            </a:r>
            <a:r>
              <a:rPr lang="en-US" dirty="0" err="1">
                <a:solidFill>
                  <a:schemeClr val="bg1"/>
                </a:solidFill>
              </a:rPr>
              <a:t>singur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antrenare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MSE </a:t>
            </a:r>
            <a:r>
              <a:rPr lang="en-US" dirty="0" err="1">
                <a:solidFill>
                  <a:schemeClr val="bg1"/>
                </a:solidFill>
              </a:rPr>
              <a:t>home_score</a:t>
            </a:r>
            <a:r>
              <a:rPr lang="en-US" dirty="0">
                <a:solidFill>
                  <a:schemeClr val="bg1"/>
                </a:solidFill>
              </a:rPr>
              <a:t> ≈ 4.18 </a:t>
            </a:r>
          </a:p>
          <a:p>
            <a:r>
              <a:rPr lang="en-US" dirty="0">
                <a:solidFill>
                  <a:schemeClr val="bg1"/>
                </a:solidFill>
              </a:rPr>
              <a:t>MSE </a:t>
            </a:r>
            <a:r>
              <a:rPr lang="en-US" dirty="0" err="1">
                <a:solidFill>
                  <a:schemeClr val="bg1"/>
                </a:solidFill>
              </a:rPr>
              <a:t>away_score</a:t>
            </a:r>
            <a:r>
              <a:rPr lang="en-US" dirty="0">
                <a:solidFill>
                  <a:schemeClr val="bg1"/>
                </a:solidFill>
              </a:rPr>
              <a:t> ≈ 1.99</a:t>
            </a:r>
          </a:p>
          <a:p>
            <a:r>
              <a:rPr lang="en-US" dirty="0">
                <a:solidFill>
                  <a:schemeClr val="bg1"/>
                </a:solidFill>
              </a:rPr>
              <a:t>Acura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 err="1">
                <a:solidFill>
                  <a:schemeClr val="bg1"/>
                </a:solidFill>
              </a:rPr>
              <a:t>ete</a:t>
            </a:r>
            <a:r>
              <a:rPr lang="en-US" dirty="0">
                <a:solidFill>
                  <a:schemeClr val="bg1"/>
                </a:solidFill>
              </a:rPr>
              <a:t> ≈ 30%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ambele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scoruri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8B3E14-9795-7573-27FC-35DF4D649125}"/>
              </a:ext>
            </a:extLst>
          </p:cNvPr>
          <p:cNvSpPr txBox="1"/>
          <p:nvPr/>
        </p:nvSpPr>
        <p:spPr>
          <a:xfrm>
            <a:off x="5764267" y="3366221"/>
            <a:ext cx="33489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Ultimul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algoritm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implementa</a:t>
            </a:r>
            <a:r>
              <a:rPr lang="ro-RO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, de </a:t>
            </a:r>
            <a:r>
              <a:rPr lang="en-US" dirty="0" err="1">
                <a:solidFill>
                  <a:schemeClr val="bg1"/>
                </a:solidFill>
              </a:rPr>
              <a:t>altfel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ș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predic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 err="1">
                <a:solidFill>
                  <a:schemeClr val="bg1"/>
                </a:solidFill>
              </a:rPr>
              <a:t>ia</a:t>
            </a:r>
            <a:r>
              <a:rPr lang="en-US" dirty="0">
                <a:solidFill>
                  <a:schemeClr val="bg1"/>
                </a:solidFill>
              </a:rPr>
              <a:t> final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dirty="0">
                <a:solidFill>
                  <a:schemeClr val="bg1"/>
                </a:solidFill>
              </a:rPr>
              <a:t>MSE </a:t>
            </a:r>
            <a:r>
              <a:rPr lang="en-US" dirty="0" err="1">
                <a:solidFill>
                  <a:schemeClr val="bg1"/>
                </a:solidFill>
              </a:rPr>
              <a:t>home_score</a:t>
            </a:r>
            <a:r>
              <a:rPr lang="en-US" dirty="0">
                <a:solidFill>
                  <a:schemeClr val="bg1"/>
                </a:solidFill>
              </a:rPr>
              <a:t> ≈ 2.71</a:t>
            </a:r>
          </a:p>
          <a:p>
            <a:r>
              <a:rPr lang="en-US" dirty="0">
                <a:solidFill>
                  <a:schemeClr val="bg1"/>
                </a:solidFill>
              </a:rPr>
              <a:t>Accurate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>
                <a:solidFill>
                  <a:schemeClr val="bg1"/>
                </a:solidFill>
              </a:rPr>
              <a:t>e </a:t>
            </a:r>
            <a:r>
              <a:rPr lang="en-US" dirty="0" err="1">
                <a:solidFill>
                  <a:schemeClr val="bg1"/>
                </a:solidFill>
              </a:rPr>
              <a:t>home_score</a:t>
            </a:r>
            <a:r>
              <a:rPr lang="en-US" dirty="0">
                <a:solidFill>
                  <a:schemeClr val="bg1"/>
                </a:solidFill>
              </a:rPr>
              <a:t> ≈ 27%</a:t>
            </a:r>
          </a:p>
          <a:p>
            <a:r>
              <a:rPr lang="en-US" dirty="0">
                <a:solidFill>
                  <a:schemeClr val="bg1"/>
                </a:solidFill>
              </a:rPr>
              <a:t>MSE </a:t>
            </a:r>
            <a:r>
              <a:rPr lang="en-US" dirty="0" err="1">
                <a:solidFill>
                  <a:schemeClr val="bg1"/>
                </a:solidFill>
              </a:rPr>
              <a:t>away_score</a:t>
            </a:r>
            <a:r>
              <a:rPr lang="en-US" dirty="0">
                <a:solidFill>
                  <a:schemeClr val="bg1"/>
                </a:solidFill>
              </a:rPr>
              <a:t> ≈ 1.71</a:t>
            </a:r>
          </a:p>
          <a:p>
            <a:r>
              <a:rPr lang="en-US" dirty="0" err="1">
                <a:solidFill>
                  <a:schemeClr val="bg1"/>
                </a:solidFill>
              </a:rPr>
              <a:t>Acurate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>
                <a:solidFill>
                  <a:schemeClr val="bg1"/>
                </a:solidFill>
              </a:rPr>
              <a:t>e </a:t>
            </a:r>
            <a:r>
              <a:rPr lang="en-US" dirty="0" err="1">
                <a:solidFill>
                  <a:schemeClr val="bg1"/>
                </a:solidFill>
              </a:rPr>
              <a:t>away_score</a:t>
            </a:r>
            <a:r>
              <a:rPr lang="en-US" dirty="0">
                <a:solidFill>
                  <a:schemeClr val="bg1"/>
                </a:solidFill>
              </a:rPr>
              <a:t> ≈ 33%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0C19-E898-679D-A5BB-0F86B3D7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312" y="502642"/>
            <a:ext cx="2117936" cy="5258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Rezultate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B40A05-2AC0-456D-FC18-3873E53A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" y="0"/>
            <a:ext cx="2627247" cy="171887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1BCE188-3BCC-AD5D-7D3A-0771FD7C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92" y="1715193"/>
            <a:ext cx="2626840" cy="170943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A5D4AC4-BD52-E561-48E6-7CF6A7F31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31936"/>
            <a:ext cx="2626840" cy="171156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B6E6E6E-CF8F-1948-8092-8466D0ED1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048" y="1696569"/>
            <a:ext cx="2666464" cy="1735367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AA4351FF-C032-73EC-CAAA-F34570CFC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955" y="3424627"/>
            <a:ext cx="2639557" cy="1711564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9D179A91-528B-EAC6-CCA4-35EF530C6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629" y="0"/>
            <a:ext cx="2641345" cy="1718874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332828DC-93E6-2EEC-19E5-5D2EC39C93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0629" y="1715193"/>
            <a:ext cx="2663371" cy="1735367"/>
          </a:xfrm>
          <a:prstGeom prst="rect">
            <a:avLst/>
          </a:prstGeom>
        </p:spPr>
      </p:pic>
      <p:pic>
        <p:nvPicPr>
          <p:cNvPr id="19" name="Picture 18" descr="A screenshot of a football match&#10;&#10;Description automatically generated">
            <a:extLst>
              <a:ext uri="{FF2B5EF4-FFF2-40B4-BE49-F238E27FC236}">
                <a16:creationId xmlns:a16="http://schemas.microsoft.com/office/drawing/2014/main" id="{B94ED2C6-03E8-9AB8-657C-DF64167506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0628" y="3450560"/>
            <a:ext cx="2663372" cy="17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7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C600-145B-5167-BE2A-4CD7CA9D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814" y="377983"/>
            <a:ext cx="2074786" cy="5799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Rezultate</a:t>
            </a:r>
            <a:r>
              <a:rPr lang="en-US" dirty="0"/>
              <a:t> </a:t>
            </a:r>
          </a:p>
        </p:txBody>
      </p:sp>
      <p:pic>
        <p:nvPicPr>
          <p:cNvPr id="5" name="Picture 4" descr="A screen shot of a screen&#10;&#10;Description automatically generated">
            <a:extLst>
              <a:ext uri="{FF2B5EF4-FFF2-40B4-BE49-F238E27FC236}">
                <a16:creationId xmlns:a16="http://schemas.microsoft.com/office/drawing/2014/main" id="{A87B7D47-B8E7-2918-7BDB-955E09FD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88" y="1095829"/>
            <a:ext cx="3158768" cy="3753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AF0AA4-7BDA-7274-AE50-ABAFE63193E8}"/>
              </a:ext>
            </a:extLst>
          </p:cNvPr>
          <p:cNvSpPr txBox="1"/>
          <p:nvPr/>
        </p:nvSpPr>
        <p:spPr>
          <a:xfrm>
            <a:off x="3570514" y="1095829"/>
            <a:ext cx="55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C</a:t>
            </a:r>
            <a:r>
              <a:rPr lang="ro-RO" sz="1800" b="1" dirty="0">
                <a:solidFill>
                  <a:schemeClr val="bg1"/>
                </a:solidFill>
              </a:rPr>
              <a:t>â</a:t>
            </a:r>
            <a:r>
              <a:rPr lang="en-US" sz="1800" b="1" dirty="0">
                <a:solidFill>
                  <a:schemeClr val="bg1"/>
                </a:solidFill>
              </a:rPr>
              <a:t>t de </a:t>
            </a:r>
            <a:r>
              <a:rPr lang="en-US" sz="1800" b="1" dirty="0" err="1">
                <a:solidFill>
                  <a:schemeClr val="bg1"/>
                </a:solidFill>
              </a:rPr>
              <a:t>mult</a:t>
            </a:r>
            <a:r>
              <a:rPr lang="en-US" sz="1800" b="1" dirty="0">
                <a:solidFill>
                  <a:schemeClr val="bg1"/>
                </a:solidFill>
              </a:rPr>
              <a:t> se </a:t>
            </a:r>
            <a:r>
              <a:rPr lang="en-US" sz="1800" b="1" dirty="0" err="1">
                <a:solidFill>
                  <a:schemeClr val="bg1"/>
                </a:solidFill>
              </a:rPr>
              <a:t>aseam</a:t>
            </a:r>
            <a:r>
              <a:rPr lang="ro-RO" sz="1800" b="1" dirty="0">
                <a:solidFill>
                  <a:schemeClr val="bg1"/>
                </a:solidFill>
              </a:rPr>
              <a:t>ă</a:t>
            </a:r>
            <a:r>
              <a:rPr lang="en-US" sz="1800" b="1" dirty="0">
                <a:solidFill>
                  <a:schemeClr val="bg1"/>
                </a:solidFill>
              </a:rPr>
              <a:t>n</a:t>
            </a:r>
            <a:r>
              <a:rPr lang="ro-RO" sz="1800" b="1" dirty="0">
                <a:solidFill>
                  <a:schemeClr val="bg1"/>
                </a:solidFill>
              </a:rPr>
              <a:t>ă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predic</a:t>
            </a:r>
            <a:r>
              <a:rPr lang="ro-RO" sz="1800" b="1" dirty="0">
                <a:solidFill>
                  <a:schemeClr val="bg1"/>
                </a:solidFill>
              </a:rPr>
              <a:t>ț</a:t>
            </a:r>
            <a:r>
              <a:rPr lang="en-US" sz="1800" b="1" dirty="0" err="1">
                <a:solidFill>
                  <a:schemeClr val="bg1"/>
                </a:solidFill>
              </a:rPr>
              <a:t>ia</a:t>
            </a:r>
            <a:r>
              <a:rPr lang="en-US" sz="1800" b="1" dirty="0">
                <a:solidFill>
                  <a:schemeClr val="bg1"/>
                </a:solidFill>
              </a:rPr>
              <a:t> cu </a:t>
            </a:r>
            <a:r>
              <a:rPr lang="en-US" sz="1800" b="1" dirty="0" err="1">
                <a:solidFill>
                  <a:schemeClr val="bg1"/>
                </a:solidFill>
              </a:rPr>
              <a:t>realitatea</a:t>
            </a:r>
            <a:r>
              <a:rPr lang="en-US" sz="18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81366-CCB0-CD96-B309-9264D24DBCA3}"/>
              </a:ext>
            </a:extLst>
          </p:cNvPr>
          <p:cNvSpPr txBox="1"/>
          <p:nvPr/>
        </p:nvSpPr>
        <p:spPr>
          <a:xfrm>
            <a:off x="3570514" y="1537733"/>
            <a:ext cx="55734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faza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grupelor</a:t>
            </a:r>
            <a:r>
              <a:rPr lang="en-US" dirty="0">
                <a:solidFill>
                  <a:schemeClr val="bg1"/>
                </a:solidFill>
              </a:rPr>
              <a:t> au </a:t>
            </a:r>
            <a:r>
              <a:rPr lang="en-US" dirty="0" err="1">
                <a:solidFill>
                  <a:schemeClr val="bg1"/>
                </a:solidFill>
              </a:rPr>
              <a:t>existat</a:t>
            </a:r>
            <a:r>
              <a:rPr lang="en-US" dirty="0">
                <a:solidFill>
                  <a:schemeClr val="bg1"/>
                </a:solidFill>
              </a:rPr>
              <a:t> 48 de </a:t>
            </a:r>
            <a:r>
              <a:rPr lang="en-US" dirty="0" err="1">
                <a:solidFill>
                  <a:schemeClr val="bg1"/>
                </a:solidFill>
              </a:rPr>
              <a:t>meciuri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dintre</a:t>
            </a:r>
            <a:r>
              <a:rPr lang="en-US" dirty="0">
                <a:solidFill>
                  <a:schemeClr val="bg1"/>
                </a:solidFill>
              </a:rPr>
              <a:t> care:</a:t>
            </a:r>
          </a:p>
          <a:p>
            <a:r>
              <a:rPr lang="en-US" dirty="0">
                <a:solidFill>
                  <a:schemeClr val="bg1"/>
                </a:solidFill>
              </a:rPr>
              <a:t>- la 23 </a:t>
            </a:r>
            <a:r>
              <a:rPr lang="en-US" dirty="0" err="1">
                <a:solidFill>
                  <a:schemeClr val="bg1"/>
                </a:solidFill>
              </a:rPr>
              <a:t>dintre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</a:t>
            </a:r>
            <a:r>
              <a:rPr lang="en-US" dirty="0">
                <a:solidFill>
                  <a:schemeClr val="bg1"/>
                </a:solidFill>
              </a:rPr>
              <a:t> s-a </a:t>
            </a:r>
            <a:r>
              <a:rPr lang="en-US" dirty="0" err="1">
                <a:solidFill>
                  <a:schemeClr val="bg1"/>
                </a:solidFill>
              </a:rPr>
              <a:t>prezis</a:t>
            </a:r>
            <a:r>
              <a:rPr lang="en-US" dirty="0">
                <a:solidFill>
                  <a:schemeClr val="bg1"/>
                </a:solidFill>
              </a:rPr>
              <a:t> exact </a:t>
            </a:r>
            <a:r>
              <a:rPr lang="en-US" dirty="0" err="1">
                <a:solidFill>
                  <a:schemeClr val="bg1"/>
                </a:solidFill>
              </a:rPr>
              <a:t>ce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va</a:t>
            </a:r>
            <a:r>
              <a:rPr lang="en-US" dirty="0">
                <a:solidFill>
                  <a:schemeClr val="bg1"/>
                </a:solidFill>
              </a:rPr>
              <a:t> int</a:t>
            </a:r>
            <a:r>
              <a:rPr lang="ro-RO" dirty="0">
                <a:solidFill>
                  <a:schemeClr val="bg1"/>
                </a:solidFill>
              </a:rPr>
              <a:t>â</a:t>
            </a:r>
            <a:r>
              <a:rPr lang="en-US" dirty="0" err="1">
                <a:solidFill>
                  <a:schemeClr val="bg1"/>
                </a:solidFill>
              </a:rPr>
              <a:t>mpla</a:t>
            </a:r>
            <a:r>
              <a:rPr lang="en-US" dirty="0">
                <a:solidFill>
                  <a:schemeClr val="bg1"/>
                </a:solidFill>
              </a:rPr>
              <a:t> (cine c</a:t>
            </a:r>
            <a:r>
              <a:rPr lang="ro-RO" dirty="0" err="1">
                <a:solidFill>
                  <a:schemeClr val="bg1"/>
                </a:solidFill>
              </a:rPr>
              <a:t>âș</a:t>
            </a:r>
            <a:r>
              <a:rPr lang="en-US" dirty="0">
                <a:solidFill>
                  <a:schemeClr val="bg1"/>
                </a:solidFill>
              </a:rPr>
              <a:t>tig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dac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se termina egal), </a:t>
            </a:r>
            <a:r>
              <a:rPr lang="en-US" dirty="0" err="1">
                <a:solidFill>
                  <a:schemeClr val="bg1"/>
                </a:solidFill>
              </a:rPr>
              <a:t>deci</a:t>
            </a:r>
            <a:r>
              <a:rPr lang="en-US" dirty="0">
                <a:solidFill>
                  <a:schemeClr val="bg1"/>
                </a:solidFill>
              </a:rPr>
              <a:t> ≈ 47,92.</a:t>
            </a:r>
          </a:p>
          <a:p>
            <a:r>
              <a:rPr lang="en-US" dirty="0">
                <a:solidFill>
                  <a:schemeClr val="bg1"/>
                </a:solidFill>
              </a:rPr>
              <a:t>- la 3 </a:t>
            </a:r>
            <a:r>
              <a:rPr lang="en-US" dirty="0" err="1">
                <a:solidFill>
                  <a:schemeClr val="bg1"/>
                </a:solidFill>
              </a:rPr>
              <a:t>dintre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</a:t>
            </a:r>
            <a:r>
              <a:rPr lang="en-US" dirty="0">
                <a:solidFill>
                  <a:schemeClr val="bg1"/>
                </a:solidFill>
              </a:rPr>
              <a:t> s-a </a:t>
            </a:r>
            <a:r>
              <a:rPr lang="en-US" dirty="0" err="1">
                <a:solidFill>
                  <a:schemeClr val="bg1"/>
                </a:solidFill>
              </a:rPr>
              <a:t>ghicit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scorul</a:t>
            </a:r>
            <a:r>
              <a:rPr lang="en-US" dirty="0">
                <a:solidFill>
                  <a:schemeClr val="bg1"/>
                </a:solidFill>
              </a:rPr>
              <a:t> exact, </a:t>
            </a:r>
            <a:r>
              <a:rPr lang="en-US" dirty="0" err="1">
                <a:solidFill>
                  <a:schemeClr val="bg1"/>
                </a:solidFill>
              </a:rPr>
              <a:t>deci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san</a:t>
            </a:r>
            <a:r>
              <a:rPr lang="ro-RO" dirty="0" err="1">
                <a:solidFill>
                  <a:schemeClr val="bg1"/>
                </a:solidFill>
              </a:rPr>
              <a:t>șă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predic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de</a:t>
            </a:r>
          </a:p>
          <a:p>
            <a:r>
              <a:rPr lang="en-US" dirty="0" err="1">
                <a:solidFill>
                  <a:schemeClr val="bg1"/>
                </a:solidFill>
              </a:rPr>
              <a:t>doar</a:t>
            </a:r>
            <a:r>
              <a:rPr lang="en-US" dirty="0">
                <a:solidFill>
                  <a:schemeClr val="bg1"/>
                </a:solidFill>
              </a:rPr>
              <a:t> ≈ 6.25%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knock-out stage </a:t>
            </a:r>
            <a:r>
              <a:rPr lang="en-US" dirty="0" err="1">
                <a:solidFill>
                  <a:schemeClr val="bg1"/>
                </a:solidFill>
              </a:rPr>
              <a:t>avem</a:t>
            </a:r>
            <a:r>
              <a:rPr lang="en-US" dirty="0">
                <a:solidFill>
                  <a:schemeClr val="bg1"/>
                </a:solidFill>
              </a:rPr>
              <a:t> 12 </a:t>
            </a:r>
            <a:r>
              <a:rPr lang="en-US" dirty="0" err="1">
                <a:solidFill>
                  <a:schemeClr val="bg1"/>
                </a:solidFill>
              </a:rPr>
              <a:t>echipe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calificate</a:t>
            </a:r>
            <a:r>
              <a:rPr lang="en-US" dirty="0">
                <a:solidFill>
                  <a:schemeClr val="bg1"/>
                </a:solidFill>
              </a:rPr>
              <a:t> din </a:t>
            </a:r>
            <a:r>
              <a:rPr lang="ro-RO" dirty="0">
                <a:solidFill>
                  <a:schemeClr val="bg1"/>
                </a:solidFill>
              </a:rPr>
              <a:t>cele </a:t>
            </a:r>
            <a:r>
              <a:rPr lang="en-US" dirty="0">
                <a:solidFill>
                  <a:schemeClr val="bg1"/>
                </a:solidFill>
              </a:rPr>
              <a:t>16 din </a:t>
            </a:r>
            <a:r>
              <a:rPr lang="en-US" dirty="0" err="1">
                <a:solidFill>
                  <a:schemeClr val="bg1"/>
                </a:solidFill>
              </a:rPr>
              <a:t>realitate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lucru</a:t>
            </a:r>
            <a:r>
              <a:rPr lang="ro-RO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care se </a:t>
            </a:r>
            <a:r>
              <a:rPr lang="en-US" dirty="0" err="1">
                <a:solidFill>
                  <a:schemeClr val="bg1"/>
                </a:solidFill>
              </a:rPr>
              <a:t>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observa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sferturi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vor</a:t>
            </a:r>
            <a:r>
              <a:rPr lang="en-US" dirty="0">
                <a:solidFill>
                  <a:schemeClr val="bg1"/>
                </a:solidFill>
              </a:rPr>
              <a:t> fi 6/8, ca in </a:t>
            </a:r>
            <a:r>
              <a:rPr lang="en-US" dirty="0" err="1">
                <a:solidFill>
                  <a:schemeClr val="bg1"/>
                </a:solidFill>
              </a:rPr>
              <a:t>semifinala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fie </a:t>
            </a:r>
            <a:r>
              <a:rPr lang="en-US" dirty="0" err="1">
                <a:solidFill>
                  <a:schemeClr val="bg1"/>
                </a:solidFill>
              </a:rPr>
              <a:t>doar</a:t>
            </a:r>
            <a:r>
              <a:rPr lang="en-US" dirty="0">
                <a:solidFill>
                  <a:schemeClr val="bg1"/>
                </a:solidFill>
              </a:rPr>
              <a:t> 1/4 </a:t>
            </a:r>
            <a:r>
              <a:rPr lang="en-US" dirty="0" err="1">
                <a:solidFill>
                  <a:schemeClr val="bg1"/>
                </a:solidFill>
              </a:rPr>
              <a:t>iar</a:t>
            </a:r>
            <a:r>
              <a:rPr lang="en-US" dirty="0">
                <a:solidFill>
                  <a:schemeClr val="bg1"/>
                </a:solidFill>
              </a:rPr>
              <a:t> in final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niciuna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 </a:t>
            </a:r>
            <a:r>
              <a:rPr lang="en-US" dirty="0" err="1">
                <a:solidFill>
                  <a:schemeClr val="bg1"/>
                </a:solidFill>
              </a:rPr>
              <a:t>lucru</a:t>
            </a:r>
            <a:r>
              <a:rPr lang="en-US" dirty="0">
                <a:solidFill>
                  <a:schemeClr val="bg1"/>
                </a:solidFill>
              </a:rPr>
              <a:t> important de men</a:t>
            </a:r>
            <a:r>
              <a:rPr lang="ro-RO" dirty="0">
                <a:solidFill>
                  <a:schemeClr val="bg1"/>
                </a:solidFill>
              </a:rPr>
              <a:t>ț</a:t>
            </a:r>
            <a:r>
              <a:rPr lang="en-US" dirty="0" err="1">
                <a:solidFill>
                  <a:schemeClr val="bg1"/>
                </a:solidFill>
              </a:rPr>
              <a:t>ionat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c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at</a:t>
            </a:r>
            <a:r>
              <a:rPr lang="ro-RO" dirty="0">
                <a:solidFill>
                  <a:schemeClr val="bg1"/>
                </a:solidFill>
              </a:rPr>
              <a:t>â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en-US" dirty="0" err="1">
                <a:solidFill>
                  <a:schemeClr val="bg1"/>
                </a:solidFill>
              </a:rPr>
              <a:t>semifinalele</a:t>
            </a:r>
            <a:r>
              <a:rPr lang="en-US" dirty="0">
                <a:solidFill>
                  <a:schemeClr val="bg1"/>
                </a:solidFill>
              </a:rPr>
              <a:t>, c</a:t>
            </a:r>
            <a:r>
              <a:rPr lang="ro-RO" dirty="0">
                <a:solidFill>
                  <a:schemeClr val="bg1"/>
                </a:solidFill>
              </a:rPr>
              <a:t>â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o-RO" dirty="0">
                <a:solidFill>
                  <a:schemeClr val="bg1"/>
                </a:solidFill>
              </a:rPr>
              <a:t>ș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ro-RO" dirty="0">
                <a:solidFill>
                  <a:schemeClr val="bg1"/>
                </a:solidFill>
              </a:rPr>
              <a:t>f</a:t>
            </a:r>
            <a:r>
              <a:rPr lang="en-US" dirty="0" err="1">
                <a:solidFill>
                  <a:schemeClr val="bg1"/>
                </a:solidFill>
              </a:rPr>
              <a:t>inalele</a:t>
            </a:r>
            <a:r>
              <a:rPr lang="en-US" dirty="0">
                <a:solidFill>
                  <a:schemeClr val="bg1"/>
                </a:solidFill>
              </a:rPr>
              <a:t> s-au </a:t>
            </a:r>
            <a:r>
              <a:rPr lang="en-US" dirty="0" err="1">
                <a:solidFill>
                  <a:schemeClr val="bg1"/>
                </a:solidFill>
              </a:rPr>
              <a:t>terminat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toate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egalitate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echipa</a:t>
            </a:r>
            <a:r>
              <a:rPr lang="en-US" dirty="0">
                <a:solidFill>
                  <a:schemeClr val="bg1"/>
                </a:solidFill>
              </a:rPr>
              <a:t> c</a:t>
            </a:r>
            <a:r>
              <a:rPr lang="ro-RO" dirty="0" err="1">
                <a:solidFill>
                  <a:schemeClr val="bg1"/>
                </a:solidFill>
              </a:rPr>
              <a:t>âș</a:t>
            </a:r>
            <a:r>
              <a:rPr lang="en-US" dirty="0">
                <a:solidFill>
                  <a:schemeClr val="bg1"/>
                </a:solidFill>
              </a:rPr>
              <a:t>tig</a:t>
            </a:r>
            <a:r>
              <a:rPr lang="ro-RO" dirty="0" err="1">
                <a:solidFill>
                  <a:schemeClr val="bg1"/>
                </a:solidFill>
              </a:rPr>
              <a:t>ăt</a:t>
            </a:r>
            <a:r>
              <a:rPr lang="en-US" dirty="0" err="1">
                <a:solidFill>
                  <a:schemeClr val="bg1"/>
                </a:solidFill>
              </a:rPr>
              <a:t>oare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fiind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decis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e </a:t>
            </a:r>
            <a:r>
              <a:rPr lang="en-US" dirty="0" err="1">
                <a:solidFill>
                  <a:schemeClr val="bg1"/>
                </a:solidFill>
              </a:rPr>
              <a:t>coefficientul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expectedGoals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Aceasta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fiind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ș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limitare</a:t>
            </a:r>
            <a:r>
              <a:rPr lang="en-US" dirty="0">
                <a:solidFill>
                  <a:schemeClr val="bg1"/>
                </a:solidFill>
              </a:rPr>
              <a:t> din </a:t>
            </a:r>
            <a:r>
              <a:rPr lang="en-US" dirty="0" err="1">
                <a:solidFill>
                  <a:schemeClr val="bg1"/>
                </a:solidFill>
              </a:rPr>
              <a:t>partea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s</a:t>
            </a:r>
            <a:r>
              <a:rPr lang="en-US" dirty="0" err="1">
                <a:solidFill>
                  <a:schemeClr val="bg1"/>
                </a:solidFill>
              </a:rPr>
              <a:t>etului</a:t>
            </a:r>
            <a:r>
              <a:rPr lang="en-US" dirty="0">
                <a:solidFill>
                  <a:schemeClr val="bg1"/>
                </a:solidFill>
              </a:rPr>
              <a:t> de date, </a:t>
            </a:r>
            <a:r>
              <a:rPr lang="en-US" dirty="0" err="1">
                <a:solidFill>
                  <a:schemeClr val="bg1"/>
                </a:solidFill>
              </a:rPr>
              <a:t>nefiind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posibil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implementarea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ExtraTime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lovituri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departajare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2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"/>
          <p:cNvSpPr txBox="1">
            <a:spLocks noGrp="1"/>
          </p:cNvSpPr>
          <p:nvPr>
            <p:ph type="title"/>
          </p:nvPr>
        </p:nvSpPr>
        <p:spPr>
          <a:xfrm>
            <a:off x="1247294" y="719039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  <p:sp>
        <p:nvSpPr>
          <p:cNvPr id="605" name="Google Shape;605;p40"/>
          <p:cNvSpPr txBox="1">
            <a:spLocks noGrp="1"/>
          </p:cNvSpPr>
          <p:nvPr>
            <p:ph type="subTitle" idx="1"/>
          </p:nvPr>
        </p:nvSpPr>
        <p:spPr>
          <a:xfrm>
            <a:off x="539444" y="1444789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dirty="0" err="1"/>
              <a:t>Entropie</a:t>
            </a:r>
            <a:endParaRPr dirty="0"/>
          </a:p>
        </p:txBody>
      </p:sp>
      <p:sp>
        <p:nvSpPr>
          <p:cNvPr id="606" name="Google Shape;606;p40"/>
          <p:cNvSpPr txBox="1">
            <a:spLocks noGrp="1"/>
          </p:cNvSpPr>
          <p:nvPr>
            <p:ph type="subTitle" idx="2"/>
          </p:nvPr>
        </p:nvSpPr>
        <p:spPr>
          <a:xfrm>
            <a:off x="622976" y="1789454"/>
            <a:ext cx="2846009" cy="1139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dirty="0" err="1"/>
              <a:t>Calcularea</a:t>
            </a:r>
            <a:r>
              <a:rPr lang="en-GB" dirty="0"/>
              <a:t> </a:t>
            </a:r>
            <a:r>
              <a:rPr lang="en-GB" dirty="0" err="1"/>
              <a:t>acesteia</a:t>
            </a:r>
            <a:r>
              <a:rPr lang="en-GB" dirty="0"/>
              <a:t> pe </a:t>
            </a:r>
            <a:r>
              <a:rPr lang="en-GB" dirty="0" err="1"/>
              <a:t>golurile</a:t>
            </a:r>
            <a:r>
              <a:rPr lang="en-GB" dirty="0"/>
              <a:t> de </a:t>
            </a:r>
            <a:r>
              <a:rPr lang="en-GB" dirty="0" err="1"/>
              <a:t>acas</a:t>
            </a:r>
            <a:r>
              <a:rPr lang="ro-RO" dirty="0"/>
              <a:t>ă</a:t>
            </a:r>
            <a:r>
              <a:rPr lang="en-GB" dirty="0"/>
              <a:t> ne-a </a:t>
            </a:r>
            <a:r>
              <a:rPr lang="en-GB" dirty="0" err="1"/>
              <a:t>indicat</a:t>
            </a:r>
            <a:r>
              <a:rPr lang="en-GB" dirty="0"/>
              <a:t> un coefficient de circa 2.516, </a:t>
            </a:r>
            <a:r>
              <a:rPr lang="en-GB" dirty="0" err="1"/>
              <a:t>insem</a:t>
            </a:r>
            <a:r>
              <a:rPr lang="ro-RO" dirty="0" err="1"/>
              <a:t>nâ</a:t>
            </a:r>
            <a:r>
              <a:rPr lang="en-GB" dirty="0" err="1"/>
              <a:t>nd</a:t>
            </a:r>
            <a:r>
              <a:rPr lang="en-GB" dirty="0"/>
              <a:t> </a:t>
            </a:r>
            <a:r>
              <a:rPr lang="en-GB" dirty="0" err="1"/>
              <a:t>faptul</a:t>
            </a:r>
            <a:r>
              <a:rPr lang="en-GB" dirty="0"/>
              <a:t> ca </a:t>
            </a:r>
            <a:r>
              <a:rPr lang="en-GB" dirty="0" err="1"/>
              <a:t>golurile</a:t>
            </a:r>
            <a:r>
              <a:rPr lang="en-GB" dirty="0"/>
              <a:t> sunt uniform </a:t>
            </a:r>
            <a:r>
              <a:rPr lang="en-GB" dirty="0" err="1"/>
              <a:t>distribuite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607" name="Google Shape;607;p40"/>
          <p:cNvSpPr txBox="1">
            <a:spLocks noGrp="1"/>
          </p:cNvSpPr>
          <p:nvPr>
            <p:ph type="title" idx="3"/>
          </p:nvPr>
        </p:nvSpPr>
        <p:spPr>
          <a:xfrm>
            <a:off x="1266160" y="277349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</a:t>
            </a:r>
            <a:endParaRPr dirty="0"/>
          </a:p>
        </p:txBody>
      </p:sp>
      <p:sp>
        <p:nvSpPr>
          <p:cNvPr id="608" name="Google Shape;608;p40"/>
          <p:cNvSpPr txBox="1">
            <a:spLocks noGrp="1"/>
          </p:cNvSpPr>
          <p:nvPr>
            <p:ph type="subTitle" idx="4"/>
          </p:nvPr>
        </p:nvSpPr>
        <p:spPr>
          <a:xfrm>
            <a:off x="534442" y="3598742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-GB" dirty="0" err="1"/>
              <a:t>Corela</a:t>
            </a:r>
            <a:r>
              <a:rPr lang="ro-RO" dirty="0"/>
              <a:t>ț</a:t>
            </a:r>
            <a:r>
              <a:rPr lang="en-GB" dirty="0"/>
              <a:t>ii</a:t>
            </a:r>
            <a:endParaRPr dirty="0"/>
          </a:p>
        </p:txBody>
      </p:sp>
      <p:sp>
        <p:nvSpPr>
          <p:cNvPr id="609" name="Google Shape;609;p40"/>
          <p:cNvSpPr txBox="1">
            <a:spLocks noGrp="1"/>
          </p:cNvSpPr>
          <p:nvPr>
            <p:ph type="subTitle" idx="5"/>
          </p:nvPr>
        </p:nvSpPr>
        <p:spPr>
          <a:xfrm>
            <a:off x="622976" y="3856138"/>
            <a:ext cx="3361911" cy="1139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dirty="0" err="1"/>
              <a:t>Inafara</a:t>
            </a:r>
            <a:r>
              <a:rPr lang="en-GB" dirty="0"/>
              <a:t> </a:t>
            </a:r>
            <a:r>
              <a:rPr lang="en-GB" dirty="0" err="1"/>
              <a:t>coloanei</a:t>
            </a:r>
            <a:r>
              <a:rPr lang="en-GB" dirty="0"/>
              <a:t> </a:t>
            </a:r>
            <a:r>
              <a:rPr lang="en-GB" dirty="0" err="1"/>
              <a:t>principale</a:t>
            </a:r>
            <a:r>
              <a:rPr lang="en-GB" dirty="0"/>
              <a:t>, </a:t>
            </a:r>
            <a:r>
              <a:rPr lang="en-GB" dirty="0" err="1"/>
              <a:t>singura</a:t>
            </a:r>
            <a:r>
              <a:rPr lang="en-GB" dirty="0"/>
              <a:t> </a:t>
            </a:r>
            <a:r>
              <a:rPr lang="en-GB" dirty="0" err="1"/>
              <a:t>corelatie</a:t>
            </a:r>
            <a:r>
              <a:rPr lang="en-GB" dirty="0"/>
              <a:t> </a:t>
            </a:r>
            <a:r>
              <a:rPr lang="en-GB" dirty="0" err="1"/>
              <a:t>puternica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ro-RO" dirty="0"/>
              <a:t>î</a:t>
            </a:r>
            <a:r>
              <a:rPr lang="en-GB" dirty="0" err="1"/>
              <a:t>ntre</a:t>
            </a:r>
            <a:r>
              <a:rPr lang="en-GB" dirty="0"/>
              <a:t> </a:t>
            </a:r>
            <a:r>
              <a:rPr lang="en-GB" dirty="0" err="1"/>
              <a:t>home_team</a:t>
            </a:r>
            <a:r>
              <a:rPr lang="en-GB" dirty="0"/>
              <a:t> </a:t>
            </a:r>
            <a:r>
              <a:rPr lang="ro-RO" dirty="0"/>
              <a:t>ș</a:t>
            </a:r>
            <a:r>
              <a:rPr lang="en-GB" dirty="0" err="1"/>
              <a:t>i</a:t>
            </a:r>
            <a:r>
              <a:rPr lang="en-GB" dirty="0"/>
              <a:t> country, circa 0.81, </a:t>
            </a:r>
            <a:r>
              <a:rPr lang="en-GB" dirty="0" err="1"/>
              <a:t>neputand</a:t>
            </a:r>
            <a:r>
              <a:rPr lang="en-GB" dirty="0"/>
              <a:t> </a:t>
            </a:r>
            <a:r>
              <a:rPr lang="en-GB" dirty="0" err="1"/>
              <a:t>fii</a:t>
            </a:r>
            <a:r>
              <a:rPr lang="en-GB" dirty="0"/>
              <a:t> de 1 </a:t>
            </a:r>
            <a:r>
              <a:rPr lang="en-GB" dirty="0" err="1"/>
              <a:t>datorit</a:t>
            </a:r>
            <a:r>
              <a:rPr lang="ro-RO" dirty="0"/>
              <a:t>ă</a:t>
            </a:r>
            <a:r>
              <a:rPr lang="en-GB" dirty="0"/>
              <a:t> </a:t>
            </a:r>
            <a:r>
              <a:rPr lang="en-GB" dirty="0" err="1"/>
              <a:t>turneelor</a:t>
            </a:r>
            <a:r>
              <a:rPr lang="en-GB" dirty="0"/>
              <a:t> final</a:t>
            </a:r>
            <a:r>
              <a:rPr lang="ro-RO" dirty="0"/>
              <a:t>e</a:t>
            </a:r>
            <a:r>
              <a:rPr lang="en-GB" dirty="0"/>
              <a:t> </a:t>
            </a:r>
            <a:r>
              <a:rPr lang="ro-RO" dirty="0"/>
              <a:t>î</a:t>
            </a:r>
            <a:r>
              <a:rPr lang="en-GB" dirty="0"/>
              <a:t>n care </a:t>
            </a:r>
            <a:r>
              <a:rPr lang="en-GB" dirty="0" err="1"/>
              <a:t>practic</a:t>
            </a:r>
            <a:r>
              <a:rPr lang="en-GB" dirty="0"/>
              <a:t> </a:t>
            </a:r>
            <a:r>
              <a:rPr lang="en-GB" dirty="0" err="1"/>
              <a:t>toate</a:t>
            </a:r>
            <a:r>
              <a:rPr lang="en-GB" dirty="0"/>
              <a:t> </a:t>
            </a:r>
            <a:r>
              <a:rPr lang="en-GB" dirty="0" err="1"/>
              <a:t>echipele</a:t>
            </a:r>
            <a:r>
              <a:rPr lang="en-GB" dirty="0"/>
              <a:t> sunt “</a:t>
            </a:r>
            <a:r>
              <a:rPr lang="ro-RO" dirty="0"/>
              <a:t>î</a:t>
            </a:r>
            <a:r>
              <a:rPr lang="en-GB" dirty="0"/>
              <a:t>n </a:t>
            </a:r>
            <a:r>
              <a:rPr lang="en-GB" dirty="0" err="1"/>
              <a:t>deplasare</a:t>
            </a:r>
            <a:r>
              <a:rPr lang="en-GB" dirty="0"/>
              <a:t>”.</a:t>
            </a:r>
            <a:endParaRPr dirty="0"/>
          </a:p>
        </p:txBody>
      </p:sp>
      <p:sp>
        <p:nvSpPr>
          <p:cNvPr id="610" name="Google Shape;610;p40"/>
          <p:cNvSpPr txBox="1">
            <a:spLocks noGrp="1"/>
          </p:cNvSpPr>
          <p:nvPr>
            <p:ph type="title" idx="6"/>
          </p:nvPr>
        </p:nvSpPr>
        <p:spPr>
          <a:xfrm>
            <a:off x="6178286" y="676834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</a:t>
            </a:r>
            <a:endParaRPr dirty="0"/>
          </a:p>
        </p:txBody>
      </p:sp>
      <p:sp>
        <p:nvSpPr>
          <p:cNvPr id="611" name="Google Shape;611;p40"/>
          <p:cNvSpPr txBox="1">
            <a:spLocks noGrp="1"/>
          </p:cNvSpPr>
          <p:nvPr>
            <p:ph type="subTitle" idx="7"/>
          </p:nvPr>
        </p:nvSpPr>
        <p:spPr>
          <a:xfrm>
            <a:off x="5321755" y="1410108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-GB" dirty="0"/>
              <a:t>Gini Index</a:t>
            </a:r>
            <a:endParaRPr dirty="0"/>
          </a:p>
        </p:txBody>
      </p:sp>
      <p:sp>
        <p:nvSpPr>
          <p:cNvPr id="612" name="Google Shape;612;p40"/>
          <p:cNvSpPr txBox="1">
            <a:spLocks noGrp="1"/>
          </p:cNvSpPr>
          <p:nvPr>
            <p:ph type="subTitle" idx="8"/>
          </p:nvPr>
        </p:nvSpPr>
        <p:spPr>
          <a:xfrm>
            <a:off x="5262300" y="1701711"/>
            <a:ext cx="3787357" cy="120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dirty="0" err="1"/>
              <a:t>Calculat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echipa</a:t>
            </a:r>
            <a:r>
              <a:rPr lang="en-GB" dirty="0"/>
              <a:t> </a:t>
            </a:r>
            <a:r>
              <a:rPr lang="en-GB" dirty="0" err="1"/>
              <a:t>gaza</a:t>
            </a:r>
            <a:r>
              <a:rPr lang="en-GB" dirty="0"/>
              <a:t> (0.576) </a:t>
            </a:r>
            <a:r>
              <a:rPr lang="ro-RO" dirty="0"/>
              <a:t>ș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echi</a:t>
            </a:r>
            <a:r>
              <a:rPr lang="ro-RO" dirty="0"/>
              <a:t>p</a:t>
            </a:r>
            <a:r>
              <a:rPr lang="en-GB" dirty="0"/>
              <a:t>a </a:t>
            </a:r>
            <a:r>
              <a:rPr lang="en-GB" dirty="0" err="1"/>
              <a:t>oaspete</a:t>
            </a:r>
            <a:r>
              <a:rPr lang="en-GB" dirty="0"/>
              <a:t> (0.441), </a:t>
            </a:r>
            <a:r>
              <a:rPr lang="en-GB" dirty="0" err="1"/>
              <a:t>indic</a:t>
            </a:r>
            <a:r>
              <a:rPr lang="ro-RO" dirty="0"/>
              <a:t>ă</a:t>
            </a:r>
            <a:r>
              <a:rPr lang="en-GB" dirty="0"/>
              <a:t> c</a:t>
            </a:r>
            <a:r>
              <a:rPr lang="ro-RO" dirty="0"/>
              <a:t>ă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echipele</a:t>
            </a:r>
            <a:r>
              <a:rPr lang="en-GB" dirty="0"/>
              <a:t> care </a:t>
            </a:r>
            <a:r>
              <a:rPr lang="en-GB" dirty="0" err="1"/>
              <a:t>joaca</a:t>
            </a:r>
            <a:r>
              <a:rPr lang="en-GB" dirty="0"/>
              <a:t> in </a:t>
            </a:r>
            <a:r>
              <a:rPr lang="en-GB" dirty="0" err="1"/>
              <a:t>depla</a:t>
            </a:r>
            <a:r>
              <a:rPr lang="ro-RO" dirty="0"/>
              <a:t>sa</a:t>
            </a:r>
            <a:r>
              <a:rPr lang="en-GB" dirty="0"/>
              <a:t>re exist</a:t>
            </a:r>
            <a:r>
              <a:rPr lang="ro-RO" dirty="0"/>
              <a:t>ă</a:t>
            </a:r>
            <a:r>
              <a:rPr lang="en-GB" dirty="0"/>
              <a:t> o </a:t>
            </a:r>
            <a:r>
              <a:rPr lang="en-GB" dirty="0" err="1"/>
              <a:t>distribu</a:t>
            </a:r>
            <a:r>
              <a:rPr lang="ro-RO" dirty="0"/>
              <a:t>ț</a:t>
            </a:r>
            <a:r>
              <a:rPr lang="en-GB" dirty="0" err="1"/>
              <a:t>ie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egal</a:t>
            </a:r>
            <a:r>
              <a:rPr lang="ro-RO" dirty="0"/>
              <a:t>ă</a:t>
            </a:r>
            <a:r>
              <a:rPr lang="en-GB" dirty="0"/>
              <a:t> a </a:t>
            </a:r>
            <a:r>
              <a:rPr lang="en-GB" dirty="0" err="1"/>
              <a:t>golurilor</a:t>
            </a:r>
            <a:r>
              <a:rPr lang="en-GB" dirty="0"/>
              <a:t>, cu cat </a:t>
            </a:r>
            <a:r>
              <a:rPr lang="en-GB" dirty="0" err="1"/>
              <a:t>indicele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aproape</a:t>
            </a:r>
            <a:r>
              <a:rPr lang="en-GB" dirty="0"/>
              <a:t> de 1 </a:t>
            </a:r>
            <a:r>
              <a:rPr lang="en-GB" dirty="0" err="1"/>
              <a:t>distribu</a:t>
            </a:r>
            <a:r>
              <a:rPr lang="ro-RO" dirty="0"/>
              <a:t>ț</a:t>
            </a:r>
            <a:r>
              <a:rPr lang="en-GB" dirty="0" err="1"/>
              <a:t>ia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inegal</a:t>
            </a:r>
            <a:r>
              <a:rPr lang="ro-RO" dirty="0"/>
              <a:t>ă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613" name="Google Shape;613;p40"/>
          <p:cNvSpPr txBox="1">
            <a:spLocks noGrp="1"/>
          </p:cNvSpPr>
          <p:nvPr>
            <p:ph type="title" idx="9"/>
          </p:nvPr>
        </p:nvSpPr>
        <p:spPr>
          <a:xfrm>
            <a:off x="5970150" y="28110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</a:t>
            </a:r>
            <a:endParaRPr dirty="0"/>
          </a:p>
        </p:txBody>
      </p:sp>
      <p:sp>
        <p:nvSpPr>
          <p:cNvPr id="614" name="Google Shape;614;p40"/>
          <p:cNvSpPr txBox="1">
            <a:spLocks noGrp="1"/>
          </p:cNvSpPr>
          <p:nvPr>
            <p:ph type="subTitle" idx="13"/>
          </p:nvPr>
        </p:nvSpPr>
        <p:spPr>
          <a:xfrm>
            <a:off x="5262300" y="3611448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-GB" dirty="0" err="1"/>
              <a:t>Concluzie</a:t>
            </a:r>
            <a:r>
              <a:rPr lang="en-GB" dirty="0"/>
              <a:t> final</a:t>
            </a:r>
            <a:r>
              <a:rPr lang="ro-RO" dirty="0"/>
              <a:t>ă</a:t>
            </a:r>
            <a:endParaRPr dirty="0"/>
          </a:p>
        </p:txBody>
      </p:sp>
      <p:sp>
        <p:nvSpPr>
          <p:cNvPr id="615" name="Google Shape;615;p40"/>
          <p:cNvSpPr txBox="1">
            <a:spLocks noGrp="1"/>
          </p:cNvSpPr>
          <p:nvPr>
            <p:ph type="subTitle" idx="14"/>
          </p:nvPr>
        </p:nvSpPr>
        <p:spPr>
          <a:xfrm>
            <a:off x="5257500" y="3854752"/>
            <a:ext cx="3589787" cy="1041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dirty="0" err="1"/>
              <a:t>Acest</a:t>
            </a:r>
            <a:r>
              <a:rPr lang="en-GB" dirty="0"/>
              <a:t> </a:t>
            </a:r>
            <a:r>
              <a:rPr lang="en-GB" dirty="0" err="1"/>
              <a:t>proiect</a:t>
            </a:r>
            <a:r>
              <a:rPr lang="en-GB" dirty="0"/>
              <a:t> a </a:t>
            </a:r>
            <a:r>
              <a:rPr lang="en-GB" dirty="0" err="1"/>
              <a:t>urmarit</a:t>
            </a:r>
            <a:r>
              <a:rPr lang="en-GB" dirty="0"/>
              <a:t> </a:t>
            </a:r>
            <a:r>
              <a:rPr lang="ro-RO" dirty="0"/>
              <a:t> atât </a:t>
            </a:r>
            <a:r>
              <a:rPr lang="en-GB" dirty="0" err="1"/>
              <a:t>descoperirea</a:t>
            </a:r>
            <a:r>
              <a:rPr lang="en-GB" dirty="0"/>
              <a:t> </a:t>
            </a:r>
            <a:r>
              <a:rPr lang="en-GB" dirty="0" err="1"/>
              <a:t>conceptelor</a:t>
            </a:r>
            <a:r>
              <a:rPr lang="en-GB" dirty="0"/>
              <a:t> </a:t>
            </a:r>
            <a:r>
              <a:rPr lang="en-GB" dirty="0" err="1"/>
              <a:t>noi</a:t>
            </a:r>
            <a:r>
              <a:rPr lang="en-GB" dirty="0"/>
              <a:t> </a:t>
            </a:r>
            <a:r>
              <a:rPr lang="ro-RO" dirty="0"/>
              <a:t>ș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implementarea</a:t>
            </a:r>
            <a:r>
              <a:rPr lang="en-GB" dirty="0"/>
              <a:t> </a:t>
            </a:r>
            <a:r>
              <a:rPr lang="en-GB" dirty="0" err="1"/>
              <a:t>acestora</a:t>
            </a:r>
            <a:r>
              <a:rPr lang="en-GB" dirty="0"/>
              <a:t>, cat </a:t>
            </a:r>
            <a:r>
              <a:rPr lang="ro-RO" dirty="0"/>
              <a:t>ș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exploatarea</a:t>
            </a:r>
            <a:r>
              <a:rPr lang="en-GB" dirty="0"/>
              <a:t> </a:t>
            </a:r>
            <a:r>
              <a:rPr lang="en-GB" dirty="0" err="1"/>
              <a:t>anumitor</a:t>
            </a:r>
            <a:r>
              <a:rPr lang="en-GB" dirty="0"/>
              <a:t> </a:t>
            </a:r>
            <a:r>
              <a:rPr lang="en-GB" dirty="0" err="1"/>
              <a:t>modele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maximizarea</a:t>
            </a:r>
            <a:r>
              <a:rPr lang="en-GB" dirty="0"/>
              <a:t> </a:t>
            </a:r>
            <a:r>
              <a:rPr lang="en-GB" dirty="0" err="1"/>
              <a:t>rezultatelor</a:t>
            </a:r>
            <a:endParaRPr dirty="0"/>
          </a:p>
        </p:txBody>
      </p:sp>
      <p:grpSp>
        <p:nvGrpSpPr>
          <p:cNvPr id="616" name="Google Shape;616;p40"/>
          <p:cNvGrpSpPr/>
          <p:nvPr/>
        </p:nvGrpSpPr>
        <p:grpSpPr>
          <a:xfrm>
            <a:off x="3665957" y="2285272"/>
            <a:ext cx="1511545" cy="1461174"/>
            <a:chOff x="3319625" y="2830275"/>
            <a:chExt cx="1130550" cy="1092875"/>
          </a:xfrm>
        </p:grpSpPr>
        <p:sp>
          <p:nvSpPr>
            <p:cNvPr id="617" name="Google Shape;617;p40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882850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40"/>
          <p:cNvSpPr txBox="1">
            <a:spLocks noGrp="1"/>
          </p:cNvSpPr>
          <p:nvPr>
            <p:ph type="title" idx="15"/>
          </p:nvPr>
        </p:nvSpPr>
        <p:spPr>
          <a:xfrm>
            <a:off x="715069" y="364011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00" dirty="0" err="1"/>
              <a:t>Concluzii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Ultimate Soccer League by Slidesgo">
  <a:themeElements>
    <a:clrScheme name="Simple Light">
      <a:dk1>
        <a:srgbClr val="000000"/>
      </a:dk1>
      <a:lt1>
        <a:srgbClr val="FFFFFF"/>
      </a:lt1>
      <a:dk2>
        <a:srgbClr val="2659B1"/>
      </a:dk2>
      <a:lt2>
        <a:srgbClr val="CEDCFF"/>
      </a:lt2>
      <a:accent1>
        <a:srgbClr val="000000"/>
      </a:accent1>
      <a:accent2>
        <a:srgbClr val="FFFFFF"/>
      </a:accent2>
      <a:accent3>
        <a:srgbClr val="2659B1"/>
      </a:accent3>
      <a:accent4>
        <a:srgbClr val="CEDCFF"/>
      </a:accent4>
      <a:accent5>
        <a:srgbClr val="000000"/>
      </a:accent5>
      <a:accent6>
        <a:srgbClr val="FFFFFF"/>
      </a:accent6>
      <a:hlink>
        <a:srgbClr val="2659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875</Words>
  <Application>Microsoft Office PowerPoint</Application>
  <PresentationFormat>On-screen Show (16:9)</PresentationFormat>
  <Paragraphs>102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Dosis</vt:lpstr>
      <vt:lpstr>Arial</vt:lpstr>
      <vt:lpstr>Vollkorn</vt:lpstr>
      <vt:lpstr>The Ultimate Soccer League by Slidesgo</vt:lpstr>
      <vt:lpstr>Predicția meciurilor de   fotbal internaționale</vt:lpstr>
      <vt:lpstr>Introducere</vt:lpstr>
      <vt:lpstr>Date</vt:lpstr>
      <vt:lpstr>Prelucrarea datelor:</vt:lpstr>
      <vt:lpstr>Distribuția datelor</vt:lpstr>
      <vt:lpstr>Modele :</vt:lpstr>
      <vt:lpstr>Rezultate</vt:lpstr>
      <vt:lpstr>Rezultate </vt:lpstr>
      <vt:lpstr>1</vt:lpstr>
      <vt:lpstr>Intrebari?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Predicția meciurilor de   fotbal internaționale</dc:title>
  <cp:lastModifiedBy>Mario Bogdan Viman</cp:lastModifiedBy>
  <cp:revision>21</cp:revision>
  <dcterms:modified xsi:type="dcterms:W3CDTF">2024-05-30T17:41:42Z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2024-05-28T17:53:45Z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a392b551-d19e-49a1-98fc-d0a177d71d58</vt:lpwstr>
  </property>
  <property fmtid="{D5CDD505-2E9C-101B-9397-08002B2CF9AE}" pid="8" name="MSIP_Label_5b58b62f-6f94-46bd-8089-18e64b0a9abb_ContentBits">
    <vt:lpwstr>0</vt:lpwstr>
  </property>
</Properties>
</file>