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59" d="100"/>
          <a:sy n="59" d="100"/>
        </p:scale>
        <p:origin x="9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BAE7F3-F0FF-7C10-C3BD-7A15FCDFA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E6637929-E52F-2CDF-40A2-803F77C516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702C0A9-4A6D-82DC-8BA1-F6F845695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AB1-0FAC-4415-8E27-5F892221FAE5}" type="datetimeFigureOut">
              <a:rPr lang="fr-FR" smtClean="0"/>
              <a:t>15/07/2025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3A44C1-43B8-028D-97A2-8320D9EB89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D2F57D9-6F71-90DA-A3B2-2B9308689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4AB-96EB-4D26-B35B-803729037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4970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34A1F48-1982-76B3-9D7F-4DB71488A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78D74D1-E92E-4B10-1046-F686656351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ACE8DFE-689B-6D35-959D-E6A238421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AB1-0FAC-4415-8E27-5F892221FAE5}" type="datetimeFigureOut">
              <a:rPr lang="fr-FR" smtClean="0"/>
              <a:t>15/07/2025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EB13CE2-F1C7-5195-C6DC-77B5D1BEB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9186281-2F02-15D6-0441-74F8BA566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4AB-96EB-4D26-B35B-803729037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38252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B2E3C71-3E0A-BBB8-AE1D-C603564AA7B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0DC3F234-6A48-62CA-97FC-9DD7091A1E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663FA45-79DD-0620-6BDD-5852B2555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AB1-0FAC-4415-8E27-5F892221FAE5}" type="datetimeFigureOut">
              <a:rPr lang="fr-FR" smtClean="0"/>
              <a:t>15/07/2025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638BD2A-E5DC-491E-DF26-0470B4EF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D8DE26C1-62BD-2F2B-61FC-46D4B2589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4AB-96EB-4D26-B35B-803729037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68823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72E709-F001-2DA7-9493-046941F60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09C02CB-B7FE-ED4F-AF46-BC0DEAD49A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EE8BD37-86C1-B10B-FF88-DE5A27C5AA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AB1-0FAC-4415-8E27-5F892221FAE5}" type="datetimeFigureOut">
              <a:rPr lang="fr-FR" smtClean="0"/>
              <a:t>15/07/2025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50BB8D-D7A7-6844-49B3-7403F78B7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9554F09-FCCA-C714-8221-7A981C18E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4AB-96EB-4D26-B35B-803729037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3982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66D1C1D-A52D-C5A1-B931-EBD0037BE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C6100F22-E16A-44CF-6489-93F7C82F4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653EE47-FC75-00D9-FB2D-D3D1597D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AB1-0FAC-4415-8E27-5F892221FAE5}" type="datetimeFigureOut">
              <a:rPr lang="fr-FR" smtClean="0"/>
              <a:t>15/07/2025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5228549-B542-C9B0-8428-4240D6D20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6E643CB-93AD-00BA-904B-5D42274B4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4AB-96EB-4D26-B35B-803729037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631208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F93A885-018D-B19A-16BC-A11384DDCC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BE33D7-4E3C-91B7-2A3C-BC3E8A4E195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3CA1F8E2-69D3-693F-AEAD-31C74717F3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EB70310-FC20-2178-76EC-421D87FE80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AB1-0FAC-4415-8E27-5F892221FAE5}" type="datetimeFigureOut">
              <a:rPr lang="fr-FR" smtClean="0"/>
              <a:t>15/07/2025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943BC7D-09F6-0708-B12F-C71D868F1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2E43F16-F7C6-9C72-D3BA-EA19A2B45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4AB-96EB-4D26-B35B-803729037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5303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6CCF35-5018-5967-DD5D-FC47A022C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241107AC-BF25-1F03-DA47-1D88DF00DC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2937C3-14ED-240A-AEDE-13384F566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51A5FE5-8B61-9973-C55A-B1A881FD21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AC283E4-5C75-BA75-DD04-91FB03BD33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3577D08B-F75E-2FA5-09F4-08AF14BA2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AB1-0FAC-4415-8E27-5F892221FAE5}" type="datetimeFigureOut">
              <a:rPr lang="fr-FR" smtClean="0"/>
              <a:t>15/07/2025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4D7B0325-80E8-1F93-064B-7D730C1637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7E9D3A34-3DE1-9214-8BB9-21CCA4832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4AB-96EB-4D26-B35B-803729037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2494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78807D4-36E7-4314-A1AF-23F86401C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D57BEBAD-DDC0-2C83-63DE-2B1630952B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AB1-0FAC-4415-8E27-5F892221FAE5}" type="datetimeFigureOut">
              <a:rPr lang="fr-FR" smtClean="0"/>
              <a:t>15/07/2025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23F2F998-88DF-567D-B0D9-2587A6A76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8CC7CC-52CE-7A41-5BF2-6A50C792A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4AB-96EB-4D26-B35B-803729037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929915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27E6DCF7-BC19-0028-7C19-CD289EAC7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AB1-0FAC-4415-8E27-5F892221FAE5}" type="datetimeFigureOut">
              <a:rPr lang="fr-FR" smtClean="0"/>
              <a:t>15/07/2025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B8ED5FD1-B16D-45C1-64CA-5CEA060AF2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8B3E486-1C76-70CA-9470-25D877532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4AB-96EB-4D26-B35B-803729037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24132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B270C5-391E-D0A1-CDE6-8DE3D7077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39FBD1D-901A-0828-4446-FBB93AB93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172C534-F4A5-F70B-5BEE-76C54CEBC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769D58B-9E9A-23A7-8C71-EF896AAB17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AB1-0FAC-4415-8E27-5F892221FAE5}" type="datetimeFigureOut">
              <a:rPr lang="fr-FR" smtClean="0"/>
              <a:t>15/07/2025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258AEB62-F157-B2B1-D408-35446507B7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B78D2F0-16A9-1B6E-D0A8-942DD057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4AB-96EB-4D26-B35B-803729037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24638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BA8BC08-E1FE-B30C-EE21-3EB3E6A8F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63145DC1-FC58-3DE7-4E6D-9ADBC64F69C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AAD9195-109F-B898-52FF-A110FA18EC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E66700D-913C-F516-BFED-BD3ED2FC50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2AAB1-0FAC-4415-8E27-5F892221FAE5}" type="datetimeFigureOut">
              <a:rPr lang="fr-FR" smtClean="0"/>
              <a:t>15/07/2025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5EBBFC39-4DF9-EAB4-4C6E-A66CA6161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D7E886D-9D16-66EC-DC0C-95C6CB559E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9174AB-96EB-4D26-B35B-803729037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37329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9CC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010C3C9E-6063-E4A2-BD61-64F5978D6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456A6B6-8852-6099-8662-C3A59C48B7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90FB155-0DB4-B23B-655C-1096C47BE38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2AAB1-0FAC-4415-8E27-5F892221FAE5}" type="datetimeFigureOut">
              <a:rPr lang="fr-FR" smtClean="0"/>
              <a:t>15/07/2025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FB0F98E6-DD83-0FF5-28F4-6D8B81B57B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83C758-69AA-727D-7D57-594CAD7B86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9174AB-96EB-4D26-B35B-80372903748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04593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3EFF2A2-A976-2EC6-C2DB-048F09CD45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057400"/>
            <a:ext cx="9144000" cy="2377439"/>
          </a:xfrm>
        </p:spPr>
        <p:txBody>
          <a:bodyPr anchor="ctr">
            <a:normAutofit/>
          </a:bodyPr>
          <a:lstStyle/>
          <a:p>
            <a:r>
              <a:rPr lang="fr-FR" b="1" dirty="0"/>
              <a:t>Projet	 Data </a:t>
            </a:r>
            <a:r>
              <a:rPr lang="fr-FR" b="1" dirty="0" err="1"/>
              <a:t>Engineer</a:t>
            </a:r>
            <a:br>
              <a:rPr lang="fr-FR" b="1" dirty="0"/>
            </a:br>
            <a:r>
              <a:rPr lang="fr-FR" b="1" dirty="0"/>
              <a:t>« Data Job </a:t>
            </a:r>
            <a:r>
              <a:rPr lang="fr-FR" b="1" dirty="0" err="1"/>
              <a:t>Market</a:t>
            </a:r>
            <a:r>
              <a:rPr lang="fr-FR" b="1" dirty="0"/>
              <a:t> in France »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77817E8-2D31-BA50-5707-272841E185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30640" y="5867400"/>
            <a:ext cx="2834640" cy="594360"/>
          </a:xfrm>
        </p:spPr>
        <p:txBody>
          <a:bodyPr anchor="ctr"/>
          <a:lstStyle/>
          <a:p>
            <a:r>
              <a:rPr lang="fr-FR" dirty="0"/>
              <a:t>HOANG Minh-Ha</a:t>
            </a:r>
          </a:p>
        </p:txBody>
      </p:sp>
    </p:spTree>
    <p:extLst>
      <p:ext uri="{BB962C8B-B14F-4D97-AF65-F5344CB8AC3E}">
        <p14:creationId xmlns:p14="http://schemas.microsoft.com/office/powerpoint/2010/main" val="1617500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912B61-0137-3580-827A-64721384E1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>
            <a:extLst>
              <a:ext uri="{FF2B5EF4-FFF2-40B4-BE49-F238E27FC236}">
                <a16:creationId xmlns:a16="http://schemas.microsoft.com/office/drawing/2014/main" id="{663A2060-8BCC-0381-2262-BC0A71847C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8481" y="1089561"/>
            <a:ext cx="10658698" cy="4023360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fr-FR" dirty="0"/>
              <a:t>Objectif : étude de marché en France Métropolitaine </a:t>
            </a:r>
            <a:r>
              <a:rPr lang="fr-FR" i="1" dirty="0"/>
              <a:t>(notamment pour les métiers DE-DA-DS)</a:t>
            </a:r>
          </a:p>
          <a:p>
            <a:pPr marL="342900" indent="-342900" algn="l">
              <a:buFontTx/>
              <a:buChar char="-"/>
            </a:pPr>
            <a:endParaRPr lang="fr-FR" dirty="0"/>
          </a:p>
          <a:p>
            <a:pPr marL="342900" indent="-342900" algn="l">
              <a:buFontTx/>
              <a:buChar char="-"/>
            </a:pPr>
            <a:r>
              <a:rPr lang="fr-FR" dirty="0"/>
              <a:t>Source (unique) : API France Travail (+ data </a:t>
            </a:r>
            <a:r>
              <a:rPr lang="fr-FR" dirty="0" err="1"/>
              <a:t>gouv</a:t>
            </a:r>
            <a:r>
              <a:rPr lang="fr-FR" dirty="0"/>
              <a:t> &amp; </a:t>
            </a:r>
            <a:r>
              <a:rPr lang="fr-FR" dirty="0" err="1"/>
              <a:t>insee</a:t>
            </a:r>
            <a:r>
              <a:rPr lang="fr-FR" dirty="0"/>
              <a:t> pour les données de localisation)</a:t>
            </a:r>
          </a:p>
          <a:p>
            <a:pPr marL="800100" lvl="1" indent="-342900" algn="l">
              <a:buFontTx/>
              <a:buChar char="-"/>
            </a:pPr>
            <a:r>
              <a:rPr lang="fr-FR" sz="2400" dirty="0"/>
              <a:t>Si autres sources, détection des doublons d’offres d’emploi impossible (donc merge impossible)</a:t>
            </a:r>
          </a:p>
          <a:p>
            <a:pPr marL="800100" lvl="1" indent="-342900" algn="l">
              <a:buFontTx/>
              <a:buChar char="-"/>
            </a:pPr>
            <a:r>
              <a:rPr lang="fr-FR" sz="2400" dirty="0"/>
              <a:t>Énormément d’attributs (~60), encore plus avec transformations :</a:t>
            </a:r>
          </a:p>
          <a:p>
            <a:pPr marL="1257300" lvl="2" indent="-342900" algn="l">
              <a:buFontTx/>
              <a:buChar char="-"/>
            </a:pPr>
            <a:r>
              <a:rPr lang="fr-FR" sz="2400" dirty="0"/>
              <a:t>avant chargement données en base (Python, lib </a:t>
            </a:r>
            <a:r>
              <a:rPr lang="fr-FR" sz="2400" dirty="0" err="1"/>
              <a:t>geopy</a:t>
            </a:r>
            <a:r>
              <a:rPr lang="fr-FR" sz="2400" dirty="0"/>
              <a:t>…)</a:t>
            </a:r>
          </a:p>
          <a:p>
            <a:pPr marL="1257300" lvl="2" indent="-342900" algn="l">
              <a:buFontTx/>
              <a:buChar char="-"/>
            </a:pPr>
            <a:r>
              <a:rPr lang="fr-FR" sz="2400" dirty="0"/>
              <a:t>après chargement données en base (SQL)</a:t>
            </a:r>
          </a:p>
        </p:txBody>
      </p:sp>
      <p:sp>
        <p:nvSpPr>
          <p:cNvPr id="6" name="Titre 1">
            <a:extLst>
              <a:ext uri="{FF2B5EF4-FFF2-40B4-BE49-F238E27FC236}">
                <a16:creationId xmlns:a16="http://schemas.microsoft.com/office/drawing/2014/main" id="{6E5ABEB3-1D2E-21D3-462F-81A4DFAFA998}"/>
              </a:ext>
            </a:extLst>
          </p:cNvPr>
          <p:cNvSpPr txBox="1">
            <a:spLocks/>
          </p:cNvSpPr>
          <p:nvPr/>
        </p:nvSpPr>
        <p:spPr>
          <a:xfrm>
            <a:off x="360423" y="121726"/>
            <a:ext cx="11262360" cy="697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b="1" u="sng" dirty="0"/>
              <a:t>1. Introduction</a:t>
            </a:r>
          </a:p>
        </p:txBody>
      </p:sp>
    </p:spTree>
    <p:extLst>
      <p:ext uri="{BB962C8B-B14F-4D97-AF65-F5344CB8AC3E}">
        <p14:creationId xmlns:p14="http://schemas.microsoft.com/office/powerpoint/2010/main" val="2271745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5BE91-EEDB-6DDA-44E6-FEF4500DD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EB97899-8545-3A3B-381D-B0E5F72A28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0423" y="121726"/>
            <a:ext cx="11262360" cy="697674"/>
          </a:xfrm>
        </p:spPr>
        <p:txBody>
          <a:bodyPr anchor="ctr">
            <a:normAutofit/>
          </a:bodyPr>
          <a:lstStyle/>
          <a:p>
            <a:pPr algn="l"/>
            <a:r>
              <a:rPr lang="fr-FR" sz="3600" b="1" u="sng" dirty="0"/>
              <a:t>2. Diagramme </a:t>
            </a:r>
            <a:r>
              <a:rPr lang="fr-FR" sz="3600" b="1" u="sng" dirty="0" err="1"/>
              <a:t>UML</a:t>
            </a:r>
            <a:endParaRPr lang="fr-FR" sz="3600" b="1" u="sng" dirty="0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4C6D06C-46D3-C619-5AEB-B7975E1FAE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04" y="831276"/>
            <a:ext cx="10884375" cy="588344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82396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E6B1E4-2E4C-E026-8EA9-88875D46A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>
            <a:extLst>
              <a:ext uri="{FF2B5EF4-FFF2-40B4-BE49-F238E27FC236}">
                <a16:creationId xmlns:a16="http://schemas.microsoft.com/office/drawing/2014/main" id="{DB18A371-30B6-3C38-36E0-8E5996ABBE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110" y="1113311"/>
            <a:ext cx="9906000" cy="4023360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fr-FR" dirty="0"/>
              <a:t>Windows 11 + </a:t>
            </a:r>
            <a:r>
              <a:rPr lang="fr-FR" dirty="0" err="1"/>
              <a:t>WSL2</a:t>
            </a:r>
            <a:r>
              <a:rPr lang="fr-FR" dirty="0"/>
              <a:t> (Ubuntu 22.04) + Docker CE </a:t>
            </a:r>
            <a:r>
              <a:rPr lang="fr-FR" i="1" dirty="0"/>
              <a:t>(pas Docker Desktop car problème pour faire fonctionner le conteneur </a:t>
            </a:r>
            <a:r>
              <a:rPr lang="fr-FR" i="1" dirty="0" err="1"/>
              <a:t>cAdvisor</a:t>
            </a:r>
            <a:r>
              <a:rPr lang="fr-FR" i="1" dirty="0"/>
              <a:t>)</a:t>
            </a:r>
            <a:endParaRPr lang="fr-FR" dirty="0"/>
          </a:p>
          <a:p>
            <a:pPr marL="342900" indent="-342900" algn="l">
              <a:buFontTx/>
              <a:buChar char="-"/>
            </a:pPr>
            <a:r>
              <a:rPr lang="fr-FR" dirty="0"/>
              <a:t>SGBD : </a:t>
            </a:r>
            <a:r>
              <a:rPr lang="fr-FR" dirty="0" err="1"/>
              <a:t>Postgres</a:t>
            </a:r>
            <a:endParaRPr lang="fr-FR" dirty="0"/>
          </a:p>
          <a:p>
            <a:pPr marL="342900" indent="-342900" algn="l">
              <a:buFontTx/>
              <a:buChar char="-"/>
            </a:pPr>
            <a:r>
              <a:rPr lang="fr-FR" dirty="0" err="1"/>
              <a:t>FastAPI</a:t>
            </a:r>
            <a:endParaRPr lang="fr-FR" dirty="0"/>
          </a:p>
          <a:p>
            <a:pPr marL="342900" indent="-342900" algn="l">
              <a:buFontTx/>
              <a:buChar char="-"/>
            </a:pPr>
            <a:r>
              <a:rPr lang="fr-FR" dirty="0"/>
              <a:t>Orchestration de tâches : </a:t>
            </a:r>
            <a:r>
              <a:rPr lang="fr-FR" dirty="0" err="1"/>
              <a:t>Airflow</a:t>
            </a:r>
            <a:r>
              <a:rPr lang="fr-FR" dirty="0"/>
              <a:t> 3.0</a:t>
            </a:r>
          </a:p>
          <a:p>
            <a:pPr marL="800100" lvl="1" indent="-342900" algn="l">
              <a:buFontTx/>
              <a:buChar char="-"/>
            </a:pPr>
            <a:endParaRPr lang="fr-FR" sz="2400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C57C72E0-1843-876E-BC59-6A0281242C28}"/>
              </a:ext>
            </a:extLst>
          </p:cNvPr>
          <p:cNvSpPr txBox="1">
            <a:spLocks/>
          </p:cNvSpPr>
          <p:nvPr/>
        </p:nvSpPr>
        <p:spPr>
          <a:xfrm>
            <a:off x="360423" y="121726"/>
            <a:ext cx="11262360" cy="697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b="1" u="sng" dirty="0"/>
              <a:t>3. Environnement</a:t>
            </a:r>
          </a:p>
        </p:txBody>
      </p:sp>
    </p:spTree>
    <p:extLst>
      <p:ext uri="{BB962C8B-B14F-4D97-AF65-F5344CB8AC3E}">
        <p14:creationId xmlns:p14="http://schemas.microsoft.com/office/powerpoint/2010/main" val="658094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6B8B2E-363B-7FCC-371C-035DEBD946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1">
            <a:extLst>
              <a:ext uri="{FF2B5EF4-FFF2-40B4-BE49-F238E27FC236}">
                <a16:creationId xmlns:a16="http://schemas.microsoft.com/office/drawing/2014/main" id="{08942B92-953D-879F-1F80-2E004009357C}"/>
              </a:ext>
            </a:extLst>
          </p:cNvPr>
          <p:cNvSpPr txBox="1">
            <a:spLocks/>
          </p:cNvSpPr>
          <p:nvPr/>
        </p:nvSpPr>
        <p:spPr>
          <a:xfrm>
            <a:off x="360423" y="121726"/>
            <a:ext cx="11262360" cy="697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b="1" u="sng" dirty="0"/>
              <a:t>4. Services Docker déployés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5CA89C84-2CFA-AE20-2BFA-3A275B4E05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39" y="962051"/>
            <a:ext cx="11348186" cy="562876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252394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ADE3A-8658-2F41-E52D-9F75554095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>
            <a:extLst>
              <a:ext uri="{FF2B5EF4-FFF2-40B4-BE49-F238E27FC236}">
                <a16:creationId xmlns:a16="http://schemas.microsoft.com/office/drawing/2014/main" id="{3918A7AA-752B-19B3-987B-A9151E4585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110" y="1113311"/>
            <a:ext cx="9906000" cy="4023360"/>
          </a:xfrm>
        </p:spPr>
        <p:txBody>
          <a:bodyPr/>
          <a:lstStyle/>
          <a:p>
            <a:pPr marL="342900" indent="-342900" algn="l">
              <a:buFontTx/>
              <a:buChar char="-"/>
            </a:pPr>
            <a:r>
              <a:rPr lang="en-US" dirty="0"/>
              <a:t>Airflow</a:t>
            </a:r>
          </a:p>
          <a:p>
            <a:pPr marL="342900" indent="-342900" algn="l">
              <a:buFontTx/>
              <a:buChar char="-"/>
            </a:pPr>
            <a:r>
              <a:rPr lang="en-US" dirty="0" err="1"/>
              <a:t>FastAPI</a:t>
            </a:r>
            <a:endParaRPr lang="en-US" dirty="0"/>
          </a:p>
          <a:p>
            <a:pPr marL="342900" indent="-342900" algn="l">
              <a:buFontTx/>
              <a:buChar char="-"/>
            </a:pPr>
            <a:r>
              <a:rPr lang="en-US" dirty="0"/>
              <a:t>Power BI</a:t>
            </a:r>
          </a:p>
          <a:p>
            <a:pPr marL="342900" indent="-342900" algn="l">
              <a:buFontTx/>
              <a:buChar char="-"/>
            </a:pPr>
            <a:r>
              <a:rPr lang="en-US" dirty="0"/>
              <a:t>Monitoring (Prometheus/Grafana)</a:t>
            </a:r>
            <a:endParaRPr lang="fr-FR" sz="2400" dirty="0"/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D01454D6-6003-1F74-92B3-E6CCB13F04A4}"/>
              </a:ext>
            </a:extLst>
          </p:cNvPr>
          <p:cNvSpPr txBox="1">
            <a:spLocks/>
          </p:cNvSpPr>
          <p:nvPr/>
        </p:nvSpPr>
        <p:spPr>
          <a:xfrm>
            <a:off x="360423" y="121726"/>
            <a:ext cx="11262360" cy="697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b="1" u="sng" dirty="0"/>
              <a:t>5. </a:t>
            </a:r>
            <a:r>
              <a:rPr lang="fr-FR" sz="3600" b="1" u="sng" dirty="0" err="1"/>
              <a:t>Demo</a:t>
            </a:r>
            <a:endParaRPr lang="fr-FR" sz="3600" b="1" u="sng" dirty="0"/>
          </a:p>
        </p:txBody>
      </p:sp>
    </p:spTree>
    <p:extLst>
      <p:ext uri="{BB962C8B-B14F-4D97-AF65-F5344CB8AC3E}">
        <p14:creationId xmlns:p14="http://schemas.microsoft.com/office/powerpoint/2010/main" val="3047329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93A4E9-03CE-B2E4-7130-9EA190CE7F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ous-titre 4">
            <a:extLst>
              <a:ext uri="{FF2B5EF4-FFF2-40B4-BE49-F238E27FC236}">
                <a16:creationId xmlns:a16="http://schemas.microsoft.com/office/drawing/2014/main" id="{5AC0D2BF-5710-B76B-5380-28AC67ED4D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99110" y="1113311"/>
            <a:ext cx="9906000" cy="5047344"/>
          </a:xfrm>
        </p:spPr>
        <p:txBody>
          <a:bodyPr>
            <a:normAutofit/>
          </a:bodyPr>
          <a:lstStyle/>
          <a:p>
            <a:pPr marL="342900" indent="-342900" algn="l">
              <a:buFontTx/>
              <a:buChar char="-"/>
            </a:pPr>
            <a:r>
              <a:rPr lang="en-US" dirty="0" err="1"/>
              <a:t>Projet</a:t>
            </a:r>
            <a:r>
              <a:rPr lang="en-US" dirty="0"/>
              <a:t> </a:t>
            </a:r>
            <a:r>
              <a:rPr lang="en-US" dirty="0" err="1"/>
              <a:t>concret</a:t>
            </a:r>
            <a:r>
              <a:rPr lang="en-US" dirty="0"/>
              <a:t> avec applications</a:t>
            </a:r>
          </a:p>
          <a:p>
            <a:pPr marL="342900" indent="-342900" algn="l">
              <a:buFontTx/>
              <a:buChar char="-"/>
            </a:pPr>
            <a:endParaRPr lang="en-US" sz="2400" dirty="0"/>
          </a:p>
          <a:p>
            <a:pPr marL="342900" indent="-342900" algn="l">
              <a:buFontTx/>
              <a:buChar char="-"/>
            </a:pPr>
            <a:r>
              <a:rPr lang="fr-FR" dirty="0"/>
              <a:t>Axes améliorations :</a:t>
            </a:r>
          </a:p>
          <a:p>
            <a:pPr marL="800100" lvl="1" indent="-342900" algn="l">
              <a:buFontTx/>
              <a:buChar char="-"/>
            </a:pPr>
            <a:r>
              <a:rPr lang="fr-FR" dirty="0" err="1"/>
              <a:t>alert</a:t>
            </a:r>
            <a:r>
              <a:rPr lang="fr-FR" dirty="0"/>
              <a:t> manager</a:t>
            </a:r>
          </a:p>
          <a:p>
            <a:pPr marL="800100" lvl="1" indent="-342900" algn="l">
              <a:buFontTx/>
              <a:buChar char="-"/>
            </a:pPr>
            <a:r>
              <a:rPr lang="fr-FR" dirty="0" err="1"/>
              <a:t>github</a:t>
            </a:r>
            <a:r>
              <a:rPr lang="fr-FR" dirty="0"/>
              <a:t> actions (dossier .workflow)</a:t>
            </a:r>
          </a:p>
          <a:p>
            <a:pPr marL="800100" lvl="1" indent="-342900" algn="l">
              <a:buFontTx/>
              <a:buChar char="-"/>
            </a:pPr>
            <a:r>
              <a:rPr lang="fr-FR" dirty="0" err="1"/>
              <a:t>Pytest</a:t>
            </a:r>
            <a:endParaRPr lang="fr-FR" dirty="0"/>
          </a:p>
          <a:p>
            <a:pPr marL="800100" lvl="1" indent="-342900" algn="l">
              <a:buFontTx/>
              <a:buChar char="-"/>
            </a:pPr>
            <a:r>
              <a:rPr lang="fr-FR" dirty="0" err="1"/>
              <a:t>Dbt</a:t>
            </a:r>
            <a:endParaRPr lang="fr-FR" dirty="0"/>
          </a:p>
          <a:p>
            <a:pPr marL="800100" lvl="1" indent="-342900" algn="l">
              <a:buFontTx/>
              <a:buChar char="-"/>
            </a:pPr>
            <a:endParaRPr lang="fr-FR" dirty="0"/>
          </a:p>
          <a:p>
            <a:pPr marL="342900" indent="-342900" algn="l">
              <a:buFontTx/>
              <a:buChar char="-"/>
            </a:pPr>
            <a:r>
              <a:rPr lang="fr-FR" dirty="0"/>
              <a:t>Merci à </a:t>
            </a:r>
            <a:r>
              <a:rPr lang="fr-FR" b="1" dirty="0"/>
              <a:t>Antoine </a:t>
            </a:r>
            <a:r>
              <a:rPr lang="fr-FR" b="1" dirty="0" err="1"/>
              <a:t>Fradin</a:t>
            </a:r>
            <a:endParaRPr lang="fr-FR" b="1" dirty="0"/>
          </a:p>
          <a:p>
            <a:pPr marL="342900" indent="-342900" algn="l">
              <a:buFontTx/>
              <a:buChar char="-"/>
            </a:pPr>
            <a:endParaRPr lang="fr-FR" dirty="0"/>
          </a:p>
          <a:p>
            <a:pPr marL="342900" indent="-342900" algn="l">
              <a:buFontTx/>
              <a:buChar char="-"/>
            </a:pPr>
            <a:r>
              <a:rPr lang="fr-FR" dirty="0"/>
              <a:t>Questions ?</a:t>
            </a:r>
          </a:p>
        </p:txBody>
      </p:sp>
      <p:sp>
        <p:nvSpPr>
          <p:cNvPr id="3" name="Titre 1">
            <a:extLst>
              <a:ext uri="{FF2B5EF4-FFF2-40B4-BE49-F238E27FC236}">
                <a16:creationId xmlns:a16="http://schemas.microsoft.com/office/drawing/2014/main" id="{5E9DB751-6BA2-7A52-AB8D-F0C45B9A162A}"/>
              </a:ext>
            </a:extLst>
          </p:cNvPr>
          <p:cNvSpPr txBox="1">
            <a:spLocks/>
          </p:cNvSpPr>
          <p:nvPr/>
        </p:nvSpPr>
        <p:spPr>
          <a:xfrm>
            <a:off x="360423" y="121726"/>
            <a:ext cx="11262360" cy="6976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fr-FR" sz="3600" b="1" u="sng" dirty="0"/>
              <a:t>6. Conclusion</a:t>
            </a:r>
          </a:p>
        </p:txBody>
      </p:sp>
    </p:spTree>
    <p:extLst>
      <p:ext uri="{BB962C8B-B14F-4D97-AF65-F5344CB8AC3E}">
        <p14:creationId xmlns:p14="http://schemas.microsoft.com/office/powerpoint/2010/main" val="194481241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1328</TotalTime>
  <Words>182</Words>
  <Application>Microsoft Office PowerPoint</Application>
  <PresentationFormat>Grand écran</PresentationFormat>
  <Paragraphs>34</Paragraphs>
  <Slides>7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Thème Office</vt:lpstr>
      <vt:lpstr>Projet  Data Engineer « Data Job Market in France »</vt:lpstr>
      <vt:lpstr>Présentation PowerPoint</vt:lpstr>
      <vt:lpstr>2. Diagramme UML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Foo Bar</dc:creator>
  <cp:lastModifiedBy>Foo Bar</cp:lastModifiedBy>
  <cp:revision>7</cp:revision>
  <dcterms:created xsi:type="dcterms:W3CDTF">2025-07-15T21:00:24Z</dcterms:created>
  <dcterms:modified xsi:type="dcterms:W3CDTF">2025-07-16T19:08:58Z</dcterms:modified>
</cp:coreProperties>
</file>