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AE7F3-F0FF-7C10-C3BD-7A15FCDFA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637929-E52F-2CDF-40A2-803F77C51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02C0A9-4A6D-82DC-8BA1-F6F84569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44C1-43B8-028D-97A2-8320D9EB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F57D9-6F71-90DA-A3B2-2B930868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A1F48-1982-76B3-9D7F-4DB71488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8D74D1-E92E-4B10-1046-F6866563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CE8DFE-689B-6D35-959D-E6A23842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B13CE2-F1C7-5195-C6DC-77B5D1BE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86281-2F02-15D6-0441-74F8BA56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2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2E3C71-3E0A-BBB8-AE1D-C603564AA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C3F234-6A48-62CA-97FC-9DD7091A1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3FA45-79DD-0620-6BDD-5852B255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38BD2A-E5DC-491E-DF26-0470B4EF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DE26C1-62BD-2F2B-61FC-46D4B258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88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2E709-F001-2DA7-9493-046941F6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9C02CB-B7FE-ED4F-AF46-BC0DEAD4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8BD37-86C1-B10B-FF88-DE5A27C5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0BB8D-D7A7-6844-49B3-7403F78B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54F09-FCCA-C714-8221-7A981C18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8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D1C1D-A52D-C5A1-B931-EBD0037B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100F22-E16A-44CF-6489-93F7C82F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3EE47-FC75-00D9-FB2D-D3D1597D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28549-B542-C9B0-8428-4240D6D2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E643CB-93AD-00BA-904B-5D42274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3A885-018D-B19A-16BC-A11384DD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E33D7-4E3C-91B7-2A3C-BC3E8A4E1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A1F8E2-69D3-693F-AEAD-31C74717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B70310-FC20-2178-76EC-421D87FE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43BC7D-09F6-0708-B12F-C71D868F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E43F16-F7C6-9C72-D3BA-EA19A2B4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3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CCF35-5018-5967-DD5D-FC47A022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1107AC-BF25-1F03-DA47-1D88DF00D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2937C3-14ED-240A-AEDE-13384F566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1A5FE5-8B61-9973-C55A-B1A881FD2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C283E4-5C75-BA75-DD04-91FB03BD3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77D08B-F75E-2FA5-09F4-08AF14BA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7B0325-80E8-1F93-064B-7D730C16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9D3A34-3DE1-9214-8BB9-21CCA483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4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807D4-36E7-4314-A1AF-23F86401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7BEBAD-DDC0-2C83-63DE-2B163095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F2F998-88DF-567D-B0D9-2587A6A7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CC7CC-52CE-7A41-5BF2-6A50C792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99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E6DCF7-BC19-0028-7C19-CD289EAC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ED5FD1-B16D-45C1-64CA-5CEA060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E486-1C76-70CA-9470-25D87753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13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270C5-391E-D0A1-CDE6-8DE3D707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9FBD1D-901A-0828-4446-FBB93AB9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2C534-F4A5-F70B-5BEE-76C54CEB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69D58B-9E9A-23A7-8C71-EF896AAB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8AEB62-F157-B2B1-D408-35446507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78D2F0-16A9-1B6E-D0A8-942DD057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6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8BC08-E1FE-B30C-EE21-3EB3E6A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145DC1-FC58-3DE7-4E6D-9ADBC64F6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AD9195-109F-B898-52FF-A110FA18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66700D-913C-F516-BFED-BD3ED2FC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BBFC39-4DF9-EAB4-4C6E-A66CA616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7E886D-9D16-66EC-DC0C-95C6CB5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0C3C9E-6063-E4A2-BD61-64F5978D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6A6B6-8852-6099-8662-C3A59C48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FB155-0DB4-B23B-655C-1096C47BE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AAB1-0FAC-4415-8E27-5F892221FAE5}" type="datetimeFigureOut">
              <a:rPr lang="fr-FR" smtClean="0"/>
              <a:t>21/07/2025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0F98E6-DD83-0FF5-28F4-6D8B81B57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3C758-69AA-727D-7D57-594CAD7B8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9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FF2A2-A976-2EC6-C2DB-048F09CD4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100"/>
            <a:ext cx="9144000" cy="3086100"/>
          </a:xfrm>
        </p:spPr>
        <p:txBody>
          <a:bodyPr anchor="ctr">
            <a:normAutofit fontScale="90000"/>
          </a:bodyPr>
          <a:lstStyle/>
          <a:p>
            <a:r>
              <a:rPr lang="fr-FR" b="1" dirty="0"/>
              <a:t>Projet	 </a:t>
            </a:r>
            <a:r>
              <a:rPr lang="fr-FR" b="1"/>
              <a:t>Data Engineer</a:t>
            </a:r>
            <a:br>
              <a:rPr lang="fr-FR" b="1"/>
            </a:br>
            <a:br>
              <a:rPr lang="fr-FR" b="1" dirty="0"/>
            </a:br>
            <a:r>
              <a:rPr lang="fr-FR" b="1"/>
              <a:t>« Etude de marché (de la data)</a:t>
            </a:r>
            <a:br>
              <a:rPr lang="fr-FR" b="1"/>
            </a:br>
            <a:r>
              <a:rPr lang="fr-FR" b="1"/>
              <a:t>en France </a:t>
            </a:r>
            <a:r>
              <a:rPr lang="fr-FR" b="1" dirty="0"/>
              <a:t>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7817E8-2D31-BA50-5707-272841E18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0640" y="5867400"/>
            <a:ext cx="2834640" cy="594360"/>
          </a:xfrm>
        </p:spPr>
        <p:txBody>
          <a:bodyPr anchor="ctr"/>
          <a:lstStyle/>
          <a:p>
            <a:r>
              <a:rPr lang="fr-FR" dirty="0"/>
              <a:t>HOANG Minh-Ha</a:t>
            </a:r>
          </a:p>
        </p:txBody>
      </p:sp>
    </p:spTree>
    <p:extLst>
      <p:ext uri="{BB962C8B-B14F-4D97-AF65-F5344CB8AC3E}">
        <p14:creationId xmlns:p14="http://schemas.microsoft.com/office/powerpoint/2010/main" val="1617500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A7F00-8EE5-9A1B-8236-3E254B93F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F5360B4F-0BEB-AB18-F2B7-5C076195B62E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/>
              <a:t>5D. Demo Monitoring (Prometheus/Grafana)</a:t>
            </a:r>
            <a:endParaRPr lang="fr-FR" sz="3600" b="1" u="sng" dirty="0"/>
          </a:p>
        </p:txBody>
      </p:sp>
      <p:sp>
        <p:nvSpPr>
          <p:cNvPr id="7" name="Sous-titre 4">
            <a:extLst>
              <a:ext uri="{FF2B5EF4-FFF2-40B4-BE49-F238E27FC236}">
                <a16:creationId xmlns:a16="http://schemas.microsoft.com/office/drawing/2014/main" id="{2576C1B8-DD12-2CC1-BB08-556325076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/>
              <a:t>Demo live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89741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3A4E9-03CE-B2E4-7130-9EA190CE7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5AC0D2BF-5710-B76B-5380-28AC67ED4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504734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concret</a:t>
            </a:r>
            <a:r>
              <a:rPr lang="en-US" dirty="0"/>
              <a:t> avec applications</a:t>
            </a:r>
          </a:p>
          <a:p>
            <a:pPr marL="342900" indent="-342900" algn="l">
              <a:buFontTx/>
              <a:buChar char="-"/>
            </a:pPr>
            <a:endParaRPr lang="en-US" sz="2400" dirty="0"/>
          </a:p>
          <a:p>
            <a:pPr marL="342900" indent="-342900" algn="l">
              <a:buFontTx/>
              <a:buChar char="-"/>
            </a:pPr>
            <a:r>
              <a:rPr lang="fr-FR"/>
              <a:t>Axes d’améliorations </a:t>
            </a:r>
            <a:r>
              <a:rPr lang="fr-FR" dirty="0"/>
              <a:t>:</a:t>
            </a:r>
          </a:p>
          <a:p>
            <a:pPr marL="800100" lvl="1" indent="-342900" algn="l">
              <a:buFontTx/>
              <a:buChar char="-"/>
            </a:pPr>
            <a:r>
              <a:rPr lang="fr-FR" dirty="0" err="1"/>
              <a:t>alert</a:t>
            </a:r>
            <a:r>
              <a:rPr lang="fr-FR" dirty="0"/>
              <a:t> manager</a:t>
            </a:r>
          </a:p>
          <a:p>
            <a:pPr marL="800100" lvl="1" indent="-342900" algn="l">
              <a:buFontTx/>
              <a:buChar char="-"/>
            </a:pPr>
            <a:r>
              <a:rPr lang="fr-FR" dirty="0" err="1"/>
              <a:t>github</a:t>
            </a:r>
            <a:r>
              <a:rPr lang="fr-FR" dirty="0"/>
              <a:t> actions (dossier .workflow)</a:t>
            </a:r>
          </a:p>
          <a:p>
            <a:pPr marL="800100" lvl="1" indent="-342900" algn="l">
              <a:buFontTx/>
              <a:buChar char="-"/>
            </a:pPr>
            <a:r>
              <a:rPr lang="fr-FR" dirty="0" err="1"/>
              <a:t>Pytest</a:t>
            </a:r>
            <a:endParaRPr lang="fr-FR" dirty="0"/>
          </a:p>
          <a:p>
            <a:pPr marL="800100" lvl="1" indent="-342900" algn="l">
              <a:buFontTx/>
              <a:buChar char="-"/>
            </a:pPr>
            <a:r>
              <a:rPr lang="fr-FR" dirty="0" err="1"/>
              <a:t>Dbt</a:t>
            </a:r>
            <a:endParaRPr lang="fr-FR" dirty="0"/>
          </a:p>
          <a:p>
            <a:pPr marL="800100" lvl="1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Merci à </a:t>
            </a:r>
            <a:r>
              <a:rPr lang="fr-FR" b="1" dirty="0"/>
              <a:t>Antoine </a:t>
            </a:r>
            <a:r>
              <a:rPr lang="fr-FR" b="1" dirty="0" err="1"/>
              <a:t>Fradin</a:t>
            </a:r>
            <a:endParaRPr lang="fr-FR" b="1" dirty="0"/>
          </a:p>
          <a:p>
            <a:pPr marL="342900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Questions ?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E9DB751-6BA2-7A52-AB8D-F0C45B9A162A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194481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12B61-0137-3580-827A-64721384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663A2060-8BCC-0381-2262-BC0A71847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481" y="1089561"/>
            <a:ext cx="10658698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Objectif : étude de marché en France Métropolitaine </a:t>
            </a:r>
            <a:r>
              <a:rPr lang="fr-FR" i="1" dirty="0"/>
              <a:t>(notamment pour les métiers DE-DA-DS)</a:t>
            </a:r>
          </a:p>
          <a:p>
            <a:pPr marL="342900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Source (unique) : API France Travail (+ data </a:t>
            </a:r>
            <a:r>
              <a:rPr lang="fr-FR" dirty="0" err="1"/>
              <a:t>gouv</a:t>
            </a:r>
            <a:r>
              <a:rPr lang="fr-FR" dirty="0"/>
              <a:t> &amp; </a:t>
            </a:r>
            <a:r>
              <a:rPr lang="fr-FR" dirty="0" err="1"/>
              <a:t>insee</a:t>
            </a:r>
            <a:r>
              <a:rPr lang="fr-FR" dirty="0"/>
              <a:t> pour les données de localisation)</a:t>
            </a:r>
          </a:p>
          <a:p>
            <a:pPr marL="800100" lvl="1" indent="-342900" algn="l">
              <a:buFontTx/>
              <a:buChar char="-"/>
            </a:pPr>
            <a:r>
              <a:rPr lang="fr-FR" sz="2400" dirty="0"/>
              <a:t>Si autres sources, détection des doublons d’offres d’emploi impossible (donc merge impossible)</a:t>
            </a:r>
          </a:p>
          <a:p>
            <a:pPr marL="800100" lvl="1" indent="-342900" algn="l">
              <a:buFontTx/>
              <a:buChar char="-"/>
            </a:pPr>
            <a:r>
              <a:rPr lang="fr-FR" sz="2400" dirty="0"/>
              <a:t>Énormément d’attributs (~60), encore plus avec transformations :</a:t>
            </a:r>
          </a:p>
          <a:p>
            <a:pPr marL="1257300" lvl="2" indent="-342900" algn="l">
              <a:buFontTx/>
              <a:buChar char="-"/>
            </a:pPr>
            <a:r>
              <a:rPr lang="fr-FR" sz="2400" dirty="0"/>
              <a:t>avant chargement données en base (Python, lib </a:t>
            </a:r>
            <a:r>
              <a:rPr lang="fr-FR" sz="2400" dirty="0" err="1"/>
              <a:t>geopy</a:t>
            </a:r>
            <a:r>
              <a:rPr lang="fr-FR" sz="2400" dirty="0"/>
              <a:t>…)</a:t>
            </a:r>
          </a:p>
          <a:p>
            <a:pPr marL="1257300" lvl="2" indent="-342900" algn="l">
              <a:buFontTx/>
              <a:buChar char="-"/>
            </a:pPr>
            <a:r>
              <a:rPr lang="fr-FR" sz="2400" dirty="0"/>
              <a:t>après chargement données en base (SQL)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E5ABEB3-1D2E-21D3-462F-81A4DFAFA998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7174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BE91-EEDB-6DDA-44E6-FEF4500DD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97899-8545-3A3B-381D-B0E5F72A2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423" y="121726"/>
            <a:ext cx="11262360" cy="697674"/>
          </a:xfrm>
        </p:spPr>
        <p:txBody>
          <a:bodyPr anchor="ctr">
            <a:normAutofit/>
          </a:bodyPr>
          <a:lstStyle/>
          <a:p>
            <a:pPr algn="l"/>
            <a:r>
              <a:rPr lang="fr-FR" sz="3600" b="1" u="sng" dirty="0"/>
              <a:t>2. Diagramme </a:t>
            </a:r>
            <a:r>
              <a:rPr lang="fr-FR" sz="3600" b="1" u="sng" dirty="0" err="1"/>
              <a:t>UML</a:t>
            </a:r>
            <a:endParaRPr lang="fr-FR" sz="3600" b="1" u="sng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13689AD-E767-512D-69C1-8A03A9385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58" y="867025"/>
            <a:ext cx="10848975" cy="58112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23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6B1E4-2E4C-E026-8EA9-88875D46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DB18A371-30B6-3C38-36E0-8E5996AB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Windows 11 + </a:t>
            </a:r>
            <a:r>
              <a:rPr lang="fr-FR" dirty="0" err="1"/>
              <a:t>WSL2</a:t>
            </a:r>
            <a:r>
              <a:rPr lang="fr-FR" dirty="0"/>
              <a:t> (Ubuntu 22.04) + Docker CE </a:t>
            </a:r>
            <a:r>
              <a:rPr lang="fr-FR" i="1" dirty="0"/>
              <a:t>(pas Docker Desktop car problème pour faire fonctionner le conteneur </a:t>
            </a:r>
            <a:r>
              <a:rPr lang="fr-FR" i="1" dirty="0" err="1"/>
              <a:t>cAdvisor</a:t>
            </a:r>
            <a:r>
              <a:rPr lang="fr-FR" i="1" dirty="0"/>
              <a:t>)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SGBD : </a:t>
            </a:r>
            <a:r>
              <a:rPr lang="fr-FR" dirty="0" err="1"/>
              <a:t>Postgres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 err="1"/>
              <a:t>FastAPI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Orchestration de tâches : </a:t>
            </a:r>
            <a:r>
              <a:rPr lang="fr-FR" dirty="0" err="1"/>
              <a:t>Airflow</a:t>
            </a:r>
            <a:r>
              <a:rPr lang="fr-FR" dirty="0"/>
              <a:t> 3.0</a:t>
            </a:r>
          </a:p>
          <a:p>
            <a:pPr marL="800100" lvl="1" indent="-342900" algn="l">
              <a:buFontTx/>
              <a:buChar char="-"/>
            </a:pPr>
            <a:endParaRPr lang="fr-FR" sz="24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57C72E0-1843-876E-BC59-6A0281242C28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3. Environnement</a:t>
            </a:r>
          </a:p>
        </p:txBody>
      </p:sp>
    </p:spTree>
    <p:extLst>
      <p:ext uri="{BB962C8B-B14F-4D97-AF65-F5344CB8AC3E}">
        <p14:creationId xmlns:p14="http://schemas.microsoft.com/office/powerpoint/2010/main" val="65809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B8B2E-363B-7FCC-371C-035DEBD94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8942B92-953D-879F-1F80-2E004009357C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4. Services Docker déployés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749F6E7-1F44-B834-6E99-3FB9E333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98" y="876550"/>
            <a:ext cx="11563350" cy="57852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23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ADE3A-8658-2F41-E52D-9F755540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3918A7AA-752B-19B3-987B-A9151E45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/>
              <a:t>Airflow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/>
              <a:t>FastAPI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Power BI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Monitoring (Prometheus/Grafana)</a:t>
            </a:r>
            <a:endParaRPr lang="fr-FR" sz="24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01454D6-6003-1F74-92B3-E6CCB13F04A4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5. </a:t>
            </a:r>
            <a:r>
              <a:rPr lang="fr-FR" sz="3600" b="1" u="sng" dirty="0" err="1"/>
              <a:t>Demo</a:t>
            </a:r>
            <a:endParaRPr lang="fr-FR" sz="3600" b="1" u="sng" dirty="0"/>
          </a:p>
        </p:txBody>
      </p:sp>
    </p:spTree>
    <p:extLst>
      <p:ext uri="{BB962C8B-B14F-4D97-AF65-F5344CB8AC3E}">
        <p14:creationId xmlns:p14="http://schemas.microsoft.com/office/powerpoint/2010/main" val="304732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627E4-2C43-C724-823D-C2B882E02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D154319C-72FC-3F67-E7BD-FF944835B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sz="2400"/>
              <a:t>screenshots</a:t>
            </a:r>
            <a:endParaRPr lang="fr-FR" sz="24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809073B-7AD1-2D88-9096-C46C41D55325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/>
              <a:t>5A. Demo Airflow</a:t>
            </a:r>
            <a:endParaRPr lang="fr-FR" sz="3600" b="1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DB5482-29A3-459C-86D5-18B44F7F3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84"/>
            <a:ext cx="12192000" cy="203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5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FED3A-0E3B-8828-D13C-72D50B8E2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F62A4E8B-DC81-86D7-9AF6-E06088DB5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/>
              <a:t>screenshot</a:t>
            </a:r>
            <a:endParaRPr lang="fr-FR" sz="24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0DE2267-364E-7DEA-B94E-897A1E2058B3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/>
              <a:t>5B. Demo FastAPI</a:t>
            </a:r>
            <a:endParaRPr lang="fr-FR" sz="3600" b="1" u="sng" dirty="0"/>
          </a:p>
        </p:txBody>
      </p:sp>
    </p:spTree>
    <p:extLst>
      <p:ext uri="{BB962C8B-B14F-4D97-AF65-F5344CB8AC3E}">
        <p14:creationId xmlns:p14="http://schemas.microsoft.com/office/powerpoint/2010/main" val="121988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C0972-217B-375E-33FB-8DE5BC76D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C5200AD6-305D-F1F1-8558-76B300991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/>
              <a:t>Demo live</a:t>
            </a:r>
            <a:endParaRPr lang="fr-FR" sz="24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BC4CE548-7E78-EFE5-B719-CD5DEC442C2A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/>
              <a:t>5C. Demo Power BI</a:t>
            </a:r>
            <a:endParaRPr lang="fr-FR" sz="3600" b="1" u="sng" dirty="0"/>
          </a:p>
        </p:txBody>
      </p:sp>
    </p:spTree>
    <p:extLst>
      <p:ext uri="{BB962C8B-B14F-4D97-AF65-F5344CB8AC3E}">
        <p14:creationId xmlns:p14="http://schemas.microsoft.com/office/powerpoint/2010/main" val="1454904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217</Words>
  <Application>Microsoft Office PowerPoint</Application>
  <PresentationFormat>Grand écran</PresentationFormat>
  <Paragraphs>42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Projet  Data Engineer  « Etude de marché (de la data) en France »</vt:lpstr>
      <vt:lpstr>Présentation PowerPoint</vt:lpstr>
      <vt:lpstr>2. Diagramme UML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Foo Bar</dc:creator>
  <cp:lastModifiedBy>Foo Bar</cp:lastModifiedBy>
  <cp:revision>15</cp:revision>
  <dcterms:created xsi:type="dcterms:W3CDTF">2025-07-15T21:00:24Z</dcterms:created>
  <dcterms:modified xsi:type="dcterms:W3CDTF">2025-07-22T00:00:57Z</dcterms:modified>
</cp:coreProperties>
</file>