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58" d="100"/>
          <a:sy n="58" d="100"/>
        </p:scale>
        <p:origin x="9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AE7F3-F0FF-7C10-C3BD-7A15FCDFA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637929-E52F-2CDF-40A2-803F77C51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02C0A9-4A6D-82DC-8BA1-F6F84569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3A44C1-43B8-028D-97A2-8320D9EB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2F57D9-6F71-90DA-A3B2-2B930868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97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A1F48-1982-76B3-9D7F-4DB71488A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8D74D1-E92E-4B10-1046-F68665635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CE8DFE-689B-6D35-959D-E6A23842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B13CE2-F1C7-5195-C6DC-77B5D1BE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186281-2F02-15D6-0441-74F8BA56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25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B2E3C71-3E0A-BBB8-AE1D-C603564AA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C3F234-6A48-62CA-97FC-9DD7091A1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63FA45-79DD-0620-6BDD-5852B255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38BD2A-E5DC-491E-DF26-0470B4EF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DE26C1-62BD-2F2B-61FC-46D4B2589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88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72E709-F001-2DA7-9493-046941F6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9C02CB-B7FE-ED4F-AF46-BC0DEAD49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E8BD37-86C1-B10B-FF88-DE5A27C5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50BB8D-D7A7-6844-49B3-7403F78B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554F09-FCCA-C714-8221-7A981C18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82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6D1C1D-A52D-C5A1-B931-EBD0037BE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100F22-E16A-44CF-6489-93F7C82F4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53EE47-FC75-00D9-FB2D-D3D1597D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228549-B542-C9B0-8428-4240D6D2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E643CB-93AD-00BA-904B-5D42274B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12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93A885-018D-B19A-16BC-A11384DD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BE33D7-4E3C-91B7-2A3C-BC3E8A4E1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A1F8E2-69D3-693F-AEAD-31C74717F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B70310-FC20-2178-76EC-421D87FE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43BC7D-09F6-0708-B12F-C71D868F1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E43F16-F7C6-9C72-D3BA-EA19A2B4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30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6CCF35-5018-5967-DD5D-FC47A022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1107AC-BF25-1F03-DA47-1D88DF00D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2937C3-14ED-240A-AEDE-13384F566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51A5FE5-8B61-9973-C55A-B1A881FD2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AC283E4-5C75-BA75-DD04-91FB03BD3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77D08B-F75E-2FA5-09F4-08AF14BA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D7B0325-80E8-1F93-064B-7D730C16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9D3A34-3DE1-9214-8BB9-21CCA483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49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8807D4-36E7-4314-A1AF-23F86401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7BEBAD-DDC0-2C83-63DE-2B163095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F2F998-88DF-567D-B0D9-2587A6A7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8CC7CC-52CE-7A41-5BF2-6A50C792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99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E6DCF7-BC19-0028-7C19-CD289EAC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8ED5FD1-B16D-45C1-64CA-5CEA060A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B3E486-1C76-70CA-9470-25D87753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13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270C5-391E-D0A1-CDE6-8DE3D707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9FBD1D-901A-0828-4446-FBB93AB93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72C534-F4A5-F70B-5BEE-76C54CEBC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69D58B-9E9A-23A7-8C71-EF896AAB1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8AEB62-F157-B2B1-D408-35446507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78D2F0-16A9-1B6E-D0A8-942DD057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46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A8BC08-E1FE-B30C-EE21-3EB3E6A8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3145DC1-FC58-3DE7-4E6D-9ADBC64F6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AD9195-109F-B898-52FF-A110FA18E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66700D-913C-F516-BFED-BD3ED2FC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BBFC39-4DF9-EAB4-4C6E-A66CA6161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7E886D-9D16-66EC-DC0C-95C6CB55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73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10C3C9E-6063-E4A2-BD61-64F5978D6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56A6B6-8852-6099-8662-C3A59C48B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0FB155-0DB4-B23B-655C-1096C47BE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2AAB1-0FAC-4415-8E27-5F892221FAE5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0F98E6-DD83-0FF5-28F4-6D8B81B57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83C758-69AA-727D-7D57-594CAD7B8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59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EFF2A2-A976-2EC6-C2DB-048F09CD4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7400"/>
            <a:ext cx="9144000" cy="2377439"/>
          </a:xfrm>
        </p:spPr>
        <p:txBody>
          <a:bodyPr anchor="ctr">
            <a:normAutofit/>
          </a:bodyPr>
          <a:lstStyle/>
          <a:p>
            <a:r>
              <a:rPr lang="fr-FR" b="1" dirty="0"/>
              <a:t>Projet	 Data </a:t>
            </a:r>
            <a:r>
              <a:rPr lang="fr-FR" b="1" dirty="0" err="1"/>
              <a:t>Engineer</a:t>
            </a:r>
            <a:br>
              <a:rPr lang="fr-FR" b="1" dirty="0"/>
            </a:br>
            <a:r>
              <a:rPr lang="fr-FR" b="1" dirty="0"/>
              <a:t>« Data Job </a:t>
            </a:r>
            <a:r>
              <a:rPr lang="fr-FR" b="1" dirty="0" err="1"/>
              <a:t>Market</a:t>
            </a:r>
            <a:r>
              <a:rPr lang="fr-FR" b="1" dirty="0"/>
              <a:t> in France »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77817E8-2D31-BA50-5707-272841E18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0640" y="5867400"/>
            <a:ext cx="2834640" cy="594360"/>
          </a:xfrm>
        </p:spPr>
        <p:txBody>
          <a:bodyPr anchor="ctr"/>
          <a:lstStyle/>
          <a:p>
            <a:r>
              <a:rPr lang="fr-FR" dirty="0"/>
              <a:t>HOANG Minh-Ha</a:t>
            </a:r>
          </a:p>
        </p:txBody>
      </p:sp>
    </p:spTree>
    <p:extLst>
      <p:ext uri="{BB962C8B-B14F-4D97-AF65-F5344CB8AC3E}">
        <p14:creationId xmlns:p14="http://schemas.microsoft.com/office/powerpoint/2010/main" val="161750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12B61-0137-3580-827A-64721384E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>
            <a:extLst>
              <a:ext uri="{FF2B5EF4-FFF2-40B4-BE49-F238E27FC236}">
                <a16:creationId xmlns:a16="http://schemas.microsoft.com/office/drawing/2014/main" id="{663A2060-8BCC-0381-2262-BC0A71847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481" y="1089561"/>
            <a:ext cx="10658698" cy="4023360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fr-FR" dirty="0"/>
              <a:t>Objectif : étude de marché en France Métropolitaine </a:t>
            </a:r>
            <a:r>
              <a:rPr lang="fr-FR" i="1" dirty="0"/>
              <a:t>(notamment pour les métiers DE-DA-DS)</a:t>
            </a:r>
          </a:p>
          <a:p>
            <a:pPr marL="342900" indent="-342900" algn="l">
              <a:buFontTx/>
              <a:buChar char="-"/>
            </a:pPr>
            <a:endParaRPr lang="fr-FR" dirty="0"/>
          </a:p>
          <a:p>
            <a:pPr marL="342900" indent="-342900" algn="l">
              <a:buFontTx/>
              <a:buChar char="-"/>
            </a:pPr>
            <a:r>
              <a:rPr lang="fr-FR" dirty="0"/>
              <a:t>Source (unique) : API France Travail </a:t>
            </a:r>
          </a:p>
          <a:p>
            <a:pPr marL="800100" lvl="1" indent="-342900" algn="l">
              <a:buFontTx/>
              <a:buChar char="-"/>
            </a:pPr>
            <a:r>
              <a:rPr lang="fr-FR" sz="2400" dirty="0"/>
              <a:t>Si autres sources, détection des doublons d’offres d’emploi impossible (donc merge impossible)</a:t>
            </a:r>
          </a:p>
          <a:p>
            <a:pPr marL="800100" lvl="1" indent="-342900" algn="l">
              <a:buFontTx/>
              <a:buChar char="-"/>
            </a:pPr>
            <a:r>
              <a:rPr lang="fr-FR" sz="2400" dirty="0"/>
              <a:t>Énormément d’attributs (~60), encore plus avec transformations :</a:t>
            </a:r>
          </a:p>
          <a:p>
            <a:pPr marL="1257300" lvl="2" indent="-342900" algn="l">
              <a:buFontTx/>
              <a:buChar char="-"/>
            </a:pPr>
            <a:r>
              <a:rPr lang="fr-FR" sz="2400" dirty="0"/>
              <a:t>avant chargement données en base (Python, lib </a:t>
            </a:r>
            <a:r>
              <a:rPr lang="fr-FR" sz="2400" dirty="0" err="1"/>
              <a:t>geopy</a:t>
            </a:r>
            <a:r>
              <a:rPr lang="fr-FR" sz="2400" dirty="0"/>
              <a:t>…)</a:t>
            </a:r>
          </a:p>
          <a:p>
            <a:pPr marL="1257300" lvl="2" indent="-342900" algn="l">
              <a:buFontTx/>
              <a:buChar char="-"/>
            </a:pPr>
            <a:r>
              <a:rPr lang="fr-FR" sz="2400" dirty="0"/>
              <a:t>après chargement données en base (SQL)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E5ABEB3-1D2E-21D3-462F-81A4DFAFA998}"/>
              </a:ext>
            </a:extLst>
          </p:cNvPr>
          <p:cNvSpPr txBox="1">
            <a:spLocks/>
          </p:cNvSpPr>
          <p:nvPr/>
        </p:nvSpPr>
        <p:spPr>
          <a:xfrm>
            <a:off x="360423" y="121726"/>
            <a:ext cx="11262360" cy="69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b="1" u="sng" dirty="0"/>
              <a:t>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227174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5BE91-EEDB-6DDA-44E6-FEF4500DD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B97899-8545-3A3B-381D-B0E5F72A2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423" y="121726"/>
            <a:ext cx="11262360" cy="697674"/>
          </a:xfrm>
        </p:spPr>
        <p:txBody>
          <a:bodyPr anchor="ctr">
            <a:normAutofit/>
          </a:bodyPr>
          <a:lstStyle/>
          <a:p>
            <a:pPr algn="l"/>
            <a:r>
              <a:rPr lang="fr-FR" sz="3600" b="1" u="sng" dirty="0"/>
              <a:t>2. Diagramme </a:t>
            </a:r>
            <a:r>
              <a:rPr lang="fr-FR" sz="3600" b="1" u="sng" dirty="0" err="1"/>
              <a:t>UML</a:t>
            </a:r>
            <a:endParaRPr lang="fr-FR" sz="3600" b="1" u="sng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C6D06C-46D3-C619-5AEB-B7975E1FA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04" y="831276"/>
            <a:ext cx="10884375" cy="58834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239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6B1E4-2E4C-E026-8EA9-88875D46A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>
            <a:extLst>
              <a:ext uri="{FF2B5EF4-FFF2-40B4-BE49-F238E27FC236}">
                <a16:creationId xmlns:a16="http://schemas.microsoft.com/office/drawing/2014/main" id="{DB18A371-30B6-3C38-36E0-8E5996ABB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110" y="1113311"/>
            <a:ext cx="9906000" cy="4023360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fr-FR" dirty="0"/>
              <a:t>Windows 11 + </a:t>
            </a:r>
            <a:r>
              <a:rPr lang="fr-FR" dirty="0" err="1"/>
              <a:t>WSL2</a:t>
            </a:r>
            <a:r>
              <a:rPr lang="fr-FR" dirty="0"/>
              <a:t> (Ubuntu 22.04) + Docker CE </a:t>
            </a:r>
            <a:r>
              <a:rPr lang="fr-FR" i="1" dirty="0"/>
              <a:t>(pas Docker Desktop car problème pour faire fonctionner le conteneur </a:t>
            </a:r>
            <a:r>
              <a:rPr lang="fr-FR" i="1" dirty="0" err="1"/>
              <a:t>cAdvisor</a:t>
            </a:r>
            <a:r>
              <a:rPr lang="fr-FR" i="1" dirty="0"/>
              <a:t>)</a:t>
            </a:r>
            <a:endParaRPr lang="fr-FR" dirty="0"/>
          </a:p>
          <a:p>
            <a:pPr marL="342900" indent="-342900" algn="l">
              <a:buFontTx/>
              <a:buChar char="-"/>
            </a:pPr>
            <a:r>
              <a:rPr lang="fr-FR" dirty="0" err="1"/>
              <a:t>db</a:t>
            </a:r>
            <a:r>
              <a:rPr lang="fr-FR" dirty="0"/>
              <a:t> </a:t>
            </a:r>
            <a:r>
              <a:rPr lang="fr-FR" dirty="0" err="1"/>
              <a:t>Postgres</a:t>
            </a:r>
            <a:endParaRPr lang="fr-FR" dirty="0"/>
          </a:p>
          <a:p>
            <a:pPr marL="342900" indent="-342900" algn="l">
              <a:buFontTx/>
              <a:buChar char="-"/>
            </a:pPr>
            <a:r>
              <a:rPr lang="fr-FR" dirty="0" err="1"/>
              <a:t>FastAPI</a:t>
            </a:r>
            <a:endParaRPr lang="fr-FR" dirty="0"/>
          </a:p>
          <a:p>
            <a:pPr marL="342900" indent="-342900" algn="l">
              <a:buFontTx/>
              <a:buChar char="-"/>
            </a:pPr>
            <a:r>
              <a:rPr lang="fr-FR" dirty="0"/>
              <a:t>Orchestration de tâches : </a:t>
            </a:r>
            <a:r>
              <a:rPr lang="fr-FR" dirty="0" err="1"/>
              <a:t>Airflow</a:t>
            </a:r>
            <a:r>
              <a:rPr lang="fr-FR" dirty="0"/>
              <a:t> 3.0</a:t>
            </a:r>
          </a:p>
          <a:p>
            <a:pPr marL="800100" lvl="1" indent="-342900" algn="l">
              <a:buFontTx/>
              <a:buChar char="-"/>
            </a:pPr>
            <a:endParaRPr lang="fr-FR" sz="2400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C57C72E0-1843-876E-BC59-6A0281242C28}"/>
              </a:ext>
            </a:extLst>
          </p:cNvPr>
          <p:cNvSpPr txBox="1">
            <a:spLocks/>
          </p:cNvSpPr>
          <p:nvPr/>
        </p:nvSpPr>
        <p:spPr>
          <a:xfrm>
            <a:off x="360423" y="121726"/>
            <a:ext cx="11262360" cy="69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b="1" u="sng" dirty="0"/>
              <a:t>3. Environnement</a:t>
            </a:r>
          </a:p>
        </p:txBody>
      </p:sp>
    </p:spTree>
    <p:extLst>
      <p:ext uri="{BB962C8B-B14F-4D97-AF65-F5344CB8AC3E}">
        <p14:creationId xmlns:p14="http://schemas.microsoft.com/office/powerpoint/2010/main" val="65809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B8B2E-363B-7FCC-371C-035DEBD94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08942B92-953D-879F-1F80-2E004009357C}"/>
              </a:ext>
            </a:extLst>
          </p:cNvPr>
          <p:cNvSpPr txBox="1">
            <a:spLocks/>
          </p:cNvSpPr>
          <p:nvPr/>
        </p:nvSpPr>
        <p:spPr>
          <a:xfrm>
            <a:off x="360423" y="121726"/>
            <a:ext cx="11262360" cy="69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b="1" u="sng" dirty="0"/>
              <a:t>4. Services Docker déployés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CA89C84-2CFA-AE20-2BFA-3A275B4E0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39" y="962051"/>
            <a:ext cx="11348186" cy="56287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52394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130</Words>
  <Application>Microsoft Office PowerPoint</Application>
  <PresentationFormat>Grand écran</PresentationFormat>
  <Paragraphs>17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Projet  Data Engineer « Data Job Market in France »</vt:lpstr>
      <vt:lpstr>Présentation PowerPoint</vt:lpstr>
      <vt:lpstr>2. Diagramme UML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Foo Bar</dc:creator>
  <cp:lastModifiedBy>Foo Bar</cp:lastModifiedBy>
  <cp:revision>5</cp:revision>
  <dcterms:created xsi:type="dcterms:W3CDTF">2025-07-15T21:00:24Z</dcterms:created>
  <dcterms:modified xsi:type="dcterms:W3CDTF">2025-07-15T21:55:41Z</dcterms:modified>
</cp:coreProperties>
</file>