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57" r:id="rId4"/>
    <p:sldId id="258"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265D04-66BB-42C4-981D-ACD7610FDE12}" type="datetimeFigureOut">
              <a:rPr lang="en-US" smtClean="0"/>
              <a:pPr/>
              <a:t>11/4/2019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26EFE-6E5F-4567-9B15-1BA113F41E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826EFE-6E5F-4567-9B15-1BA113F41ED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D447A0-CD57-424B-BDEA-3E2F6876336D}"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D447A0-CD57-424B-BDEA-3E2F6876336D}"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D447A0-CD57-424B-BDEA-3E2F6876336D}"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D447A0-CD57-424B-BDEA-3E2F6876336D}"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D447A0-CD57-424B-BDEA-3E2F6876336D}"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D447A0-CD57-424B-BDEA-3E2F6876336D}"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D447A0-CD57-424B-BDEA-3E2F6876336D}" type="datetimeFigureOut">
              <a:rPr lang="en-US" smtClean="0"/>
              <a:pPr/>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D447A0-CD57-424B-BDEA-3E2F6876336D}" type="datetimeFigureOut">
              <a:rPr lang="en-US" smtClean="0"/>
              <a:pPr/>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447A0-CD57-424B-BDEA-3E2F6876336D}" type="datetimeFigureOut">
              <a:rPr lang="en-US" smtClean="0"/>
              <a:pPr/>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447A0-CD57-424B-BDEA-3E2F6876336D}"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447A0-CD57-424B-BDEA-3E2F6876336D}"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11FC7-D5DF-4C2C-86FD-AFE4C1D0E0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447A0-CD57-424B-BDEA-3E2F6876336D}" type="datetimeFigureOut">
              <a:rPr lang="en-US" smtClean="0"/>
              <a:pPr/>
              <a:t>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11FC7-D5DF-4C2C-86FD-AFE4C1D0E0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iki.jenkins.io/display/JENKINS/Installing+Jenkins+on+Red+Hat+distribu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a:t>
            </a:r>
            <a:endParaRPr lang="en-US" dirty="0"/>
          </a:p>
        </p:txBody>
      </p:sp>
      <p:sp>
        <p:nvSpPr>
          <p:cNvPr id="3" name="Subtitle 2"/>
          <p:cNvSpPr>
            <a:spLocks noGrp="1"/>
          </p:cNvSpPr>
          <p:nvPr>
            <p:ph type="subTitle" idx="1"/>
          </p:nvPr>
        </p:nvSpPr>
        <p:spPr>
          <a:xfrm>
            <a:off x="1371600" y="3429000"/>
            <a:ext cx="6400800" cy="2209800"/>
          </a:xfrm>
        </p:spPr>
        <p:txBody>
          <a:bodyPr>
            <a:normAutofit fontScale="77500" lnSpcReduction="20000"/>
          </a:bodyPr>
          <a:lstStyle/>
          <a:p>
            <a:r>
              <a:rPr lang="en-US" dirty="0">
                <a:solidFill>
                  <a:schemeClr val="tx1"/>
                </a:solidFill>
              </a:rPr>
              <a:t>You need to create two environments one for training and one for</a:t>
            </a:r>
          </a:p>
          <a:p>
            <a:r>
              <a:rPr lang="en-US" dirty="0">
                <a:solidFill>
                  <a:schemeClr val="tx1"/>
                </a:solidFill>
              </a:rPr>
              <a:t>production. You should prepare the production environment for the limited</a:t>
            </a:r>
          </a:p>
          <a:p>
            <a:r>
              <a:rPr lang="en-US" dirty="0">
                <a:solidFill>
                  <a:schemeClr val="tx1"/>
                </a:solidFill>
              </a:rPr>
              <a:t>release and plan for the scale out during fully public release.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639762"/>
          </a:xfrm>
        </p:spPr>
        <p:txBody>
          <a:bodyPr>
            <a:normAutofit/>
          </a:bodyPr>
          <a:lstStyle/>
          <a:p>
            <a:r>
              <a:rPr lang="en-US" sz="2800" dirty="0" smtClean="0"/>
              <a:t>Solution:</a:t>
            </a: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r>
              <a:rPr lang="en-US" sz="1600" dirty="0" smtClean="0"/>
              <a:t>We will make 3 clusters, 2 for the testing and production environment and 1 for setting up </a:t>
            </a:r>
            <a:r>
              <a:rPr lang="en-US" sz="1600" dirty="0" err="1" smtClean="0"/>
              <a:t>jenkins</a:t>
            </a:r>
            <a:r>
              <a:rPr lang="en-US" sz="1600" dirty="0" smtClean="0"/>
              <a:t> server to create CI/CD pipeline</a:t>
            </a:r>
          </a:p>
          <a:p>
            <a:r>
              <a:rPr lang="en-US" sz="1600" dirty="0" smtClean="0"/>
              <a:t>We will use </a:t>
            </a:r>
            <a:r>
              <a:rPr lang="en-US" sz="1600" dirty="0" err="1" smtClean="0"/>
              <a:t>docker</a:t>
            </a:r>
            <a:r>
              <a:rPr lang="en-US" sz="1600" dirty="0" smtClean="0"/>
              <a:t> to deploy our projects to the application servers</a:t>
            </a:r>
          </a:p>
          <a:p>
            <a:r>
              <a:rPr lang="en-US" sz="1600" dirty="0" smtClean="0"/>
              <a:t>For scale out for full public release we will set up the auto scaling rules and turn on the auto scaling</a:t>
            </a: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239000" cy="868362"/>
          </a:xfrm>
        </p:spPr>
        <p:txBody>
          <a:bodyPr>
            <a:normAutofit/>
          </a:bodyPr>
          <a:lstStyle/>
          <a:p>
            <a:r>
              <a:rPr lang="en-US" sz="2800" dirty="0" smtClean="0"/>
              <a:t>Create testing server</a:t>
            </a:r>
            <a:endParaRPr lang="en-US" sz="2800" dirty="0"/>
          </a:p>
        </p:txBody>
      </p:sp>
      <p:sp>
        <p:nvSpPr>
          <p:cNvPr id="3" name="Content Placeholder 2"/>
          <p:cNvSpPr>
            <a:spLocks noGrp="1"/>
          </p:cNvSpPr>
          <p:nvPr>
            <p:ph idx="1"/>
          </p:nvPr>
        </p:nvSpPr>
        <p:spPr>
          <a:xfrm>
            <a:off x="457200" y="1143000"/>
            <a:ext cx="8229600" cy="5410200"/>
          </a:xfrm>
        </p:spPr>
        <p:txBody>
          <a:bodyPr>
            <a:normAutofit lnSpcReduction="10000"/>
          </a:bodyPr>
          <a:lstStyle/>
          <a:p>
            <a:r>
              <a:rPr lang="en-US" sz="1600" dirty="0" smtClean="0"/>
              <a:t>Create an EC2 server(</a:t>
            </a:r>
            <a:r>
              <a:rPr lang="en-US" sz="1600" dirty="0" err="1" smtClean="0"/>
              <a:t>rhel</a:t>
            </a:r>
            <a:r>
              <a:rPr lang="en-US" sz="1600" dirty="0" smtClean="0"/>
              <a:t> server, with AMI ami-00fc224d9834053d6 ) on AWS for testing purposes. Click on launch instance</a:t>
            </a:r>
          </a:p>
          <a:p>
            <a:r>
              <a:rPr lang="en-US" sz="1600" dirty="0" smtClean="0"/>
              <a:t>We will select free tier range(t2.micro) as it is suggested in the question to use only free hardware</a:t>
            </a:r>
          </a:p>
          <a:p>
            <a:r>
              <a:rPr lang="en-US" sz="1600" dirty="0" smtClean="0"/>
              <a:t>We will select default </a:t>
            </a:r>
            <a:r>
              <a:rPr lang="en-US" sz="1600" dirty="0" err="1" smtClean="0"/>
              <a:t>vpc</a:t>
            </a:r>
            <a:r>
              <a:rPr lang="en-US" sz="1600" dirty="0" smtClean="0"/>
              <a:t> for now or mention internal </a:t>
            </a:r>
            <a:r>
              <a:rPr lang="en-US" sz="1600" dirty="0" err="1" smtClean="0"/>
              <a:t>vpc</a:t>
            </a:r>
            <a:r>
              <a:rPr lang="en-US" sz="1600" dirty="0" smtClean="0"/>
              <a:t> of the company, number of instances remain 1</a:t>
            </a:r>
          </a:p>
          <a:p>
            <a:r>
              <a:rPr lang="en-US" sz="1600" dirty="0" smtClean="0"/>
              <a:t>We will enable public </a:t>
            </a:r>
            <a:r>
              <a:rPr lang="en-US" sz="1600" dirty="0" err="1" smtClean="0"/>
              <a:t>ip</a:t>
            </a:r>
            <a:r>
              <a:rPr lang="en-US" sz="1600" dirty="0" smtClean="0"/>
              <a:t> as this is to be tested as a web server</a:t>
            </a:r>
          </a:p>
          <a:p>
            <a:r>
              <a:rPr lang="en-US" sz="1600" dirty="0" smtClean="0"/>
              <a:t>Click next to add the storage, I suggest to keep the storage size under 30gb so as not to incur additional charges</a:t>
            </a:r>
          </a:p>
          <a:p>
            <a:r>
              <a:rPr lang="en-US" sz="1600" dirty="0" smtClean="0"/>
              <a:t>Add key: Name and value: </a:t>
            </a:r>
            <a:r>
              <a:rPr lang="en-US" sz="1600" dirty="0" err="1" smtClean="0"/>
              <a:t>Testing_webserver</a:t>
            </a:r>
            <a:endParaRPr lang="en-US" sz="1600" dirty="0" smtClean="0"/>
          </a:p>
          <a:p>
            <a:r>
              <a:rPr lang="en-US" sz="1600" dirty="0" smtClean="0"/>
              <a:t>Next , configure security group to set inbound and outbound rules. I Suggest to add a custom TCP rule to enable port 8080 for incoming connections as we will test it on tomcat server which will start at port 8080 (by default) or whichever port you intend to start tomcat service. The source can be set to custom where we can mention the </a:t>
            </a:r>
            <a:r>
              <a:rPr lang="en-US" sz="1600" dirty="0" err="1" smtClean="0"/>
              <a:t>ip</a:t>
            </a:r>
            <a:r>
              <a:rPr lang="en-US" sz="1600" dirty="0" smtClean="0"/>
              <a:t> range for the incoming connections or anywhere.</a:t>
            </a:r>
          </a:p>
          <a:p>
            <a:r>
              <a:rPr lang="en-US" sz="1600" dirty="0" smtClean="0"/>
              <a:t>Next click on review and launch and after checking the details launch the instance and create  a new key pair and download it and launch the instance.</a:t>
            </a:r>
          </a:p>
          <a:p>
            <a:r>
              <a:rPr lang="en-US" sz="1600" dirty="0" smtClean="0"/>
              <a:t>Use </a:t>
            </a:r>
            <a:r>
              <a:rPr lang="en-US" sz="1600" dirty="0" err="1" smtClean="0"/>
              <a:t>puttygen</a:t>
            </a:r>
            <a:r>
              <a:rPr lang="en-US" sz="1600" dirty="0" smtClean="0"/>
              <a:t> to load the downloaded </a:t>
            </a:r>
            <a:r>
              <a:rPr lang="en-US" sz="1600" dirty="0" err="1" smtClean="0"/>
              <a:t>keypair</a:t>
            </a:r>
            <a:r>
              <a:rPr lang="en-US" sz="1600" dirty="0" smtClean="0"/>
              <a:t> and save the private key(.</a:t>
            </a:r>
            <a:r>
              <a:rPr lang="en-US" sz="1600" dirty="0" err="1" smtClean="0"/>
              <a:t>ppk</a:t>
            </a:r>
            <a:r>
              <a:rPr lang="en-US" sz="1600" dirty="0" smtClean="0"/>
              <a:t> file) generated at a secure location.</a:t>
            </a:r>
          </a:p>
          <a:p>
            <a:r>
              <a:rPr lang="en-US" sz="1600" dirty="0" smtClean="0"/>
              <a:t>Next , open putty client to connect to the instance. Add the public IP address or the hostname of the instance then click on Data to add Auto login username as ec2-user</a:t>
            </a:r>
          </a:p>
          <a:p>
            <a:r>
              <a:rPr lang="en-US" sz="1600" dirty="0" smtClean="0"/>
              <a:t>Then upload the private </a:t>
            </a:r>
            <a:r>
              <a:rPr lang="en-US" sz="1600" smtClean="0"/>
              <a:t>keyfile</a:t>
            </a:r>
            <a:r>
              <a:rPr lang="en-US" sz="1600" dirty="0" smtClean="0"/>
              <a:t> to </a:t>
            </a:r>
            <a:r>
              <a:rPr lang="en-US" sz="1600" dirty="0" err="1" smtClean="0"/>
              <a:t>Ssh</a:t>
            </a:r>
            <a:r>
              <a:rPr lang="en-US" sz="1600" dirty="0" smtClean="0"/>
              <a:t>-&gt;Auth and connect to the instance.</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6553200" cy="609600"/>
          </a:xfrm>
        </p:spPr>
        <p:txBody>
          <a:bodyPr>
            <a:noAutofit/>
          </a:bodyPr>
          <a:lstStyle/>
          <a:p>
            <a:r>
              <a:rPr lang="en-US" sz="2800" dirty="0" smtClean="0"/>
              <a:t>Production server</a:t>
            </a:r>
            <a:endParaRPr lang="en-US" sz="2800" dirty="0"/>
          </a:p>
        </p:txBody>
      </p:sp>
      <p:sp>
        <p:nvSpPr>
          <p:cNvPr id="3" name="Content Placeholder 2"/>
          <p:cNvSpPr>
            <a:spLocks noGrp="1"/>
          </p:cNvSpPr>
          <p:nvPr>
            <p:ph idx="1"/>
          </p:nvPr>
        </p:nvSpPr>
        <p:spPr>
          <a:xfrm>
            <a:off x="457200" y="1219200"/>
            <a:ext cx="8229600" cy="5257800"/>
          </a:xfrm>
        </p:spPr>
        <p:txBody>
          <a:bodyPr>
            <a:normAutofit/>
          </a:bodyPr>
          <a:lstStyle/>
          <a:p>
            <a:r>
              <a:rPr lang="en-US" sz="1600" dirty="0" smtClean="0"/>
              <a:t>Similarly create a production server on EC2 instance following the steps in slide 2 and connect to that instance using a putty client.</a:t>
            </a:r>
          </a:p>
          <a:p>
            <a:r>
              <a:rPr lang="en-US" sz="1600" dirty="0" smtClean="0"/>
              <a:t>Once connected, change the user by creating a user in </a:t>
            </a:r>
            <a:r>
              <a:rPr lang="en-US" sz="1600" dirty="0" err="1" smtClean="0"/>
              <a:t>linux</a:t>
            </a:r>
            <a:r>
              <a:rPr lang="en-US" sz="1600" dirty="0" smtClean="0"/>
              <a:t> using command ‘</a:t>
            </a:r>
            <a:r>
              <a:rPr lang="en-US" sz="1600" dirty="0" err="1" smtClean="0"/>
              <a:t>sudo</a:t>
            </a:r>
            <a:r>
              <a:rPr lang="en-US" sz="1600" dirty="0" smtClean="0"/>
              <a:t> </a:t>
            </a:r>
            <a:r>
              <a:rPr lang="en-US" sz="1600" dirty="0" err="1" smtClean="0"/>
              <a:t>adduser</a:t>
            </a:r>
            <a:r>
              <a:rPr lang="en-US" sz="1600" dirty="0" smtClean="0"/>
              <a:t> prod’ and add password for it (‘ </a:t>
            </a:r>
            <a:r>
              <a:rPr lang="en-US" sz="1600" dirty="0" err="1" smtClean="0"/>
              <a:t>sudo</a:t>
            </a:r>
            <a:r>
              <a:rPr lang="en-US" sz="1600" dirty="0" smtClean="0"/>
              <a:t> </a:t>
            </a:r>
            <a:r>
              <a:rPr lang="en-US" sz="1600" dirty="0" err="1" smtClean="0"/>
              <a:t>passwd</a:t>
            </a:r>
            <a:r>
              <a:rPr lang="en-US" sz="1600" dirty="0" smtClean="0"/>
              <a:t> prod’)</a:t>
            </a:r>
          </a:p>
          <a:p>
            <a:r>
              <a:rPr lang="en-US" sz="1600" dirty="0" smtClean="0"/>
              <a:t>Also add the newly created user(prod) to </a:t>
            </a:r>
            <a:r>
              <a:rPr lang="en-US" sz="1600" dirty="0" err="1" smtClean="0"/>
              <a:t>sudoers</a:t>
            </a:r>
            <a:r>
              <a:rPr lang="en-US" sz="1600" dirty="0" smtClean="0"/>
              <a:t> file (/etc/</a:t>
            </a:r>
            <a:r>
              <a:rPr lang="en-US" sz="1600" dirty="0" err="1" smtClean="0"/>
              <a:t>sudoers</a:t>
            </a:r>
            <a:r>
              <a:rPr lang="en-US" sz="1600" dirty="0" smtClean="0"/>
              <a:t>) to give the permissions</a:t>
            </a:r>
          </a:p>
          <a:p>
            <a:r>
              <a:rPr lang="en-US" sz="1600" dirty="0" smtClean="0"/>
              <a:t>Its always a good idea to create another user before installing anything than to work as a root user</a:t>
            </a:r>
          </a:p>
          <a:p>
            <a:r>
              <a:rPr lang="en-US" sz="1600" dirty="0" smtClean="0"/>
              <a:t>Change the user and then do update and install java version 1.8 and tomcat </a:t>
            </a:r>
          </a:p>
          <a:p>
            <a:pPr>
              <a:buNone/>
            </a:pPr>
            <a:r>
              <a:rPr lang="en-US" sz="1600" dirty="0" smtClean="0"/>
              <a:t> 	(Repeat the steps for testing server to create another user and install java and tomcat)</a:t>
            </a:r>
          </a:p>
          <a:p>
            <a:pPr>
              <a:buNone/>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6400800" cy="792162"/>
          </a:xfrm>
        </p:spPr>
        <p:txBody>
          <a:bodyPr>
            <a:normAutofit/>
          </a:bodyPr>
          <a:lstStyle/>
          <a:p>
            <a:r>
              <a:rPr lang="en-US" sz="2800" dirty="0" smtClean="0"/>
              <a:t>Jenkins server (CI/CD)</a:t>
            </a:r>
            <a:endParaRPr lang="en-US" sz="2800" dirty="0"/>
          </a:p>
        </p:txBody>
      </p:sp>
      <p:sp>
        <p:nvSpPr>
          <p:cNvPr id="3" name="Content Placeholder 2"/>
          <p:cNvSpPr>
            <a:spLocks noGrp="1"/>
          </p:cNvSpPr>
          <p:nvPr>
            <p:ph idx="1"/>
          </p:nvPr>
        </p:nvSpPr>
        <p:spPr>
          <a:xfrm>
            <a:off x="304800" y="1066800"/>
            <a:ext cx="8229600" cy="4525963"/>
          </a:xfrm>
        </p:spPr>
        <p:txBody>
          <a:bodyPr>
            <a:normAutofit/>
          </a:bodyPr>
          <a:lstStyle/>
          <a:p>
            <a:r>
              <a:rPr lang="en-US" sz="1600" dirty="0" smtClean="0"/>
              <a:t>Create another EC2 server and connect to it using putty client as mentioned in the previous slides</a:t>
            </a:r>
            <a:r>
              <a:rPr lang="en-US" sz="1600" dirty="0" smtClean="0"/>
              <a:t>.</a:t>
            </a:r>
          </a:p>
          <a:p>
            <a:r>
              <a:rPr lang="en-US" sz="1600" dirty="0" smtClean="0"/>
              <a:t>Make another user called </a:t>
            </a:r>
            <a:r>
              <a:rPr lang="en-US" sz="1600" dirty="0" err="1" smtClean="0"/>
              <a:t>jenkins</a:t>
            </a:r>
            <a:r>
              <a:rPr lang="en-US" sz="1600" dirty="0" smtClean="0"/>
              <a:t> and </a:t>
            </a:r>
            <a:r>
              <a:rPr lang="en-US" sz="1600" dirty="0" err="1" smtClean="0"/>
              <a:t>swith</a:t>
            </a:r>
            <a:r>
              <a:rPr lang="en-US" sz="1600" dirty="0" smtClean="0"/>
              <a:t> user</a:t>
            </a:r>
          </a:p>
          <a:p>
            <a:r>
              <a:rPr lang="en-US" sz="1600" dirty="0" smtClean="0"/>
              <a:t>Update and then install java version 1.8</a:t>
            </a:r>
          </a:p>
          <a:p>
            <a:r>
              <a:rPr lang="en-US" sz="1600" dirty="0" smtClean="0"/>
              <a:t>Install maven</a:t>
            </a:r>
          </a:p>
          <a:p>
            <a:r>
              <a:rPr lang="en-US" sz="1600" dirty="0" smtClean="0"/>
              <a:t>Install </a:t>
            </a:r>
            <a:r>
              <a:rPr lang="en-US" sz="1600" dirty="0" err="1" smtClean="0"/>
              <a:t>git</a:t>
            </a:r>
            <a:endParaRPr lang="en-US" sz="1600" dirty="0" smtClean="0"/>
          </a:p>
          <a:p>
            <a:r>
              <a:rPr lang="en-US" sz="1600" dirty="0" smtClean="0"/>
              <a:t>Install </a:t>
            </a:r>
            <a:r>
              <a:rPr lang="en-US" sz="1600" dirty="0" err="1" smtClean="0"/>
              <a:t>jenkins</a:t>
            </a:r>
            <a:r>
              <a:rPr lang="en-US" sz="1600" dirty="0" smtClean="0"/>
              <a:t> following steps on the following link: </a:t>
            </a:r>
            <a:r>
              <a:rPr lang="en-US" sz="1600" dirty="0" smtClean="0">
                <a:hlinkClick r:id="rId2"/>
              </a:rPr>
              <a:t>https</a:t>
            </a:r>
            <a:r>
              <a:rPr lang="en-US" sz="1600" dirty="0" smtClean="0">
                <a:hlinkClick r:id="rId2"/>
              </a:rPr>
              <a:t>://</a:t>
            </a:r>
            <a:r>
              <a:rPr lang="en-US" sz="1600" dirty="0" smtClean="0">
                <a:hlinkClick r:id="rId2"/>
              </a:rPr>
              <a:t>wiki.jenkins.io/display/JENKINS/Installing+Jenkins+on+Red+Hat+distributions</a:t>
            </a:r>
            <a:r>
              <a:rPr lang="en-US" sz="1600" dirty="0" smtClean="0"/>
              <a:t> </a:t>
            </a:r>
          </a:p>
          <a:p>
            <a:r>
              <a:rPr lang="en-US" sz="1600" dirty="0" smtClean="0"/>
              <a:t>Start </a:t>
            </a:r>
            <a:r>
              <a:rPr lang="en-US" sz="1600" dirty="0" err="1" smtClean="0"/>
              <a:t>jenkins</a:t>
            </a:r>
            <a:r>
              <a:rPr lang="en-US" sz="1600" dirty="0" smtClean="0"/>
              <a:t> server and </a:t>
            </a:r>
            <a:r>
              <a:rPr lang="en-US" sz="1600" dirty="0" err="1" smtClean="0"/>
              <a:t>instaall</a:t>
            </a:r>
            <a:r>
              <a:rPr lang="en-US" sz="1600" dirty="0" smtClean="0"/>
              <a:t> required </a:t>
            </a:r>
            <a:r>
              <a:rPr lang="en-US" sz="1600" dirty="0" err="1" smtClean="0"/>
              <a:t>plugins</a:t>
            </a:r>
            <a:endParaRPr lang="en-US" sz="1600" dirty="0" smtClean="0"/>
          </a:p>
          <a:p>
            <a:r>
              <a:rPr lang="en-US" sz="1600" dirty="0" smtClean="0"/>
              <a:t>Jenkins will start by default on port 8080</a:t>
            </a:r>
          </a:p>
          <a:p>
            <a:r>
              <a:rPr lang="en-US" sz="1600" dirty="0" smtClean="0"/>
              <a:t>Set path of </a:t>
            </a:r>
            <a:r>
              <a:rPr lang="en-US" sz="1600" dirty="0" err="1" smtClean="0"/>
              <a:t>of</a:t>
            </a:r>
            <a:r>
              <a:rPr lang="en-US" sz="1600" dirty="0" smtClean="0"/>
              <a:t> JDK, </a:t>
            </a:r>
            <a:r>
              <a:rPr lang="en-US" sz="1600" dirty="0" err="1" smtClean="0"/>
              <a:t>Git</a:t>
            </a:r>
            <a:r>
              <a:rPr lang="en-US" sz="1600" dirty="0" smtClean="0"/>
              <a:t> and maven installations in manage </a:t>
            </a:r>
            <a:r>
              <a:rPr lang="en-US" sz="1600" dirty="0" err="1" smtClean="0"/>
              <a:t>jenkins</a:t>
            </a:r>
            <a:r>
              <a:rPr lang="en-US" sz="1600" dirty="0" smtClean="0"/>
              <a:t>-&gt; Global tool configuration</a:t>
            </a:r>
          </a:p>
          <a:p>
            <a:r>
              <a:rPr lang="en-US" sz="1600" dirty="0" smtClean="0"/>
              <a:t>Next is manage </a:t>
            </a:r>
            <a:r>
              <a:rPr lang="en-US" sz="1600" dirty="0" err="1" smtClean="0"/>
              <a:t>plugins</a:t>
            </a:r>
            <a:r>
              <a:rPr lang="en-US" sz="1600" dirty="0" smtClean="0"/>
              <a:t> and install the required </a:t>
            </a:r>
            <a:r>
              <a:rPr lang="en-US" sz="1600" dirty="0" err="1" smtClean="0"/>
              <a:t>plugins</a:t>
            </a:r>
            <a:r>
              <a:rPr lang="en-US" sz="1600" dirty="0" smtClean="0"/>
              <a:t>: </a:t>
            </a:r>
            <a:r>
              <a:rPr lang="en-US" sz="1600" dirty="0" err="1" smtClean="0"/>
              <a:t>git</a:t>
            </a:r>
            <a:r>
              <a:rPr lang="en-US" sz="1600" dirty="0" smtClean="0"/>
              <a:t> and </a:t>
            </a:r>
            <a:r>
              <a:rPr lang="en-US" sz="1600" dirty="0" err="1" smtClean="0"/>
              <a:t>github</a:t>
            </a:r>
            <a:r>
              <a:rPr lang="en-US" sz="1600" dirty="0" smtClean="0"/>
              <a:t> </a:t>
            </a:r>
            <a:r>
              <a:rPr lang="en-US" sz="1600" dirty="0" err="1" smtClean="0"/>
              <a:t>plugins</a:t>
            </a:r>
            <a:r>
              <a:rPr lang="en-US" sz="1600" dirty="0" smtClean="0"/>
              <a:t>, maven </a:t>
            </a:r>
            <a:r>
              <a:rPr lang="en-US" sz="1600" dirty="0" err="1" smtClean="0"/>
              <a:t>plugins</a:t>
            </a:r>
            <a:r>
              <a:rPr lang="en-US" sz="1600" dirty="0" smtClean="0"/>
              <a:t>, pipeline, Deploy the container, manage nodes and backup </a:t>
            </a:r>
            <a:r>
              <a:rPr lang="en-US" sz="1600" dirty="0" err="1" smtClean="0"/>
              <a:t>plugins</a:t>
            </a:r>
            <a:endParaRPr lang="en-US" sz="1600" dirty="0" smtClean="0"/>
          </a:p>
          <a:p>
            <a:r>
              <a:rPr lang="en-US" sz="1600" dirty="0" smtClean="0"/>
              <a:t>After installing restart the </a:t>
            </a:r>
            <a:r>
              <a:rPr lang="en-US" sz="1600" dirty="0" err="1" smtClean="0"/>
              <a:t>jenkins</a:t>
            </a:r>
            <a:r>
              <a:rPr lang="en-US" sz="1600" dirty="0" smtClean="0"/>
              <a:t> server</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248400" cy="609600"/>
          </a:xfrm>
        </p:spPr>
        <p:txBody>
          <a:bodyPr>
            <a:normAutofit/>
          </a:bodyPr>
          <a:lstStyle/>
          <a:p>
            <a:r>
              <a:rPr lang="en-US" sz="2800" dirty="0" smtClean="0"/>
              <a:t>Creating CI/CD pipeline</a:t>
            </a: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609</Words>
  <Application>Microsoft Office PowerPoint</Application>
  <PresentationFormat>On-screen Show (4:3)</PresentationFormat>
  <Paragraphs>41</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Question:</vt:lpstr>
      <vt:lpstr>Solution:</vt:lpstr>
      <vt:lpstr>Create testing server</vt:lpstr>
      <vt:lpstr>Production server</vt:lpstr>
      <vt:lpstr>Jenkins server (CI/CD)</vt:lpstr>
      <vt:lpstr>Creating CI/CD pipeline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dc:title>
  <dc:creator>welcome</dc:creator>
  <cp:lastModifiedBy>welcome</cp:lastModifiedBy>
  <cp:revision>12</cp:revision>
  <dcterms:created xsi:type="dcterms:W3CDTF">2019-10-29T12:54:44Z</dcterms:created>
  <dcterms:modified xsi:type="dcterms:W3CDTF">2019-11-03T20:46:55Z</dcterms:modified>
</cp:coreProperties>
</file>