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6F97-615E-4DAF-B32D-D85DFEAAEAE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C586-1B5D-42C3-BAA0-B225A456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6F97-615E-4DAF-B32D-D85DFEAAEAE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C586-1B5D-42C3-BAA0-B225A456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6F97-615E-4DAF-B32D-D85DFEAAEAE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C586-1B5D-42C3-BAA0-B225A456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6F97-615E-4DAF-B32D-D85DFEAAEAE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C586-1B5D-42C3-BAA0-B225A456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6F97-615E-4DAF-B32D-D85DFEAAEAE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C586-1B5D-42C3-BAA0-B225A456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6F97-615E-4DAF-B32D-D85DFEAAEAE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C586-1B5D-42C3-BAA0-B225A45678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6F97-615E-4DAF-B32D-D85DFEAAEAE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C586-1B5D-42C3-BAA0-B225A456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6F97-615E-4DAF-B32D-D85DFEAAEAE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C586-1B5D-42C3-BAA0-B225A456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6F97-615E-4DAF-B32D-D85DFEAAEAE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C586-1B5D-42C3-BAA0-B225A456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6F97-615E-4DAF-B32D-D85DFEAAEAE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1C586-1B5D-42C3-BAA0-B225A456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6F97-615E-4DAF-B32D-D85DFEAAEAE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C586-1B5D-42C3-BAA0-B225A456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B516F97-615E-4DAF-B32D-D85DFEAAEAE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851C586-1B5D-42C3-BAA0-B225A45678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447925"/>
            <a:ext cx="69913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2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9845" y="1100138"/>
            <a:ext cx="494653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7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3267" y="1100138"/>
            <a:ext cx="4619690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1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1275" y="1742281"/>
            <a:ext cx="65436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4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8592" y="1100138"/>
            <a:ext cx="5009040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1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28875"/>
            <a:ext cx="69437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9525" y="1547019"/>
            <a:ext cx="40671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9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2862" y="1413669"/>
            <a:ext cx="40005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2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124139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5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2592" y="1100138"/>
            <a:ext cx="3701040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92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8962" y="1118394"/>
            <a:ext cx="54483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3206" y="1100138"/>
            <a:ext cx="3579812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397" y="1100138"/>
            <a:ext cx="6359430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6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6950" y="1199356"/>
            <a:ext cx="71723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4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227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Vimlesh</dc:creator>
  <cp:lastModifiedBy>Kumar, Vimlesh</cp:lastModifiedBy>
  <cp:revision>17</cp:revision>
  <dcterms:created xsi:type="dcterms:W3CDTF">2016-01-27T06:28:15Z</dcterms:created>
  <dcterms:modified xsi:type="dcterms:W3CDTF">2016-01-27T11:28:57Z</dcterms:modified>
</cp:coreProperties>
</file>