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5"/>
  </p:notesMasterIdLst>
  <p:sldIdLst>
    <p:sldId id="256" r:id="rId2"/>
    <p:sldId id="257" r:id="rId3"/>
    <p:sldId id="278" r:id="rId4"/>
    <p:sldId id="277" r:id="rId5"/>
    <p:sldId id="261" r:id="rId6"/>
    <p:sldId id="262" r:id="rId7"/>
    <p:sldId id="263" r:id="rId8"/>
    <p:sldId id="265" r:id="rId9"/>
    <p:sldId id="266" r:id="rId10"/>
    <p:sldId id="267" r:id="rId11"/>
    <p:sldId id="268" r:id="rId12"/>
    <p:sldId id="270" r:id="rId13"/>
    <p:sldId id="279" r:id="rId14"/>
    <p:sldId id="280" r:id="rId15"/>
    <p:sldId id="281" r:id="rId16"/>
    <p:sldId id="282" r:id="rId17"/>
    <p:sldId id="283" r:id="rId18"/>
    <p:sldId id="271" r:id="rId19"/>
    <p:sldId id="272" r:id="rId20"/>
    <p:sldId id="273" r:id="rId21"/>
    <p:sldId id="274" r:id="rId22"/>
    <p:sldId id="276" r:id="rId23"/>
    <p:sldId id="275" r:id="rId24"/>
  </p:sldIdLst>
  <p:sldSz cx="9602788" cy="6858000"/>
  <p:notesSz cx="6858000" cy="9144000"/>
  <p:defaultTextStyle>
    <a:defPPr>
      <a:defRPr lang="en-US"/>
    </a:defPPr>
    <a:lvl1pPr algn="ctr" rtl="0" fontAlgn="base">
      <a:lnSpc>
        <a:spcPct val="86000"/>
      </a:lnSpc>
      <a:spcBef>
        <a:spcPct val="0"/>
      </a:spcBef>
      <a:spcAft>
        <a:spcPct val="0"/>
      </a:spcAft>
      <a:defRPr sz="2000" kern="1200">
        <a:solidFill>
          <a:schemeClr val="tx1"/>
        </a:solidFill>
        <a:latin typeface="Arial" charset="0"/>
        <a:ea typeface="+mn-ea"/>
        <a:cs typeface="+mn-cs"/>
      </a:defRPr>
    </a:lvl1pPr>
    <a:lvl2pPr marL="457200" algn="ctr" rtl="0" fontAlgn="base">
      <a:lnSpc>
        <a:spcPct val="86000"/>
      </a:lnSpc>
      <a:spcBef>
        <a:spcPct val="0"/>
      </a:spcBef>
      <a:spcAft>
        <a:spcPct val="0"/>
      </a:spcAft>
      <a:defRPr sz="2000" kern="1200">
        <a:solidFill>
          <a:schemeClr val="tx1"/>
        </a:solidFill>
        <a:latin typeface="Arial" charset="0"/>
        <a:ea typeface="+mn-ea"/>
        <a:cs typeface="+mn-cs"/>
      </a:defRPr>
    </a:lvl2pPr>
    <a:lvl3pPr marL="914400" algn="ctr" rtl="0" fontAlgn="base">
      <a:lnSpc>
        <a:spcPct val="86000"/>
      </a:lnSpc>
      <a:spcBef>
        <a:spcPct val="0"/>
      </a:spcBef>
      <a:spcAft>
        <a:spcPct val="0"/>
      </a:spcAft>
      <a:defRPr sz="2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2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2077"/>
    <a:srgbClr val="828D30"/>
    <a:srgbClr val="008075"/>
    <a:srgbClr val="595997"/>
    <a:srgbClr val="BA2C2B"/>
    <a:srgbClr val="F48132"/>
    <a:srgbClr val="FBAE17"/>
    <a:srgbClr val="72BE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94530" autoAdjust="0"/>
  </p:normalViewPr>
  <p:slideViewPr>
    <p:cSldViewPr snapToGrid="0">
      <p:cViewPr>
        <p:scale>
          <a:sx n="80" d="100"/>
          <a:sy n="80" d="100"/>
        </p:scale>
        <p:origin x="-876" y="-54"/>
      </p:cViewPr>
      <p:guideLst>
        <p:guide orient="horz" pos="3950"/>
        <p:guide orient="horz" pos="808"/>
        <p:guide pos="290"/>
        <p:guide pos="5757"/>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vl1pPr>
          </a:lstStyle>
          <a:p>
            <a:endParaRPr lang="en-US"/>
          </a:p>
        </p:txBody>
      </p:sp>
      <p:sp>
        <p:nvSpPr>
          <p:cNvPr id="3076" name="Rectangle 4"/>
          <p:cNvSpPr>
            <a:spLocks noGrp="1" noRot="1" noChangeAspect="1" noChangeArrowheads="1" noTextEdit="1"/>
          </p:cNvSpPr>
          <p:nvPr>
            <p:ph type="sldImg" idx="2"/>
          </p:nvPr>
        </p:nvSpPr>
        <p:spPr bwMode="auto">
          <a:xfrm>
            <a:off x="1028700" y="685800"/>
            <a:ext cx="48006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vl1pPr>
          </a:lstStyle>
          <a:p>
            <a:fld id="{C61667B5-ABEF-4F29-ACE3-51CC3618526D}" type="slidenum">
              <a:rPr lang="en-US"/>
              <a:pPr/>
              <a:t>‹#›</a:t>
            </a:fld>
            <a:endParaRPr lang="en-US"/>
          </a:p>
        </p:txBody>
      </p:sp>
    </p:spTree>
    <p:extLst>
      <p:ext uri="{BB962C8B-B14F-4D97-AF65-F5344CB8AC3E}">
        <p14:creationId xmlns:p14="http://schemas.microsoft.com/office/powerpoint/2010/main" val="25100325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B103BA-BDD3-4D33-92EB-4E16F689736E}" type="slidenum">
              <a:rPr lang="en-US"/>
              <a:pPr/>
              <a:t>0</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9</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10</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12</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14</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15</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17</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18</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19</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20</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141A9-1B6C-40BB-92A2-4D0C560FD91F}" type="slidenum">
              <a:rPr lang="en-US"/>
              <a:pPr/>
              <a:t>22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2</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4</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5</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7</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8EAA-171C-46B9-BF74-00E82E4BF3AC}" type="slidenum">
              <a:rPr lang="en-US"/>
              <a:pPr/>
              <a:t>8</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tiff"/><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MMC_CoverShape"/>
          <p:cNvGrpSpPr/>
          <p:nvPr userDrawn="1">
            <p:custDataLst>
              <p:tags r:id="rId1"/>
            </p:custDataLst>
          </p:nvPr>
        </p:nvGrpSpPr>
        <p:grpSpPr>
          <a:xfrm>
            <a:off x="0" y="3073400"/>
            <a:ext cx="9601201" cy="3200401"/>
            <a:chOff x="0" y="3073400"/>
            <a:chExt cx="9601201" cy="3200401"/>
          </a:xfrm>
        </p:grpSpPr>
        <p:sp>
          <p:nvSpPr>
            <p:cNvPr id="2" name="Freeform 1"/>
            <p:cNvSpPr/>
            <p:nvPr userDrawn="1"/>
          </p:nvSpPr>
          <p:spPr bwMode="auto">
            <a:xfrm>
              <a:off x="0" y="3073400"/>
              <a:ext cx="914401" cy="2540001"/>
            </a:xfrm>
            <a:custGeom>
              <a:avLst/>
              <a:gdLst/>
              <a:ahLst/>
              <a:cxnLst/>
              <a:rect l="0" t="0" r="0" b="0"/>
              <a:pathLst>
                <a:path w="914401" h="2540001">
                  <a:moveTo>
                    <a:pt x="0" y="0"/>
                  </a:moveTo>
                  <a:lnTo>
                    <a:pt x="914400" y="0"/>
                  </a:lnTo>
                  <a:lnTo>
                    <a:pt x="0" y="2540000"/>
                  </a:lnTo>
                </a:path>
              </a:pathLst>
            </a:custGeom>
            <a:solidFill>
              <a:schemeClr val="accent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3" name="Freeform 2"/>
            <p:cNvSpPr/>
            <p:nvPr userDrawn="1"/>
          </p:nvSpPr>
          <p:spPr bwMode="auto">
            <a:xfrm>
              <a:off x="0" y="3073400"/>
              <a:ext cx="5283201" cy="3200401"/>
            </a:xfrm>
            <a:custGeom>
              <a:avLst/>
              <a:gdLst/>
              <a:ahLst/>
              <a:cxnLst/>
              <a:rect l="0" t="0" r="0" b="0"/>
              <a:pathLst>
                <a:path w="5283201" h="3200401">
                  <a:moveTo>
                    <a:pt x="0" y="2286000"/>
                  </a:moveTo>
                  <a:lnTo>
                    <a:pt x="914400" y="0"/>
                  </a:lnTo>
                  <a:lnTo>
                    <a:pt x="5283200" y="3200400"/>
                  </a:lnTo>
                  <a:lnTo>
                    <a:pt x="0" y="3200400"/>
                  </a:lnTo>
                </a:path>
              </a:pathLst>
            </a:custGeom>
            <a:solidFill>
              <a:schemeClr val="accent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4" name="Freeform 3"/>
            <p:cNvSpPr/>
            <p:nvPr userDrawn="1"/>
          </p:nvSpPr>
          <p:spPr bwMode="auto">
            <a:xfrm>
              <a:off x="914400" y="3073400"/>
              <a:ext cx="6654801" cy="3200401"/>
            </a:xfrm>
            <a:custGeom>
              <a:avLst/>
              <a:gdLst/>
              <a:ahLst/>
              <a:cxnLst/>
              <a:rect l="0" t="0" r="0" b="0"/>
              <a:pathLst>
                <a:path w="6654801" h="3200401">
                  <a:moveTo>
                    <a:pt x="4114800" y="3200400"/>
                  </a:moveTo>
                  <a:lnTo>
                    <a:pt x="0" y="0"/>
                  </a:lnTo>
                  <a:lnTo>
                    <a:pt x="6654800" y="3200400"/>
                  </a:lnTo>
                </a:path>
              </a:pathLst>
            </a:custGeom>
            <a:solidFill>
              <a:schemeClr val="hlink"/>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5" name="Freeform 4"/>
            <p:cNvSpPr/>
            <p:nvPr userDrawn="1"/>
          </p:nvSpPr>
          <p:spPr bwMode="auto">
            <a:xfrm>
              <a:off x="914400" y="3073400"/>
              <a:ext cx="8686801" cy="3200401"/>
            </a:xfrm>
            <a:custGeom>
              <a:avLst/>
              <a:gdLst/>
              <a:ahLst/>
              <a:cxnLst/>
              <a:rect l="0" t="0" r="0" b="0"/>
              <a:pathLst>
                <a:path w="8686801" h="3200401">
                  <a:moveTo>
                    <a:pt x="6400800" y="3200400"/>
                  </a:moveTo>
                  <a:lnTo>
                    <a:pt x="0" y="0"/>
                  </a:lnTo>
                  <a:lnTo>
                    <a:pt x="8686800" y="1828800"/>
                  </a:lnTo>
                  <a:lnTo>
                    <a:pt x="8686800" y="3200400"/>
                  </a:lnTo>
                </a:path>
              </a:pathLst>
            </a:custGeom>
            <a:solidFill>
              <a:schemeClr val="folHlink"/>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grpSp>
      <p:sp>
        <p:nvSpPr>
          <p:cNvPr id="8194" name="PresentationTitle"/>
          <p:cNvSpPr>
            <a:spLocks noGrp="1" noChangeArrowheads="1"/>
          </p:cNvSpPr>
          <p:nvPr>
            <p:ph type="ctrTitle"/>
            <p:custDataLst>
              <p:tags r:id="rId2"/>
            </p:custDataLst>
          </p:nvPr>
        </p:nvSpPr>
        <p:spPr>
          <a:xfrm>
            <a:off x="896938" y="1243013"/>
            <a:ext cx="8234362" cy="370551"/>
          </a:xfrm>
        </p:spPr>
        <p:txBody>
          <a:bodyPr tIns="0" rIns="0" bIns="0">
            <a:spAutoFit/>
          </a:bodyPr>
          <a:lstStyle>
            <a:lvl1pPr>
              <a:lnSpc>
                <a:spcPct val="86000"/>
              </a:lnSpc>
              <a:defRPr sz="2800"/>
            </a:lvl1pPr>
          </a:lstStyle>
          <a:p>
            <a:pPr lvl="0"/>
            <a:r>
              <a:rPr lang="en-US" noProof="0" smtClean="0"/>
              <a:t>CLICK TO EDIT MASTER TITLE STYLE</a:t>
            </a:r>
          </a:p>
        </p:txBody>
      </p:sp>
      <p:sp>
        <p:nvSpPr>
          <p:cNvPr id="8388" name="Date"/>
          <p:cNvSpPr>
            <a:spLocks noGrp="1" noChangeArrowheads="1"/>
          </p:cNvSpPr>
          <p:nvPr>
            <p:ph type="subTitle" sz="quarter" idx="1"/>
            <p:custDataLst>
              <p:tags r:id="rId3"/>
            </p:custDataLst>
          </p:nvPr>
        </p:nvSpPr>
        <p:spPr>
          <a:xfrm>
            <a:off x="904875" y="1998663"/>
            <a:ext cx="4852988" cy="228600"/>
          </a:xfrm>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0" indent="0">
              <a:lnSpc>
                <a:spcPct val="83000"/>
              </a:lnSpc>
              <a:spcBef>
                <a:spcPct val="0"/>
              </a:spcBef>
              <a:buFontTx/>
              <a:buNone/>
              <a:defRPr sz="1800">
                <a:solidFill>
                  <a:schemeClr val="accent2"/>
                </a:solidFill>
              </a:defRPr>
            </a:lvl1pPr>
          </a:lstStyle>
          <a:p>
            <a:pPr lvl="0"/>
            <a:r>
              <a:rPr lang="en-US" noProof="0" smtClean="0"/>
              <a:t>Click to edit Master subtitle style</a:t>
            </a:r>
          </a:p>
        </p:txBody>
      </p:sp>
      <p:pic>
        <p:nvPicPr>
          <p:cNvPr id="7" name="Picture 6"/>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716026" y="477901"/>
            <a:ext cx="1650492" cy="228600"/>
          </a:xfrm>
          <a:prstGeom prst="rect">
            <a:avLst/>
          </a:prstGeom>
        </p:spPr>
      </p:pic>
      <p:pic>
        <p:nvPicPr>
          <p:cNvPr id="8" name="Picture 7"/>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7466838" y="6459474"/>
            <a:ext cx="1659636" cy="228600"/>
          </a:xfrm>
          <a:prstGeom prst="rect">
            <a:avLst/>
          </a:prstGeom>
        </p:spPr>
      </p:pic>
      <p:pic>
        <p:nvPicPr>
          <p:cNvPr id="9" name="Picture 8"/>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6296406" y="574675"/>
            <a:ext cx="2830068" cy="899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9A45D69-F780-4143-8E4D-A59F328E22B9}" type="slidenum">
              <a:rPr lang="en-US"/>
              <a:pPr/>
              <a:t>‹#›</a:t>
            </a:fld>
            <a:endParaRPr lang="en-US"/>
          </a:p>
        </p:txBody>
      </p:sp>
      <p:sp>
        <p:nvSpPr>
          <p:cNvPr id="5" name="Date Placeholder 4"/>
          <p:cNvSpPr>
            <a:spLocks noGrp="1"/>
          </p:cNvSpPr>
          <p:nvPr>
            <p:ph type="dt" sz="half" idx="11"/>
          </p:nvPr>
        </p:nvSpPr>
        <p:spPr/>
        <p:txBody>
          <a:bodyPr/>
          <a:lstStyle>
            <a:lvl1pPr>
              <a:defRPr/>
            </a:lvl1pPr>
          </a:lstStyle>
          <a:p>
            <a:fld id="{7884758A-CBE9-4EE9-A09C-63A3F0F7406A}" type="datetime4">
              <a:rPr lang="en-US"/>
              <a:pPr/>
              <a:t>August 29, 2015</a:t>
            </a:fld>
            <a:endParaRPr lang="en-US"/>
          </a:p>
        </p:txBody>
      </p:sp>
    </p:spTree>
    <p:extLst>
      <p:ext uri="{BB962C8B-B14F-4D97-AF65-F5344CB8AC3E}">
        <p14:creationId xmlns:p14="http://schemas.microsoft.com/office/powerpoint/2010/main" val="291001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0713" y="382588"/>
            <a:ext cx="21717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82588"/>
            <a:ext cx="63627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F04A371-3D7D-4EC3-A09E-4A7C6DEE8F91}" type="slidenum">
              <a:rPr lang="en-US"/>
              <a:pPr/>
              <a:t>‹#›</a:t>
            </a:fld>
            <a:endParaRPr lang="en-US"/>
          </a:p>
        </p:txBody>
      </p:sp>
      <p:sp>
        <p:nvSpPr>
          <p:cNvPr id="5" name="Date Placeholder 4"/>
          <p:cNvSpPr>
            <a:spLocks noGrp="1"/>
          </p:cNvSpPr>
          <p:nvPr>
            <p:ph type="dt" sz="half" idx="11"/>
          </p:nvPr>
        </p:nvSpPr>
        <p:spPr/>
        <p:txBody>
          <a:bodyPr/>
          <a:lstStyle>
            <a:lvl1pPr>
              <a:defRPr/>
            </a:lvl1pPr>
          </a:lstStyle>
          <a:p>
            <a:fld id="{656751EA-D523-4C20-A5C8-5DFD85138945}" type="datetime4">
              <a:rPr lang="en-US"/>
              <a:pPr/>
              <a:t>August 29, 2015</a:t>
            </a:fld>
            <a:endParaRPr lang="en-US"/>
          </a:p>
        </p:txBody>
      </p:sp>
    </p:spTree>
    <p:extLst>
      <p:ext uri="{BB962C8B-B14F-4D97-AF65-F5344CB8AC3E}">
        <p14:creationId xmlns:p14="http://schemas.microsoft.com/office/powerpoint/2010/main" val="181666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A620FB3-D9BE-49D8-8B7F-1C91EA7AB8A4}" type="slidenum">
              <a:rPr lang="en-US"/>
              <a:pPr/>
              <a:t>‹#›</a:t>
            </a:fld>
            <a:endParaRPr lang="en-US"/>
          </a:p>
        </p:txBody>
      </p:sp>
      <p:sp>
        <p:nvSpPr>
          <p:cNvPr id="5" name="Date Placeholder 4"/>
          <p:cNvSpPr>
            <a:spLocks noGrp="1"/>
          </p:cNvSpPr>
          <p:nvPr>
            <p:ph type="dt" sz="half" idx="11"/>
          </p:nvPr>
        </p:nvSpPr>
        <p:spPr/>
        <p:txBody>
          <a:bodyPr/>
          <a:lstStyle>
            <a:lvl1pPr>
              <a:defRPr/>
            </a:lvl1pPr>
          </a:lstStyle>
          <a:p>
            <a:fld id="{CE6B958B-D08E-4067-A8B9-0AA4F7C896D8}" type="datetime4">
              <a:rPr lang="en-US"/>
              <a:pPr/>
              <a:t>August 29, 2015</a:t>
            </a:fld>
            <a:endParaRPr lang="en-US"/>
          </a:p>
        </p:txBody>
      </p:sp>
    </p:spTree>
    <p:extLst>
      <p:ext uri="{BB962C8B-B14F-4D97-AF65-F5344CB8AC3E}">
        <p14:creationId xmlns:p14="http://schemas.microsoft.com/office/powerpoint/2010/main" val="73952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406900"/>
            <a:ext cx="8161338"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2906713"/>
            <a:ext cx="816133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D48B065-86AB-45B8-99F9-EA00FD8662BF}" type="slidenum">
              <a:rPr lang="en-US"/>
              <a:pPr/>
              <a:t>‹#›</a:t>
            </a:fld>
            <a:endParaRPr lang="en-US"/>
          </a:p>
        </p:txBody>
      </p:sp>
      <p:sp>
        <p:nvSpPr>
          <p:cNvPr id="5" name="Date Placeholder 4"/>
          <p:cNvSpPr>
            <a:spLocks noGrp="1"/>
          </p:cNvSpPr>
          <p:nvPr>
            <p:ph type="dt" sz="half" idx="11"/>
          </p:nvPr>
        </p:nvSpPr>
        <p:spPr/>
        <p:txBody>
          <a:bodyPr/>
          <a:lstStyle>
            <a:lvl1pPr>
              <a:defRPr/>
            </a:lvl1pPr>
          </a:lstStyle>
          <a:p>
            <a:fld id="{590BC5A1-C8FD-49E9-BDC6-269175E150D1}" type="datetime4">
              <a:rPr lang="en-US"/>
              <a:pPr/>
              <a:t>August 29, 2015</a:t>
            </a:fld>
            <a:endParaRPr lang="en-US"/>
          </a:p>
        </p:txBody>
      </p:sp>
    </p:spTree>
    <p:extLst>
      <p:ext uri="{BB962C8B-B14F-4D97-AF65-F5344CB8AC3E}">
        <p14:creationId xmlns:p14="http://schemas.microsoft.com/office/powerpoint/2010/main" val="169015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277938"/>
            <a:ext cx="426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5213" y="1277938"/>
            <a:ext cx="42672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0E8E37A-D903-468B-AAF1-770B51534DC0}" type="slidenum">
              <a:rPr lang="en-US"/>
              <a:pPr/>
              <a:t>‹#›</a:t>
            </a:fld>
            <a:endParaRPr lang="en-US"/>
          </a:p>
        </p:txBody>
      </p:sp>
      <p:sp>
        <p:nvSpPr>
          <p:cNvPr id="6" name="Date Placeholder 5"/>
          <p:cNvSpPr>
            <a:spLocks noGrp="1"/>
          </p:cNvSpPr>
          <p:nvPr>
            <p:ph type="dt" sz="half" idx="11"/>
          </p:nvPr>
        </p:nvSpPr>
        <p:spPr/>
        <p:txBody>
          <a:bodyPr/>
          <a:lstStyle>
            <a:lvl1pPr>
              <a:defRPr/>
            </a:lvl1pPr>
          </a:lstStyle>
          <a:p>
            <a:fld id="{937F3DD8-94CF-455C-989C-400B519106DD}" type="datetime4">
              <a:rPr lang="en-US"/>
              <a:pPr/>
              <a:t>August 29, 2015</a:t>
            </a:fld>
            <a:endParaRPr lang="en-US"/>
          </a:p>
        </p:txBody>
      </p:sp>
    </p:spTree>
    <p:extLst>
      <p:ext uri="{BB962C8B-B14F-4D97-AF65-F5344CB8AC3E}">
        <p14:creationId xmlns:p14="http://schemas.microsoft.com/office/powerpoint/2010/main" val="87352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74638"/>
            <a:ext cx="8643938"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535113"/>
            <a:ext cx="4243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174875"/>
            <a:ext cx="4243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8388" y="1535113"/>
            <a:ext cx="4244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8388" y="2174875"/>
            <a:ext cx="4244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73A2BE8-1CDC-4F1F-BFF1-0D0C2BD10200}" type="slidenum">
              <a:rPr lang="en-US"/>
              <a:pPr/>
              <a:t>‹#›</a:t>
            </a:fld>
            <a:endParaRPr lang="en-US"/>
          </a:p>
        </p:txBody>
      </p:sp>
      <p:sp>
        <p:nvSpPr>
          <p:cNvPr id="8" name="Date Placeholder 7"/>
          <p:cNvSpPr>
            <a:spLocks noGrp="1"/>
          </p:cNvSpPr>
          <p:nvPr>
            <p:ph type="dt" sz="half" idx="11"/>
          </p:nvPr>
        </p:nvSpPr>
        <p:spPr/>
        <p:txBody>
          <a:bodyPr/>
          <a:lstStyle>
            <a:lvl1pPr>
              <a:defRPr/>
            </a:lvl1pPr>
          </a:lstStyle>
          <a:p>
            <a:fld id="{17F60B35-AE33-461B-B69D-AE4EEFE67E34}" type="datetime4">
              <a:rPr lang="en-US"/>
              <a:pPr/>
              <a:t>August 29, 2015</a:t>
            </a:fld>
            <a:endParaRPr lang="en-US"/>
          </a:p>
        </p:txBody>
      </p:sp>
    </p:spTree>
    <p:extLst>
      <p:ext uri="{BB962C8B-B14F-4D97-AF65-F5344CB8AC3E}">
        <p14:creationId xmlns:p14="http://schemas.microsoft.com/office/powerpoint/2010/main" val="57293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091A3F30-5D0A-4BB8-8AAC-6A4FA43BB1FD}" type="slidenum">
              <a:rPr lang="en-US"/>
              <a:pPr/>
              <a:t>‹#›</a:t>
            </a:fld>
            <a:endParaRPr lang="en-US"/>
          </a:p>
        </p:txBody>
      </p:sp>
      <p:sp>
        <p:nvSpPr>
          <p:cNvPr id="4" name="Date Placeholder 3"/>
          <p:cNvSpPr>
            <a:spLocks noGrp="1"/>
          </p:cNvSpPr>
          <p:nvPr>
            <p:ph type="dt" sz="half" idx="11"/>
          </p:nvPr>
        </p:nvSpPr>
        <p:spPr/>
        <p:txBody>
          <a:bodyPr/>
          <a:lstStyle>
            <a:lvl1pPr>
              <a:defRPr/>
            </a:lvl1pPr>
          </a:lstStyle>
          <a:p>
            <a:fld id="{5463CF6C-C1FD-495E-9FCE-CB8BF756C768}" type="datetime4">
              <a:rPr lang="en-US"/>
              <a:pPr/>
              <a:t>August 29, 2015</a:t>
            </a:fld>
            <a:endParaRPr lang="en-US"/>
          </a:p>
        </p:txBody>
      </p:sp>
    </p:spTree>
    <p:extLst>
      <p:ext uri="{BB962C8B-B14F-4D97-AF65-F5344CB8AC3E}">
        <p14:creationId xmlns:p14="http://schemas.microsoft.com/office/powerpoint/2010/main" val="408901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9220642-51F6-49A8-95DB-A033205BF920}" type="slidenum">
              <a:rPr lang="en-US"/>
              <a:pPr/>
              <a:t>‹#›</a:t>
            </a:fld>
            <a:endParaRPr lang="en-US"/>
          </a:p>
        </p:txBody>
      </p:sp>
      <p:sp>
        <p:nvSpPr>
          <p:cNvPr id="3" name="Date Placeholder 2"/>
          <p:cNvSpPr>
            <a:spLocks noGrp="1"/>
          </p:cNvSpPr>
          <p:nvPr>
            <p:ph type="dt" sz="half" idx="11"/>
          </p:nvPr>
        </p:nvSpPr>
        <p:spPr/>
        <p:txBody>
          <a:bodyPr/>
          <a:lstStyle>
            <a:lvl1pPr>
              <a:defRPr/>
            </a:lvl1pPr>
          </a:lstStyle>
          <a:p>
            <a:fld id="{00B0D02C-3DB8-4BD2-8558-AB708668C618}" type="datetime4">
              <a:rPr lang="en-US"/>
              <a:pPr/>
              <a:t>August 29, 2015</a:t>
            </a:fld>
            <a:endParaRPr lang="en-US"/>
          </a:p>
        </p:txBody>
      </p:sp>
    </p:spTree>
    <p:extLst>
      <p:ext uri="{BB962C8B-B14F-4D97-AF65-F5344CB8AC3E}">
        <p14:creationId xmlns:p14="http://schemas.microsoft.com/office/powerpoint/2010/main" val="282009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73050"/>
            <a:ext cx="31607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73050"/>
            <a:ext cx="5368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435100"/>
            <a:ext cx="3160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E8C291A-8A8E-4F12-820E-EE33598E1E9D}" type="slidenum">
              <a:rPr lang="en-US"/>
              <a:pPr/>
              <a:t>‹#›</a:t>
            </a:fld>
            <a:endParaRPr lang="en-US"/>
          </a:p>
        </p:txBody>
      </p:sp>
      <p:sp>
        <p:nvSpPr>
          <p:cNvPr id="6" name="Date Placeholder 5"/>
          <p:cNvSpPr>
            <a:spLocks noGrp="1"/>
          </p:cNvSpPr>
          <p:nvPr>
            <p:ph type="dt" sz="half" idx="11"/>
          </p:nvPr>
        </p:nvSpPr>
        <p:spPr/>
        <p:txBody>
          <a:bodyPr/>
          <a:lstStyle>
            <a:lvl1pPr>
              <a:defRPr/>
            </a:lvl1pPr>
          </a:lstStyle>
          <a:p>
            <a:fld id="{14638261-CCB4-40C2-96C3-B2AAF3EA905E}" type="datetime4">
              <a:rPr lang="en-US"/>
              <a:pPr/>
              <a:t>August 29, 2015</a:t>
            </a:fld>
            <a:endParaRPr lang="en-US"/>
          </a:p>
        </p:txBody>
      </p:sp>
    </p:spTree>
    <p:extLst>
      <p:ext uri="{BB962C8B-B14F-4D97-AF65-F5344CB8AC3E}">
        <p14:creationId xmlns:p14="http://schemas.microsoft.com/office/powerpoint/2010/main" val="138132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775" y="4800600"/>
            <a:ext cx="57610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775" y="612775"/>
            <a:ext cx="57610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882775" y="5367338"/>
            <a:ext cx="57610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0AAE963-C74D-450D-B2CE-AB3C2224A4C1}" type="slidenum">
              <a:rPr lang="en-US"/>
              <a:pPr/>
              <a:t>‹#›</a:t>
            </a:fld>
            <a:endParaRPr lang="en-US"/>
          </a:p>
        </p:txBody>
      </p:sp>
      <p:sp>
        <p:nvSpPr>
          <p:cNvPr id="6" name="Date Placeholder 5"/>
          <p:cNvSpPr>
            <a:spLocks noGrp="1"/>
          </p:cNvSpPr>
          <p:nvPr>
            <p:ph type="dt" sz="half" idx="11"/>
          </p:nvPr>
        </p:nvSpPr>
        <p:spPr/>
        <p:txBody>
          <a:bodyPr/>
          <a:lstStyle>
            <a:lvl1pPr>
              <a:defRPr/>
            </a:lvl1pPr>
          </a:lstStyle>
          <a:p>
            <a:fld id="{0901C87D-17D7-4E68-AE4D-00459E08358E}" type="datetime4">
              <a:rPr lang="en-US"/>
              <a:pPr/>
              <a:t>August 29, 2015</a:t>
            </a:fld>
            <a:endParaRPr lang="en-US"/>
          </a:p>
        </p:txBody>
      </p:sp>
    </p:spTree>
    <p:extLst>
      <p:ext uri="{BB962C8B-B14F-4D97-AF65-F5344CB8AC3E}">
        <p14:creationId xmlns:p14="http://schemas.microsoft.com/office/powerpoint/2010/main" val="288458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cNvSpPr>
            <a:spLocks noGrp="1" noChangeArrowheads="1"/>
          </p:cNvSpPr>
          <p:nvPr>
            <p:ph type="title"/>
            <p:custDataLst>
              <p:tags r:id="rId13"/>
            </p:custDataLst>
          </p:nvPr>
        </p:nvSpPr>
        <p:spPr bwMode="gray">
          <a:xfrm>
            <a:off x="455613" y="382588"/>
            <a:ext cx="86868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1027" name="BodyText"/>
          <p:cNvSpPr>
            <a:spLocks noGrp="1" noChangeArrowheads="1"/>
          </p:cNvSpPr>
          <p:nvPr>
            <p:ph type="body" idx="1"/>
            <p:custDataLst>
              <p:tags r:id="rId14"/>
            </p:custDataLst>
          </p:nvPr>
        </p:nvSpPr>
        <p:spPr bwMode="gray">
          <a:xfrm>
            <a:off x="455613" y="1277938"/>
            <a:ext cx="86868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5" name="Copyright" hidden="1"/>
          <p:cNvSpPr txBox="1">
            <a:spLocks noChangeArrowheads="1"/>
          </p:cNvSpPr>
          <p:nvPr>
            <p:custDataLst>
              <p:tags r:id="rId15"/>
            </p:custDataLst>
          </p:nvPr>
        </p:nvSpPr>
        <p:spPr bwMode="gray">
          <a:xfrm>
            <a:off x="477838" y="6534150"/>
            <a:ext cx="2897187"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sz="700" smtClean="0">
                <a:solidFill>
                  <a:srgbClr val="7C848A"/>
                </a:solidFill>
                <a:cs typeface="Arial" charset="0"/>
              </a:rPr>
              <a:t>© 2014 Marsh Mercer Holdings (Australia) Pty Ltd</a:t>
            </a:r>
            <a:endParaRPr lang="en-US" sz="700">
              <a:solidFill>
                <a:srgbClr val="7C848A"/>
              </a:solidFill>
            </a:endParaRPr>
          </a:p>
        </p:txBody>
      </p:sp>
      <p:sp>
        <p:nvSpPr>
          <p:cNvPr id="1049" name="SlideNumber"/>
          <p:cNvSpPr>
            <a:spLocks noGrp="1" noChangeArrowheads="1"/>
          </p:cNvSpPr>
          <p:nvPr>
            <p:ph type="sldNum" sz="quarter" idx="4"/>
            <p:custDataLst>
              <p:tags r:id="rId16"/>
            </p:custDataLst>
          </p:nvPr>
        </p:nvSpPr>
        <p:spPr bwMode="gray">
          <a:xfrm>
            <a:off x="8691563" y="6483350"/>
            <a:ext cx="447675"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lnSpc>
                <a:spcPct val="100000"/>
              </a:lnSpc>
              <a:defRPr sz="1100">
                <a:solidFill>
                  <a:schemeClr val="accent1"/>
                </a:solidFill>
              </a:defRPr>
            </a:lvl1pPr>
          </a:lstStyle>
          <a:p>
            <a:fld id="{B418772D-0178-4C65-86CE-EE935E9AD2C7}" type="slidenum">
              <a:rPr lang="en-US" smtClean="0"/>
              <a:pPr/>
              <a:t>‹#›</a:t>
            </a:fld>
            <a:endParaRPr lang="en-US"/>
          </a:p>
        </p:txBody>
      </p:sp>
      <p:sp>
        <p:nvSpPr>
          <p:cNvPr id="1052" name="Date" hidden="1"/>
          <p:cNvSpPr>
            <a:spLocks noGrp="1" noChangeArrowheads="1"/>
          </p:cNvSpPr>
          <p:nvPr>
            <p:ph type="dt" sz="half" idx="2"/>
            <p:custDataLst>
              <p:tags r:id="rId17"/>
            </p:custDataLst>
          </p:nvPr>
        </p:nvSpPr>
        <p:spPr bwMode="gray">
          <a:xfrm>
            <a:off x="4262438" y="6532791"/>
            <a:ext cx="1079500"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00000"/>
              </a:lnSpc>
              <a:spcBef>
                <a:spcPct val="50000"/>
              </a:spcBef>
              <a:defRPr sz="700">
                <a:solidFill>
                  <a:srgbClr val="7C848A"/>
                </a:solidFill>
                <a:cs typeface="Arial" charset="0"/>
              </a:defRPr>
            </a:lvl1pPr>
          </a:lstStyle>
          <a:p>
            <a:fld id="{F32009A5-5EAA-4317-89F9-327FE2C59738}" type="datetime4">
              <a:rPr lang="en-US" smtClean="0"/>
              <a:pPr/>
              <a:t>August 29, 2015</a:t>
            </a:fld>
            <a:endParaRPr lang="en-US"/>
          </a:p>
        </p:txBody>
      </p:sp>
      <p:sp>
        <p:nvSpPr>
          <p:cNvPr id="1059" name="Business"/>
          <p:cNvSpPr txBox="1">
            <a:spLocks noChangeArrowheads="1"/>
          </p:cNvSpPr>
          <p:nvPr>
            <p:custDataLst>
              <p:tags r:id="rId18"/>
            </p:custDataLst>
          </p:nvPr>
        </p:nvSpPr>
        <p:spPr bwMode="gray">
          <a:xfrm>
            <a:off x="477838" y="6534150"/>
            <a:ext cx="2889250"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sz="700" smtClean="0">
                <a:solidFill>
                  <a:schemeClr val="bg2"/>
                </a:solidFill>
              </a:rPr>
              <a:t>MERCER</a:t>
            </a:r>
            <a:endParaRPr lang="en-US" sz="700">
              <a:solidFill>
                <a:schemeClr val="bg2"/>
              </a:solidFill>
            </a:endParaRPr>
          </a:p>
        </p:txBody>
      </p:sp>
      <p:sp>
        <p:nvSpPr>
          <p:cNvPr id="1060" name="Filepath"/>
          <p:cNvSpPr txBox="1">
            <a:spLocks noChangeArrowheads="1"/>
          </p:cNvSpPr>
          <p:nvPr>
            <p:custDataLst>
              <p:tags r:id="rId19"/>
            </p:custDataLst>
          </p:nvPr>
        </p:nvSpPr>
        <p:spPr bwMode="gray">
          <a:xfrm>
            <a:off x="2482850" y="6528028"/>
            <a:ext cx="602138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a:lnSpc>
                <a:spcPct val="100000"/>
              </a:lnSpc>
              <a:spcBef>
                <a:spcPct val="50000"/>
              </a:spcBef>
            </a:pPr>
            <a:endParaRPr lang="en-US" sz="700">
              <a:solidFill>
                <a:schemeClr val="bg2"/>
              </a:solidFill>
            </a:endParaRPr>
          </a:p>
        </p:txBody>
      </p:sp>
      <p:sp>
        <p:nvSpPr>
          <p:cNvPr id="2" name="Freeform 1"/>
          <p:cNvSpPr/>
          <p:nvPr userDrawn="1"/>
        </p:nvSpPr>
        <p:spPr bwMode="auto">
          <a:xfrm>
            <a:off x="0" y="0"/>
            <a:ext cx="9601201" cy="292101"/>
          </a:xfrm>
          <a:custGeom>
            <a:avLst/>
            <a:gdLst/>
            <a:ahLst/>
            <a:cxnLst/>
            <a:rect l="0" t="0" r="0" b="0"/>
            <a:pathLst>
              <a:path w="9601201" h="292101">
                <a:moveTo>
                  <a:pt x="0" y="0"/>
                </a:moveTo>
                <a:lnTo>
                  <a:pt x="9601200" y="0"/>
                </a:lnTo>
                <a:lnTo>
                  <a:pt x="9601200" y="292100"/>
                </a:lnTo>
                <a:lnTo>
                  <a:pt x="0" y="114300"/>
                </a:lnTo>
                <a:lnTo>
                  <a:pt x="0" y="0"/>
                </a:lnTo>
                <a:close/>
              </a:path>
            </a:pathLst>
          </a:custGeom>
          <a:solidFill>
            <a:schemeClr val="accent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
        <p:nvSpPr>
          <p:cNvPr id="3" name="Freeform 2"/>
          <p:cNvSpPr/>
          <p:nvPr userDrawn="1"/>
        </p:nvSpPr>
        <p:spPr bwMode="auto">
          <a:xfrm>
            <a:off x="0" y="0"/>
            <a:ext cx="9601201" cy="431801"/>
          </a:xfrm>
          <a:custGeom>
            <a:avLst/>
            <a:gdLst/>
            <a:ahLst/>
            <a:cxnLst/>
            <a:rect l="0" t="0" r="0" b="0"/>
            <a:pathLst>
              <a:path w="9601201" h="431801">
                <a:moveTo>
                  <a:pt x="0" y="88900"/>
                </a:moveTo>
                <a:lnTo>
                  <a:pt x="9601200" y="266700"/>
                </a:lnTo>
                <a:lnTo>
                  <a:pt x="9601200" y="431800"/>
                </a:lnTo>
                <a:lnTo>
                  <a:pt x="0" y="152400"/>
                </a:lnTo>
                <a:lnTo>
                  <a:pt x="0" y="88900"/>
                </a:lnTo>
                <a:lnTo>
                  <a:pt x="0" y="0"/>
                </a:lnTo>
              </a:path>
            </a:pathLst>
          </a:custGeom>
          <a:solidFill>
            <a:schemeClr val="folHlink"/>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rtlCol="0" anchor="ctr" anchorCtr="0" compatLnSpc="1">
            <a:prstTxWarp prst="textNoShape">
              <a:avLst/>
            </a:prstTxWarp>
          </a:bodyPr>
          <a:lstStyle/>
          <a:p>
            <a:pPr marL="0" marR="0" indent="0" algn="ctr" defTabSz="914400" rtl="0" eaLnBrk="1" fontAlgn="base" latinLnBrk="0" hangingPunct="1">
              <a:lnSpc>
                <a:spcPct val="86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lnSpc>
          <a:spcPct val="83000"/>
        </a:lnSpc>
        <a:spcBef>
          <a:spcPct val="0"/>
        </a:spcBef>
        <a:spcAft>
          <a:spcPct val="0"/>
        </a:spcAft>
        <a:defRPr sz="2100">
          <a:solidFill>
            <a:schemeClr val="accent1"/>
          </a:solidFill>
          <a:latin typeface="+mj-lt"/>
          <a:ea typeface="+mj-ea"/>
          <a:cs typeface="+mj-cs"/>
        </a:defRPr>
      </a:lvl1pPr>
      <a:lvl2pPr algn="l" rtl="0" fontAlgn="base">
        <a:lnSpc>
          <a:spcPct val="83000"/>
        </a:lnSpc>
        <a:spcBef>
          <a:spcPct val="0"/>
        </a:spcBef>
        <a:spcAft>
          <a:spcPct val="0"/>
        </a:spcAft>
        <a:defRPr sz="2100">
          <a:solidFill>
            <a:schemeClr val="accent1"/>
          </a:solidFill>
          <a:latin typeface="Arial" charset="0"/>
        </a:defRPr>
      </a:lvl2pPr>
      <a:lvl3pPr algn="l" rtl="0" fontAlgn="base">
        <a:lnSpc>
          <a:spcPct val="83000"/>
        </a:lnSpc>
        <a:spcBef>
          <a:spcPct val="0"/>
        </a:spcBef>
        <a:spcAft>
          <a:spcPct val="0"/>
        </a:spcAft>
        <a:defRPr sz="2100">
          <a:solidFill>
            <a:schemeClr val="accent1"/>
          </a:solidFill>
          <a:latin typeface="Arial" charset="0"/>
        </a:defRPr>
      </a:lvl3pPr>
      <a:lvl4pPr algn="l" rtl="0" fontAlgn="base">
        <a:lnSpc>
          <a:spcPct val="83000"/>
        </a:lnSpc>
        <a:spcBef>
          <a:spcPct val="0"/>
        </a:spcBef>
        <a:spcAft>
          <a:spcPct val="0"/>
        </a:spcAft>
        <a:defRPr sz="2100">
          <a:solidFill>
            <a:schemeClr val="accent1"/>
          </a:solidFill>
          <a:latin typeface="Arial" charset="0"/>
        </a:defRPr>
      </a:lvl4pPr>
      <a:lvl5pPr algn="l" rtl="0" fontAlgn="base">
        <a:lnSpc>
          <a:spcPct val="83000"/>
        </a:lnSpc>
        <a:spcBef>
          <a:spcPct val="0"/>
        </a:spcBef>
        <a:spcAft>
          <a:spcPct val="0"/>
        </a:spcAft>
        <a:defRPr sz="2100">
          <a:solidFill>
            <a:schemeClr val="accent1"/>
          </a:solidFill>
          <a:latin typeface="Arial" charset="0"/>
        </a:defRPr>
      </a:lvl5pPr>
      <a:lvl6pPr marL="457200" algn="l" rtl="0" fontAlgn="base">
        <a:lnSpc>
          <a:spcPct val="83000"/>
        </a:lnSpc>
        <a:spcBef>
          <a:spcPct val="0"/>
        </a:spcBef>
        <a:spcAft>
          <a:spcPct val="0"/>
        </a:spcAft>
        <a:defRPr sz="2100">
          <a:solidFill>
            <a:schemeClr val="accent1"/>
          </a:solidFill>
          <a:latin typeface="Arial" charset="0"/>
        </a:defRPr>
      </a:lvl6pPr>
      <a:lvl7pPr marL="914400" algn="l" rtl="0" fontAlgn="base">
        <a:lnSpc>
          <a:spcPct val="83000"/>
        </a:lnSpc>
        <a:spcBef>
          <a:spcPct val="0"/>
        </a:spcBef>
        <a:spcAft>
          <a:spcPct val="0"/>
        </a:spcAft>
        <a:defRPr sz="2100">
          <a:solidFill>
            <a:schemeClr val="accent1"/>
          </a:solidFill>
          <a:latin typeface="Arial" charset="0"/>
        </a:defRPr>
      </a:lvl7pPr>
      <a:lvl8pPr marL="1371600" algn="l" rtl="0" fontAlgn="base">
        <a:lnSpc>
          <a:spcPct val="83000"/>
        </a:lnSpc>
        <a:spcBef>
          <a:spcPct val="0"/>
        </a:spcBef>
        <a:spcAft>
          <a:spcPct val="0"/>
        </a:spcAft>
        <a:defRPr sz="2100">
          <a:solidFill>
            <a:schemeClr val="accent1"/>
          </a:solidFill>
          <a:latin typeface="Arial" charset="0"/>
        </a:defRPr>
      </a:lvl8pPr>
      <a:lvl9pPr marL="1828800" algn="l" rtl="0" fontAlgn="base">
        <a:lnSpc>
          <a:spcPct val="83000"/>
        </a:lnSpc>
        <a:spcBef>
          <a:spcPct val="0"/>
        </a:spcBef>
        <a:spcAft>
          <a:spcPct val="0"/>
        </a:spcAft>
        <a:defRPr sz="2100">
          <a:solidFill>
            <a:schemeClr val="accent1"/>
          </a:solidFill>
          <a:latin typeface="Arial" charset="0"/>
        </a:defRPr>
      </a:lvl9pPr>
    </p:titleStyle>
    <p:bodyStyle>
      <a:lvl1pPr marL="203200" indent="-203200" algn="l" rtl="0" fontAlgn="base">
        <a:spcBef>
          <a:spcPct val="60000"/>
        </a:spcBef>
        <a:spcAft>
          <a:spcPct val="0"/>
        </a:spcAft>
        <a:buChar char="•"/>
        <a:defRPr sz="2000">
          <a:solidFill>
            <a:schemeClr val="tx1"/>
          </a:solidFill>
          <a:latin typeface="+mn-lt"/>
          <a:ea typeface="+mn-ea"/>
          <a:cs typeface="+mn-cs"/>
        </a:defRPr>
      </a:lvl1pPr>
      <a:lvl2pPr marL="508000" indent="-279400" algn="l" rtl="0" fontAlgn="base">
        <a:spcBef>
          <a:spcPct val="20000"/>
        </a:spcBef>
        <a:spcAft>
          <a:spcPct val="0"/>
        </a:spcAft>
        <a:buChar char="–"/>
        <a:defRPr sz="2000">
          <a:solidFill>
            <a:schemeClr val="tx1"/>
          </a:solidFill>
          <a:latin typeface="+mn-lt"/>
          <a:ea typeface="+mn-ea"/>
        </a:defRPr>
      </a:lvl2pPr>
      <a:lvl3pPr marL="685800" indent="-177800" algn="l" rtl="0" fontAlgn="base">
        <a:spcBef>
          <a:spcPct val="20000"/>
        </a:spcBef>
        <a:spcAft>
          <a:spcPct val="0"/>
        </a:spcAft>
        <a:buFont typeface="Arial" charset="0"/>
        <a:buChar char="­"/>
        <a:defRPr sz="2000">
          <a:solidFill>
            <a:schemeClr val="tx1"/>
          </a:solidFill>
          <a:latin typeface="+mn-lt"/>
          <a:ea typeface="+mn-ea"/>
        </a:defRPr>
      </a:lvl3pPr>
      <a:lvl4pPr marL="863600" indent="-177800" algn="l" rtl="0" fontAlgn="base">
        <a:spcBef>
          <a:spcPct val="20000"/>
        </a:spcBef>
        <a:spcAft>
          <a:spcPct val="0"/>
        </a:spcAft>
        <a:buFont typeface="Arial" charset="0"/>
        <a:buChar char="­"/>
        <a:defRPr sz="2000">
          <a:solidFill>
            <a:schemeClr val="tx1"/>
          </a:solidFill>
          <a:latin typeface="+mn-lt"/>
          <a:ea typeface="+mn-ea"/>
        </a:defRPr>
      </a:lvl4pPr>
      <a:lvl5pPr marL="1041400" indent="-177800" algn="l" rtl="0" fontAlgn="base">
        <a:spcBef>
          <a:spcPct val="20000"/>
        </a:spcBef>
        <a:spcAft>
          <a:spcPct val="0"/>
        </a:spcAft>
        <a:buFont typeface="Arial" charset="0"/>
        <a:buChar char="-"/>
        <a:defRPr sz="2000">
          <a:solidFill>
            <a:schemeClr val="tx1"/>
          </a:solidFill>
          <a:latin typeface="+mn-lt"/>
          <a:ea typeface="+mn-ea"/>
        </a:defRPr>
      </a:lvl5pPr>
      <a:lvl6pPr marL="1498600" indent="-177800" algn="l" rtl="0" fontAlgn="base">
        <a:spcBef>
          <a:spcPct val="20000"/>
        </a:spcBef>
        <a:spcAft>
          <a:spcPct val="0"/>
        </a:spcAft>
        <a:buFont typeface="Arial" charset="0"/>
        <a:buChar char="-"/>
        <a:defRPr sz="2000">
          <a:solidFill>
            <a:schemeClr val="tx1"/>
          </a:solidFill>
          <a:latin typeface="+mn-lt"/>
          <a:ea typeface="+mn-ea"/>
        </a:defRPr>
      </a:lvl6pPr>
      <a:lvl7pPr marL="1955800" indent="-177800" algn="l" rtl="0" fontAlgn="base">
        <a:spcBef>
          <a:spcPct val="20000"/>
        </a:spcBef>
        <a:spcAft>
          <a:spcPct val="0"/>
        </a:spcAft>
        <a:buFont typeface="Arial" charset="0"/>
        <a:buChar char="-"/>
        <a:defRPr sz="2000">
          <a:solidFill>
            <a:schemeClr val="tx1"/>
          </a:solidFill>
          <a:latin typeface="+mn-lt"/>
          <a:ea typeface="+mn-ea"/>
        </a:defRPr>
      </a:lvl7pPr>
      <a:lvl8pPr marL="2413000" indent="-177800" algn="l" rtl="0" fontAlgn="base">
        <a:spcBef>
          <a:spcPct val="20000"/>
        </a:spcBef>
        <a:spcAft>
          <a:spcPct val="0"/>
        </a:spcAft>
        <a:buFont typeface="Arial" charset="0"/>
        <a:buChar char="-"/>
        <a:defRPr sz="2000">
          <a:solidFill>
            <a:schemeClr val="tx1"/>
          </a:solidFill>
          <a:latin typeface="+mn-lt"/>
          <a:ea typeface="+mn-ea"/>
        </a:defRPr>
      </a:lvl8pPr>
      <a:lvl9pPr marL="2870200" indent="-1778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8.tif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6" name="PresentationTitle"/>
          <p:cNvSpPr>
            <a:spLocks noGrp="1" noChangeArrowheads="1"/>
          </p:cNvSpPr>
          <p:nvPr>
            <p:ph type="ctrTitle"/>
            <p:custDataLst>
              <p:tags r:id="rId2"/>
            </p:custDataLst>
          </p:nvPr>
        </p:nvSpPr>
        <p:spPr>
          <a:xfrm>
            <a:off x="896938" y="1243013"/>
            <a:ext cx="8234362" cy="370551"/>
          </a:xfrm>
        </p:spPr>
        <p:txBody>
          <a:bodyPr/>
          <a:lstStyle/>
          <a:p>
            <a:r>
              <a:rPr lang="en-US" dirty="0" smtClean="0"/>
              <a:t>ISTQB Foundation Programme</a:t>
            </a:r>
            <a:endParaRPr lang="en-US" dirty="0">
              <a:solidFill>
                <a:schemeClr val="accent2"/>
              </a:solidFill>
            </a:endParaRPr>
          </a:p>
        </p:txBody>
      </p:sp>
      <p:sp>
        <p:nvSpPr>
          <p:cNvPr id="2237" name="Date"/>
          <p:cNvSpPr>
            <a:spLocks noGrp="1" noChangeArrowheads="1"/>
          </p:cNvSpPr>
          <p:nvPr>
            <p:ph type="subTitle" idx="1"/>
            <p:custDataLst>
              <p:tags r:id="rId3"/>
            </p:custDataLst>
          </p:nvPr>
        </p:nvSpPr>
        <p:spPr>
          <a:xfrm>
            <a:off x="904875" y="2041263"/>
            <a:ext cx="4852988" cy="228600"/>
          </a:xfrm>
        </p:spPr>
        <p:txBody>
          <a:bodyPr/>
          <a:lstStyle/>
          <a:p>
            <a:r>
              <a:rPr lang="en-US" dirty="0" smtClean="0"/>
              <a:t>31 Aug</a:t>
            </a:r>
            <a:r>
              <a:rPr lang="en-US" dirty="0" smtClean="0"/>
              <a:t> </a:t>
            </a:r>
            <a:r>
              <a:rPr lang="en-US" dirty="0" smtClean="0"/>
              <a:t>2015</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264126F-9E18-4B84-84BA-FCBB20385442}" type="slidenum">
              <a:rPr lang="en-US" sz="700">
                <a:ea typeface="Arial Unicode MS" pitchFamily="34" charset="-128"/>
                <a:cs typeface="Arial Unicode MS" pitchFamily="34" charset="-128"/>
              </a:rPr>
              <a:pPr algn="r"/>
              <a:t>9</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Rectangle 2"/>
          <p:cNvSpPr txBox="1">
            <a:spLocks noChangeArrowheads="1"/>
          </p:cNvSpPr>
          <p:nvPr/>
        </p:nvSpPr>
        <p:spPr>
          <a:xfrm>
            <a:off x="304800" y="533400"/>
            <a:ext cx="9067800" cy="762000"/>
          </a:xfrm>
          <a:prstGeom prst="rect">
            <a:avLst/>
          </a:prstGeom>
        </p:spPr>
        <p:txBody>
          <a:bodyPr>
            <a:normAutofit fontScale="97500"/>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fontAlgn="auto" hangingPunct="1">
              <a:spcAft>
                <a:spcPts val="0"/>
              </a:spcAft>
              <a:defRPr/>
            </a:pPr>
            <a:r>
              <a:rPr lang="en-US" sz="2400" dirty="0" smtClean="0">
                <a:latin typeface="Franklin Gothic Medium Cond"/>
              </a:rPr>
              <a:t> </a:t>
            </a:r>
            <a:r>
              <a:rPr lang="en-US" sz="2400" b="1" dirty="0" smtClean="0">
                <a:solidFill>
                  <a:schemeClr val="tx1"/>
                </a:solidFill>
                <a:latin typeface="Franklin Gothic Medium Cond"/>
              </a:rPr>
              <a:t>Test Objectives</a:t>
            </a:r>
            <a:endParaRPr lang="en-US" sz="2400" b="1" dirty="0">
              <a:solidFill>
                <a:schemeClr val="tx1"/>
              </a:solidFill>
              <a:latin typeface="Franklin Gothic Medium Cond"/>
            </a:endParaRPr>
          </a:p>
        </p:txBody>
      </p:sp>
      <p:sp>
        <p:nvSpPr>
          <p:cNvPr id="9" name="Rectangle 3"/>
          <p:cNvSpPr txBox="1">
            <a:spLocks noChangeArrowheads="1"/>
          </p:cNvSpPr>
          <p:nvPr/>
        </p:nvSpPr>
        <p:spPr bwMode="auto">
          <a:xfrm>
            <a:off x="381000" y="1066800"/>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547688" indent="-22860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spcBef>
                <a:spcPts val="575"/>
              </a:spcBef>
              <a:buClr>
                <a:schemeClr val="accent1"/>
              </a:buClr>
              <a:buSzPct val="85000"/>
              <a:buFont typeface="Wingdings" pitchFamily="2" charset="2"/>
              <a:buChar char="q"/>
            </a:pPr>
            <a:r>
              <a:rPr lang="en-US" sz="1400" dirty="0">
                <a:latin typeface="Arial Narrow" pitchFamily="34" charset="0"/>
              </a:rPr>
              <a:t>Different Test Objectives:</a:t>
            </a:r>
          </a:p>
          <a:p>
            <a:pPr lvl="1" algn="l" eaLnBrk="1" hangingPunct="1">
              <a:lnSpc>
                <a:spcPct val="130000"/>
              </a:lnSpc>
              <a:spcBef>
                <a:spcPts val="375"/>
              </a:spcBef>
              <a:buClr>
                <a:schemeClr val="accent2"/>
              </a:buClr>
              <a:buSzPct val="85000"/>
              <a:buFont typeface="Wingdings" pitchFamily="2" charset="2"/>
              <a:buChar char="q"/>
            </a:pPr>
            <a:r>
              <a:rPr lang="en-US" sz="1400" dirty="0">
                <a:latin typeface="Arial Narrow" pitchFamily="34" charset="0"/>
              </a:rPr>
              <a:t>Finding defects</a:t>
            </a:r>
          </a:p>
          <a:p>
            <a:pPr lvl="1" algn="l" eaLnBrk="1" hangingPunct="1">
              <a:lnSpc>
                <a:spcPct val="130000"/>
              </a:lnSpc>
              <a:spcBef>
                <a:spcPts val="375"/>
              </a:spcBef>
              <a:buClr>
                <a:schemeClr val="accent2"/>
              </a:buClr>
              <a:buSzPct val="85000"/>
              <a:buFont typeface="Wingdings" pitchFamily="2" charset="2"/>
              <a:buChar char="q"/>
            </a:pPr>
            <a:r>
              <a:rPr lang="en-US" sz="1400" dirty="0">
                <a:latin typeface="Arial Narrow" pitchFamily="34" charset="0"/>
              </a:rPr>
              <a:t>Gaining confidence about the level of quality and providing information</a:t>
            </a:r>
          </a:p>
          <a:p>
            <a:pPr lvl="1" algn="l" eaLnBrk="1" hangingPunct="1">
              <a:lnSpc>
                <a:spcPct val="130000"/>
              </a:lnSpc>
              <a:spcBef>
                <a:spcPts val="375"/>
              </a:spcBef>
              <a:buClr>
                <a:schemeClr val="accent2"/>
              </a:buClr>
              <a:buSzPct val="85000"/>
              <a:buFont typeface="Wingdings" pitchFamily="2" charset="2"/>
              <a:buChar char="q"/>
            </a:pPr>
            <a:r>
              <a:rPr lang="en-US" sz="1400" dirty="0">
                <a:latin typeface="Arial Narrow" pitchFamily="34" charset="0"/>
              </a:rPr>
              <a:t>Preventing Defects.	</a:t>
            </a: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7350C217-FC0A-4C82-8E78-AD81A38E15BF}" type="slidenum">
              <a:rPr lang="en-US" sz="700">
                <a:ea typeface="Arial Unicode MS" pitchFamily="34" charset="-128"/>
                <a:cs typeface="Arial Unicode MS" pitchFamily="34" charset="-128"/>
              </a:rPr>
              <a:pPr algn="r"/>
              <a:t>10</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279400" y="838200"/>
            <a:ext cx="82280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Rectangle 2"/>
          <p:cNvSpPr txBox="1">
            <a:spLocks noChangeArrowheads="1"/>
          </p:cNvSpPr>
          <p:nvPr/>
        </p:nvSpPr>
        <p:spPr bwMode="auto">
          <a:xfrm>
            <a:off x="228600" y="371475"/>
            <a:ext cx="891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US" sz="2400" b="1" dirty="0">
                <a:latin typeface="Franklin Gothic Medium Cond" pitchFamily="34" charset="0"/>
              </a:rPr>
              <a:t>Testing Principles</a:t>
            </a:r>
          </a:p>
        </p:txBody>
      </p:sp>
      <p:sp>
        <p:nvSpPr>
          <p:cNvPr id="9" name="Rectangle 3"/>
          <p:cNvSpPr txBox="1">
            <a:spLocks noChangeArrowheads="1"/>
          </p:cNvSpPr>
          <p:nvPr/>
        </p:nvSpPr>
        <p:spPr bwMode="auto">
          <a:xfrm>
            <a:off x="306388" y="1066800"/>
            <a:ext cx="8915400"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spcBef>
                <a:spcPts val="575"/>
              </a:spcBef>
              <a:buClr>
                <a:schemeClr val="accent1"/>
              </a:buClr>
              <a:buSzPct val="85000"/>
              <a:buFont typeface="Wingdings" pitchFamily="2" charset="2"/>
              <a:buChar char="q"/>
            </a:pPr>
            <a:r>
              <a:rPr lang="en-US" sz="1400" dirty="0">
                <a:latin typeface="Arial Narrow" pitchFamily="34" charset="0"/>
              </a:rPr>
              <a:t>Principle 1 – Testing shows presence of defects.</a:t>
            </a:r>
          </a:p>
          <a:p>
            <a:pPr algn="l" eaLnBrk="1" hangingPunct="1">
              <a:spcBef>
                <a:spcPts val="575"/>
              </a:spcBef>
              <a:buClr>
                <a:schemeClr val="accent1"/>
              </a:buClr>
              <a:buSzPct val="85000"/>
              <a:buFont typeface="Wingdings" pitchFamily="2" charset="2"/>
              <a:buChar char="q"/>
            </a:pPr>
            <a:r>
              <a:rPr lang="en-US" sz="1400" dirty="0">
                <a:latin typeface="Arial Narrow" pitchFamily="34" charset="0"/>
              </a:rPr>
              <a:t>Principle 2 – Exhaustive testing is impossible.</a:t>
            </a:r>
          </a:p>
          <a:p>
            <a:pPr algn="l" eaLnBrk="1" hangingPunct="1">
              <a:spcBef>
                <a:spcPts val="575"/>
              </a:spcBef>
              <a:buClr>
                <a:schemeClr val="accent1"/>
              </a:buClr>
              <a:buSzPct val="85000"/>
              <a:buFont typeface="Wingdings" pitchFamily="2" charset="2"/>
              <a:buChar char="q"/>
            </a:pPr>
            <a:r>
              <a:rPr lang="en-US" sz="1400" dirty="0">
                <a:latin typeface="Arial Narrow" pitchFamily="34" charset="0"/>
              </a:rPr>
              <a:t>Principle 3 – Early Testing</a:t>
            </a:r>
          </a:p>
          <a:p>
            <a:pPr algn="l" eaLnBrk="1" hangingPunct="1">
              <a:spcBef>
                <a:spcPts val="575"/>
              </a:spcBef>
              <a:buClr>
                <a:schemeClr val="accent1"/>
              </a:buClr>
              <a:buSzPct val="85000"/>
              <a:buFont typeface="Wingdings" pitchFamily="2" charset="2"/>
              <a:buChar char="q"/>
            </a:pPr>
            <a:r>
              <a:rPr lang="en-US" sz="1400" dirty="0">
                <a:latin typeface="Arial Narrow" pitchFamily="34" charset="0"/>
              </a:rPr>
              <a:t>Principle 4 – Defect clustering</a:t>
            </a:r>
          </a:p>
          <a:p>
            <a:pPr algn="l" eaLnBrk="1" hangingPunct="1">
              <a:spcBef>
                <a:spcPts val="575"/>
              </a:spcBef>
              <a:buClr>
                <a:schemeClr val="accent1"/>
              </a:buClr>
              <a:buSzPct val="85000"/>
              <a:buFont typeface="Wingdings" pitchFamily="2" charset="2"/>
              <a:buChar char="q"/>
            </a:pPr>
            <a:r>
              <a:rPr lang="en-US" sz="1400" dirty="0">
                <a:latin typeface="Arial Narrow" pitchFamily="34" charset="0"/>
              </a:rPr>
              <a:t>Principle 5 – Pesticide Paradox</a:t>
            </a:r>
          </a:p>
          <a:p>
            <a:pPr algn="l" eaLnBrk="1" hangingPunct="1">
              <a:spcBef>
                <a:spcPts val="575"/>
              </a:spcBef>
              <a:buClr>
                <a:schemeClr val="accent1"/>
              </a:buClr>
              <a:buSzPct val="85000"/>
              <a:buFont typeface="Wingdings" pitchFamily="2" charset="2"/>
              <a:buChar char="q"/>
            </a:pPr>
            <a:r>
              <a:rPr lang="en-US" sz="1400" dirty="0">
                <a:latin typeface="Arial Narrow" pitchFamily="34" charset="0"/>
              </a:rPr>
              <a:t>Principle 6 – Testing is Context Dependent</a:t>
            </a:r>
          </a:p>
          <a:p>
            <a:pPr algn="l" eaLnBrk="1" hangingPunct="1">
              <a:spcBef>
                <a:spcPts val="575"/>
              </a:spcBef>
              <a:buClr>
                <a:schemeClr val="accent1"/>
              </a:buClr>
              <a:buSzPct val="85000"/>
              <a:buFont typeface="Wingdings" pitchFamily="2" charset="2"/>
              <a:buChar char="q"/>
            </a:pPr>
            <a:r>
              <a:rPr lang="en-US" sz="1400" dirty="0">
                <a:latin typeface="Arial Narrow" pitchFamily="34" charset="0"/>
              </a:rPr>
              <a:t>Principle 7 – Absence-of-errors Fallacy</a:t>
            </a: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amond(in)">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amond(in)">
                                      <p:cBhvr>
                                        <p:cTn id="12" dur="1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amond(in)">
                                      <p:cBhvr>
                                        <p:cTn id="17" dur="1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amond(in)">
                                      <p:cBhvr>
                                        <p:cTn id="22" dur="1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amond(in)">
                                      <p:cBhvr>
                                        <p:cTn id="27" dur="1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diamond(in)">
                                      <p:cBhvr>
                                        <p:cTn id="32" dur="10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diamond(in)">
                                      <p:cBhvr>
                                        <p:cTn id="37" dur="1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594F63FF-8778-40F2-AA43-9DB324043125}" type="slidenum">
              <a:rPr lang="en-US" sz="700">
                <a:ea typeface="Arial Unicode MS" pitchFamily="34" charset="-128"/>
                <a:cs typeface="Arial Unicode MS" pitchFamily="34" charset="-128"/>
              </a:rPr>
              <a:pPr algn="r"/>
              <a:t>11</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Content Placeholder 4"/>
          <p:cNvSpPr txBox="1">
            <a:spLocks/>
          </p:cNvSpPr>
          <p:nvPr/>
        </p:nvSpPr>
        <p:spPr bwMode="auto">
          <a:xfrm>
            <a:off x="381000" y="12954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pPr>
            <a:endParaRPr lang="en-US" sz="1800">
              <a:latin typeface="High Tower Text" pitchFamily="18" charset="0"/>
            </a:endParaRPr>
          </a:p>
        </p:txBody>
      </p:sp>
      <p:sp>
        <p:nvSpPr>
          <p:cNvPr id="9" name="Rectangle 2"/>
          <p:cNvSpPr txBox="1">
            <a:spLocks noChangeArrowheads="1"/>
          </p:cNvSpPr>
          <p:nvPr/>
        </p:nvSpPr>
        <p:spPr bwMode="auto">
          <a:xfrm>
            <a:off x="381000" y="533400"/>
            <a:ext cx="9029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dirty="0">
                <a:latin typeface="Franklin Gothic Medium Cond" pitchFamily="34" charset="0"/>
              </a:rPr>
              <a:t>Prioritising tests</a:t>
            </a:r>
          </a:p>
        </p:txBody>
      </p:sp>
      <p:sp>
        <p:nvSpPr>
          <p:cNvPr id="10" name="Rectangle 3"/>
          <p:cNvSpPr txBox="1">
            <a:spLocks noChangeArrowheads="1"/>
          </p:cNvSpPr>
          <p:nvPr/>
        </p:nvSpPr>
        <p:spPr bwMode="auto">
          <a:xfrm>
            <a:off x="407988" y="1143000"/>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ct val="125000"/>
              </a:lnSpc>
              <a:spcBef>
                <a:spcPts val="575"/>
              </a:spcBef>
              <a:buClr>
                <a:schemeClr val="accent1"/>
              </a:buClr>
              <a:buSzPct val="85000"/>
              <a:buFont typeface="Wingdings" pitchFamily="2" charset="2"/>
              <a:buChar char="q"/>
            </a:pPr>
            <a:r>
              <a:rPr lang="en-GB" sz="1400" dirty="0">
                <a:latin typeface="Arial Narrow" pitchFamily="34" charset="0"/>
              </a:rPr>
              <a:t>We can’t test everything</a:t>
            </a:r>
          </a:p>
          <a:p>
            <a:pPr algn="l" eaLnBrk="1" hangingPunct="1">
              <a:lnSpc>
                <a:spcPct val="125000"/>
              </a:lnSpc>
              <a:spcBef>
                <a:spcPts val="575"/>
              </a:spcBef>
              <a:buClr>
                <a:schemeClr val="accent1"/>
              </a:buClr>
              <a:buSzPct val="85000"/>
              <a:buFont typeface="Wingdings" pitchFamily="2" charset="2"/>
              <a:buChar char="q"/>
            </a:pPr>
            <a:r>
              <a:rPr lang="en-GB" sz="1400" dirty="0">
                <a:latin typeface="Arial Narrow" pitchFamily="34" charset="0"/>
              </a:rPr>
              <a:t>There is never enough time to do all the testing you would like</a:t>
            </a:r>
          </a:p>
          <a:p>
            <a:pPr algn="l" eaLnBrk="1" hangingPunct="1">
              <a:lnSpc>
                <a:spcPct val="125000"/>
              </a:lnSpc>
              <a:spcBef>
                <a:spcPts val="575"/>
              </a:spcBef>
              <a:buClr>
                <a:schemeClr val="accent1"/>
              </a:buClr>
              <a:buSzPct val="85000"/>
              <a:buFont typeface="Wingdings" pitchFamily="2" charset="2"/>
              <a:buChar char="q"/>
            </a:pPr>
            <a:r>
              <a:rPr lang="en-GB" sz="1400" dirty="0">
                <a:latin typeface="Arial Narrow" pitchFamily="34" charset="0"/>
              </a:rPr>
              <a:t>So what testing should you do?</a:t>
            </a: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594F63FF-8778-40F2-AA43-9DB324043125}" type="slidenum">
              <a:rPr lang="en-US" sz="700">
                <a:ea typeface="Arial Unicode MS" pitchFamily="34" charset="-128"/>
                <a:cs typeface="Arial Unicode MS" pitchFamily="34" charset="-128"/>
              </a:rPr>
              <a:pPr algn="r"/>
              <a:t>12</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Content Placeholder 4"/>
          <p:cNvSpPr txBox="1">
            <a:spLocks/>
          </p:cNvSpPr>
          <p:nvPr/>
        </p:nvSpPr>
        <p:spPr bwMode="auto">
          <a:xfrm>
            <a:off x="381000" y="12954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pPr>
            <a:endParaRPr lang="en-US" sz="1800">
              <a:latin typeface="High Tower Text" pitchFamily="18" charset="0"/>
            </a:endParaRPr>
          </a:p>
        </p:txBody>
      </p:sp>
      <p:sp>
        <p:nvSpPr>
          <p:cNvPr id="9" name="Rectangle 2"/>
          <p:cNvSpPr txBox="1">
            <a:spLocks noChangeArrowheads="1"/>
          </p:cNvSpPr>
          <p:nvPr/>
        </p:nvSpPr>
        <p:spPr bwMode="auto">
          <a:xfrm>
            <a:off x="381000" y="533400"/>
            <a:ext cx="9029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dirty="0" smtClean="0">
                <a:latin typeface="Franklin Gothic Medium Cond" pitchFamily="34" charset="0"/>
              </a:rPr>
              <a:t>Q n A</a:t>
            </a:r>
            <a:endParaRPr lang="en-GB" sz="2400" dirty="0">
              <a:latin typeface="Franklin Gothic Medium Cond" pitchFamily="34" charset="0"/>
            </a:endParaRPr>
          </a:p>
        </p:txBody>
      </p:sp>
      <p:sp>
        <p:nvSpPr>
          <p:cNvPr id="10" name="Rectangle 3"/>
          <p:cNvSpPr txBox="1">
            <a:spLocks noChangeArrowheads="1"/>
          </p:cNvSpPr>
          <p:nvPr/>
        </p:nvSpPr>
        <p:spPr bwMode="auto">
          <a:xfrm>
            <a:off x="407988" y="1143000"/>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ct val="125000"/>
              </a:lnSpc>
              <a:spcBef>
                <a:spcPts val="575"/>
              </a:spcBef>
              <a:buClr>
                <a:schemeClr val="accent1"/>
              </a:buClr>
              <a:buSzPct val="85000"/>
            </a:pPr>
            <a:r>
              <a:rPr lang="en-US" sz="1400" dirty="0" smtClean="0">
                <a:latin typeface="Arial Narrow" pitchFamily="34" charset="0"/>
              </a:rPr>
              <a:t>Q1: In prioritizing what to test, the most important objective is to:</a:t>
            </a:r>
          </a:p>
          <a:p>
            <a:pPr algn="l" eaLnBrk="1" hangingPunct="1">
              <a:lnSpc>
                <a:spcPct val="125000"/>
              </a:lnSpc>
              <a:spcBef>
                <a:spcPts val="575"/>
              </a:spcBef>
              <a:buClr>
                <a:schemeClr val="accent1"/>
              </a:buClr>
              <a:buSzPct val="85000"/>
            </a:pPr>
            <a:r>
              <a:rPr lang="en-US" sz="1400" dirty="0" smtClean="0">
                <a:latin typeface="Arial Narrow" pitchFamily="34" charset="0"/>
              </a:rPr>
              <a:t>a)    find as many faults as possible.</a:t>
            </a:r>
          </a:p>
          <a:p>
            <a:pPr algn="l" eaLnBrk="1" hangingPunct="1">
              <a:lnSpc>
                <a:spcPct val="125000"/>
              </a:lnSpc>
              <a:spcBef>
                <a:spcPts val="575"/>
              </a:spcBef>
              <a:buClr>
                <a:schemeClr val="accent1"/>
              </a:buClr>
              <a:buSzPct val="85000"/>
            </a:pPr>
            <a:r>
              <a:rPr lang="en-US" sz="1400" dirty="0" smtClean="0">
                <a:latin typeface="Arial Narrow" pitchFamily="34" charset="0"/>
              </a:rPr>
              <a:t>b)    test high risk areas.</a:t>
            </a:r>
          </a:p>
          <a:p>
            <a:pPr algn="l" eaLnBrk="1" hangingPunct="1">
              <a:lnSpc>
                <a:spcPct val="125000"/>
              </a:lnSpc>
              <a:spcBef>
                <a:spcPts val="575"/>
              </a:spcBef>
              <a:buClr>
                <a:schemeClr val="accent1"/>
              </a:buClr>
              <a:buSzPct val="85000"/>
            </a:pPr>
            <a:r>
              <a:rPr lang="en-US" sz="1400" dirty="0" smtClean="0">
                <a:latin typeface="Arial Narrow" pitchFamily="34" charset="0"/>
              </a:rPr>
              <a:t>c)    obtain good test coverage.</a:t>
            </a:r>
          </a:p>
          <a:p>
            <a:pPr marL="342900" indent="-342900" algn="l" eaLnBrk="1" hangingPunct="1">
              <a:lnSpc>
                <a:spcPct val="125000"/>
              </a:lnSpc>
              <a:spcBef>
                <a:spcPts val="575"/>
              </a:spcBef>
              <a:buClr>
                <a:schemeClr val="accent1"/>
              </a:buClr>
              <a:buSzPct val="85000"/>
              <a:buAutoNum type="alphaLcParenR" startAt="4"/>
            </a:pPr>
            <a:r>
              <a:rPr lang="en-US" sz="1400" dirty="0" smtClean="0">
                <a:latin typeface="Arial Narrow" pitchFamily="34" charset="0"/>
              </a:rPr>
              <a:t>test whatever is easiest to test.</a:t>
            </a:r>
          </a:p>
          <a:p>
            <a:pPr marL="342900" indent="-342900" algn="l" eaLnBrk="1" hangingPunct="1">
              <a:lnSpc>
                <a:spcPct val="125000"/>
              </a:lnSpc>
              <a:spcBef>
                <a:spcPts val="575"/>
              </a:spcBef>
              <a:buClr>
                <a:schemeClr val="accent1"/>
              </a:buClr>
              <a:buSzPct val="85000"/>
              <a:buAutoNum type="alphaLcParenR" startAt="4"/>
            </a:pPr>
            <a:endParaRPr lang="en-US" sz="1400" dirty="0" smtClean="0">
              <a:latin typeface="Arial Narrow" pitchFamily="34" charset="0"/>
            </a:endParaRPr>
          </a:p>
          <a:p>
            <a:pPr marL="342900" indent="-342900" algn="l" eaLnBrk="1" hangingPunct="1">
              <a:lnSpc>
                <a:spcPct val="125000"/>
              </a:lnSpc>
              <a:spcBef>
                <a:spcPts val="575"/>
              </a:spcBef>
              <a:buClr>
                <a:schemeClr val="accent1"/>
              </a:buClr>
              <a:buSzPct val="85000"/>
            </a:pPr>
            <a:endParaRPr lang="en-US" sz="1400" dirty="0" smtClean="0">
              <a:latin typeface="Arial Narrow" pitchFamily="34" charset="0"/>
            </a:endParaRP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594F63FF-8778-40F2-AA43-9DB324043125}" type="slidenum">
              <a:rPr lang="en-US" sz="700">
                <a:ea typeface="Arial Unicode MS" pitchFamily="34" charset="-128"/>
                <a:cs typeface="Arial Unicode MS" pitchFamily="34" charset="-128"/>
              </a:rPr>
              <a:pPr algn="r"/>
              <a:t>13</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Content Placeholder 4"/>
          <p:cNvSpPr txBox="1">
            <a:spLocks/>
          </p:cNvSpPr>
          <p:nvPr/>
        </p:nvSpPr>
        <p:spPr bwMode="auto">
          <a:xfrm>
            <a:off x="381000" y="12954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pPr>
            <a:endParaRPr lang="en-US" sz="1800">
              <a:latin typeface="High Tower Text" pitchFamily="18" charset="0"/>
            </a:endParaRPr>
          </a:p>
        </p:txBody>
      </p:sp>
      <p:sp>
        <p:nvSpPr>
          <p:cNvPr id="9" name="Rectangle 2"/>
          <p:cNvSpPr txBox="1">
            <a:spLocks noChangeArrowheads="1"/>
          </p:cNvSpPr>
          <p:nvPr/>
        </p:nvSpPr>
        <p:spPr bwMode="auto">
          <a:xfrm>
            <a:off x="381000" y="533400"/>
            <a:ext cx="9029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dirty="0" smtClean="0">
                <a:latin typeface="Franklin Gothic Medium Cond" pitchFamily="34" charset="0"/>
              </a:rPr>
              <a:t>Q n A</a:t>
            </a:r>
            <a:endParaRPr lang="en-GB" sz="2400" dirty="0">
              <a:latin typeface="Franklin Gothic Medium Cond" pitchFamily="34" charset="0"/>
            </a:endParaRPr>
          </a:p>
        </p:txBody>
      </p:sp>
      <p:sp>
        <p:nvSpPr>
          <p:cNvPr id="10" name="Rectangle 3"/>
          <p:cNvSpPr txBox="1">
            <a:spLocks noChangeArrowheads="1"/>
          </p:cNvSpPr>
          <p:nvPr/>
        </p:nvSpPr>
        <p:spPr bwMode="auto">
          <a:xfrm>
            <a:off x="407988" y="1143000"/>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ct val="125000"/>
              </a:lnSpc>
              <a:spcBef>
                <a:spcPts val="575"/>
              </a:spcBef>
              <a:buClr>
                <a:schemeClr val="accent1"/>
              </a:buClr>
              <a:buSzPct val="85000"/>
            </a:pPr>
            <a:r>
              <a:rPr lang="en-US" sz="1400" dirty="0" smtClean="0">
                <a:latin typeface="Arial Narrow" pitchFamily="34" charset="0"/>
              </a:rPr>
              <a:t>Q2 Enough testing has been performed when:</a:t>
            </a:r>
          </a:p>
          <a:p>
            <a:pPr algn="l" eaLnBrk="1" hangingPunct="1">
              <a:lnSpc>
                <a:spcPct val="125000"/>
              </a:lnSpc>
              <a:spcBef>
                <a:spcPts val="575"/>
              </a:spcBef>
              <a:buClr>
                <a:schemeClr val="accent1"/>
              </a:buClr>
              <a:buSzPct val="85000"/>
            </a:pPr>
            <a:r>
              <a:rPr lang="en-US" sz="1400" dirty="0" smtClean="0">
                <a:latin typeface="Arial Narrow" pitchFamily="34" charset="0"/>
              </a:rPr>
              <a:t>a)    time runs out.</a:t>
            </a:r>
          </a:p>
          <a:p>
            <a:pPr algn="l" eaLnBrk="1" hangingPunct="1">
              <a:lnSpc>
                <a:spcPct val="125000"/>
              </a:lnSpc>
              <a:spcBef>
                <a:spcPts val="575"/>
              </a:spcBef>
              <a:buClr>
                <a:schemeClr val="accent1"/>
              </a:buClr>
              <a:buSzPct val="85000"/>
            </a:pPr>
            <a:r>
              <a:rPr lang="en-US" sz="1400" dirty="0" smtClean="0">
                <a:latin typeface="Arial Narrow" pitchFamily="34" charset="0"/>
              </a:rPr>
              <a:t>b)    the required level of confidence has been achieved.</a:t>
            </a:r>
          </a:p>
          <a:p>
            <a:pPr algn="l" eaLnBrk="1" hangingPunct="1">
              <a:lnSpc>
                <a:spcPct val="125000"/>
              </a:lnSpc>
              <a:spcBef>
                <a:spcPts val="575"/>
              </a:spcBef>
              <a:buClr>
                <a:schemeClr val="accent1"/>
              </a:buClr>
              <a:buSzPct val="85000"/>
            </a:pPr>
            <a:r>
              <a:rPr lang="en-US" sz="1400" dirty="0" smtClean="0">
                <a:latin typeface="Arial Narrow" pitchFamily="34" charset="0"/>
              </a:rPr>
              <a:t>c)    no more faults are found.</a:t>
            </a:r>
          </a:p>
          <a:p>
            <a:pPr marL="342900" indent="-342900" algn="l" eaLnBrk="1" hangingPunct="1">
              <a:lnSpc>
                <a:spcPct val="125000"/>
              </a:lnSpc>
              <a:spcBef>
                <a:spcPts val="575"/>
              </a:spcBef>
              <a:buClr>
                <a:schemeClr val="accent1"/>
              </a:buClr>
              <a:buSzPct val="85000"/>
              <a:buAutoNum type="alphaLcParenR" startAt="4"/>
            </a:pPr>
            <a:r>
              <a:rPr lang="en-US" sz="1400" dirty="0" smtClean="0">
                <a:latin typeface="Arial Narrow" pitchFamily="34" charset="0"/>
              </a:rPr>
              <a:t>the users won’t find any serious faults.</a:t>
            </a:r>
          </a:p>
          <a:p>
            <a:pPr marL="342900" indent="-342900" algn="l" eaLnBrk="1" hangingPunct="1">
              <a:lnSpc>
                <a:spcPct val="125000"/>
              </a:lnSpc>
              <a:spcBef>
                <a:spcPts val="575"/>
              </a:spcBef>
              <a:buClr>
                <a:schemeClr val="accent1"/>
              </a:buClr>
              <a:buSzPct val="85000"/>
              <a:buAutoNum type="alphaLcParenR" startAt="4"/>
            </a:pPr>
            <a:endParaRPr lang="en-US" sz="1400" dirty="0" smtClean="0">
              <a:latin typeface="Arial Narrow" pitchFamily="34" charset="0"/>
            </a:endParaRP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594F63FF-8778-40F2-AA43-9DB324043125}" type="slidenum">
              <a:rPr lang="en-US" sz="700">
                <a:ea typeface="Arial Unicode MS" pitchFamily="34" charset="-128"/>
                <a:cs typeface="Arial Unicode MS" pitchFamily="34" charset="-128"/>
              </a:rPr>
              <a:pPr algn="r"/>
              <a:t>14</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Content Placeholder 4"/>
          <p:cNvSpPr txBox="1">
            <a:spLocks/>
          </p:cNvSpPr>
          <p:nvPr/>
        </p:nvSpPr>
        <p:spPr bwMode="auto">
          <a:xfrm>
            <a:off x="381000" y="12954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pPr>
            <a:endParaRPr lang="en-US" sz="1800">
              <a:latin typeface="High Tower Text" pitchFamily="18" charset="0"/>
            </a:endParaRPr>
          </a:p>
        </p:txBody>
      </p:sp>
      <p:sp>
        <p:nvSpPr>
          <p:cNvPr id="9" name="Rectangle 2"/>
          <p:cNvSpPr txBox="1">
            <a:spLocks noChangeArrowheads="1"/>
          </p:cNvSpPr>
          <p:nvPr/>
        </p:nvSpPr>
        <p:spPr bwMode="auto">
          <a:xfrm>
            <a:off x="381000" y="533400"/>
            <a:ext cx="9029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dirty="0" smtClean="0">
                <a:latin typeface="Franklin Gothic Medium Cond" pitchFamily="34" charset="0"/>
              </a:rPr>
              <a:t>Q n A</a:t>
            </a:r>
            <a:endParaRPr lang="en-GB" sz="2400" dirty="0">
              <a:latin typeface="Franklin Gothic Medium Cond" pitchFamily="34" charset="0"/>
            </a:endParaRPr>
          </a:p>
        </p:txBody>
      </p:sp>
      <p:sp>
        <p:nvSpPr>
          <p:cNvPr id="10" name="Rectangle 3"/>
          <p:cNvSpPr txBox="1">
            <a:spLocks noChangeArrowheads="1"/>
          </p:cNvSpPr>
          <p:nvPr/>
        </p:nvSpPr>
        <p:spPr bwMode="auto">
          <a:xfrm>
            <a:off x="407988" y="1143000"/>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ct val="125000"/>
              </a:lnSpc>
              <a:spcBef>
                <a:spcPts val="575"/>
              </a:spcBef>
              <a:buClr>
                <a:schemeClr val="accent1"/>
              </a:buClr>
              <a:buSzPct val="85000"/>
            </a:pPr>
            <a:r>
              <a:rPr lang="en-US" sz="1400" dirty="0" smtClean="0">
                <a:latin typeface="Arial Narrow" pitchFamily="34" charset="0"/>
              </a:rPr>
              <a:t>Q3: A failure is:</a:t>
            </a:r>
          </a:p>
          <a:p>
            <a:pPr algn="l" eaLnBrk="1" hangingPunct="1">
              <a:lnSpc>
                <a:spcPct val="125000"/>
              </a:lnSpc>
              <a:spcBef>
                <a:spcPts val="575"/>
              </a:spcBef>
              <a:buClr>
                <a:schemeClr val="accent1"/>
              </a:buClr>
              <a:buSzPct val="85000"/>
            </a:pPr>
            <a:r>
              <a:rPr lang="en-US" sz="1400" dirty="0" smtClean="0">
                <a:latin typeface="Arial Narrow" pitchFamily="34" charset="0"/>
              </a:rPr>
              <a:t>a)    found in the software; the result of an error.</a:t>
            </a:r>
          </a:p>
          <a:p>
            <a:pPr algn="l" eaLnBrk="1" hangingPunct="1">
              <a:lnSpc>
                <a:spcPct val="125000"/>
              </a:lnSpc>
              <a:spcBef>
                <a:spcPts val="575"/>
              </a:spcBef>
              <a:buClr>
                <a:schemeClr val="accent1"/>
              </a:buClr>
              <a:buSzPct val="85000"/>
            </a:pPr>
            <a:r>
              <a:rPr lang="en-US" sz="1400" dirty="0" smtClean="0">
                <a:latin typeface="Arial Narrow" pitchFamily="34" charset="0"/>
              </a:rPr>
              <a:t>b)    departure from specified behavior.</a:t>
            </a:r>
          </a:p>
          <a:p>
            <a:pPr algn="l" eaLnBrk="1" hangingPunct="1">
              <a:lnSpc>
                <a:spcPct val="125000"/>
              </a:lnSpc>
              <a:spcBef>
                <a:spcPts val="575"/>
              </a:spcBef>
              <a:buClr>
                <a:schemeClr val="accent1"/>
              </a:buClr>
              <a:buSzPct val="85000"/>
            </a:pPr>
            <a:r>
              <a:rPr lang="en-US" sz="1400" dirty="0" smtClean="0">
                <a:latin typeface="Arial Narrow" pitchFamily="34" charset="0"/>
              </a:rPr>
              <a:t>c)    an incorrect step, process or data definition in a computer program.</a:t>
            </a:r>
          </a:p>
          <a:p>
            <a:pPr marL="342900" indent="-342900" algn="l" eaLnBrk="1" hangingPunct="1">
              <a:lnSpc>
                <a:spcPct val="125000"/>
              </a:lnSpc>
              <a:spcBef>
                <a:spcPts val="575"/>
              </a:spcBef>
              <a:buClr>
                <a:schemeClr val="accent1"/>
              </a:buClr>
              <a:buSzPct val="85000"/>
              <a:buAutoNum type="alphaLcParenR" startAt="4"/>
            </a:pPr>
            <a:r>
              <a:rPr lang="en-US" sz="1400" dirty="0" smtClean="0">
                <a:latin typeface="Arial Narrow" pitchFamily="34" charset="0"/>
              </a:rPr>
              <a:t>a human action that produces an incorrect result.</a:t>
            </a:r>
          </a:p>
          <a:p>
            <a:pPr marL="342900" indent="-342900" algn="l" eaLnBrk="1" hangingPunct="1">
              <a:lnSpc>
                <a:spcPct val="125000"/>
              </a:lnSpc>
              <a:spcBef>
                <a:spcPts val="575"/>
              </a:spcBef>
              <a:buClr>
                <a:schemeClr val="accent1"/>
              </a:buClr>
              <a:buSzPct val="85000"/>
              <a:buAutoNum type="alphaLcParenR" startAt="4"/>
            </a:pPr>
            <a:endParaRPr lang="en-US" sz="1400" dirty="0" smtClean="0">
              <a:latin typeface="Arial Narrow" pitchFamily="34" charset="0"/>
            </a:endParaRPr>
          </a:p>
          <a:p>
            <a:pPr marL="342900" indent="-342900" algn="l" eaLnBrk="1" hangingPunct="1">
              <a:lnSpc>
                <a:spcPct val="125000"/>
              </a:lnSpc>
              <a:spcBef>
                <a:spcPts val="575"/>
              </a:spcBef>
              <a:buClr>
                <a:schemeClr val="accent1"/>
              </a:buClr>
              <a:buSzPct val="85000"/>
            </a:pPr>
            <a:endParaRPr lang="en-US" sz="1400" dirty="0" smtClean="0">
              <a:latin typeface="Arial Narrow" pitchFamily="34" charset="0"/>
            </a:endParaRP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594F63FF-8778-40F2-AA43-9DB324043125}" type="slidenum">
              <a:rPr lang="en-US" sz="700">
                <a:ea typeface="Arial Unicode MS" pitchFamily="34" charset="-128"/>
                <a:cs typeface="Arial Unicode MS" pitchFamily="34" charset="-128"/>
              </a:rPr>
              <a:pPr algn="r"/>
              <a:t>15</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Content Placeholder 4"/>
          <p:cNvSpPr txBox="1">
            <a:spLocks/>
          </p:cNvSpPr>
          <p:nvPr/>
        </p:nvSpPr>
        <p:spPr bwMode="auto">
          <a:xfrm>
            <a:off x="381000" y="12954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pPr>
            <a:endParaRPr lang="en-US" sz="1800">
              <a:latin typeface="High Tower Text" pitchFamily="18" charset="0"/>
            </a:endParaRPr>
          </a:p>
        </p:txBody>
      </p:sp>
      <p:sp>
        <p:nvSpPr>
          <p:cNvPr id="9" name="Rectangle 2"/>
          <p:cNvSpPr txBox="1">
            <a:spLocks noChangeArrowheads="1"/>
          </p:cNvSpPr>
          <p:nvPr/>
        </p:nvSpPr>
        <p:spPr bwMode="auto">
          <a:xfrm>
            <a:off x="381000" y="533400"/>
            <a:ext cx="9029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dirty="0" smtClean="0">
                <a:latin typeface="Franklin Gothic Medium Cond" pitchFamily="34" charset="0"/>
              </a:rPr>
              <a:t>Q n A</a:t>
            </a:r>
            <a:endParaRPr lang="en-GB" sz="2400" dirty="0">
              <a:latin typeface="Franklin Gothic Medium Cond" pitchFamily="34" charset="0"/>
            </a:endParaRPr>
          </a:p>
        </p:txBody>
      </p:sp>
      <p:sp>
        <p:nvSpPr>
          <p:cNvPr id="10" name="Rectangle 3"/>
          <p:cNvSpPr txBox="1">
            <a:spLocks noChangeArrowheads="1"/>
          </p:cNvSpPr>
          <p:nvPr/>
        </p:nvSpPr>
        <p:spPr bwMode="auto">
          <a:xfrm>
            <a:off x="407988" y="1143000"/>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ct val="125000"/>
              </a:lnSpc>
              <a:spcBef>
                <a:spcPts val="575"/>
              </a:spcBef>
              <a:buClr>
                <a:schemeClr val="accent1"/>
              </a:buClr>
              <a:buSzPct val="85000"/>
            </a:pPr>
            <a:r>
              <a:rPr lang="en-US" sz="1400" dirty="0" smtClean="0">
                <a:latin typeface="Arial Narrow" pitchFamily="34" charset="0"/>
              </a:rPr>
              <a:t>Q4:</a:t>
            </a:r>
            <a:r>
              <a:rPr lang="en-US" sz="1400" b="1" dirty="0" smtClean="0">
                <a:latin typeface="Arial Narrow" pitchFamily="34" charset="0"/>
              </a:rPr>
              <a:t> </a:t>
            </a:r>
            <a:r>
              <a:rPr lang="en-US" sz="1400" dirty="0" smtClean="0">
                <a:latin typeface="Arial Narrow" pitchFamily="34" charset="0"/>
              </a:rPr>
              <a:t>Which of the following characterizes the cost of faults?</a:t>
            </a:r>
            <a:br>
              <a:rPr lang="en-US" sz="1400" dirty="0" smtClean="0">
                <a:latin typeface="Arial Narrow" pitchFamily="34" charset="0"/>
              </a:rPr>
            </a:br>
            <a:r>
              <a:rPr lang="en-US" sz="1400" dirty="0" smtClean="0">
                <a:latin typeface="Arial Narrow" pitchFamily="34" charset="0"/>
              </a:rPr>
              <a:t>a)    They are cheapest to find in the early development phases and the most expensive to fix in the latest test phases.</a:t>
            </a:r>
            <a:br>
              <a:rPr lang="en-US" sz="1400" dirty="0" smtClean="0">
                <a:latin typeface="Arial Narrow" pitchFamily="34" charset="0"/>
              </a:rPr>
            </a:br>
            <a:r>
              <a:rPr lang="en-US" sz="1400" dirty="0" smtClean="0">
                <a:latin typeface="Arial Narrow" pitchFamily="34" charset="0"/>
              </a:rPr>
              <a:t>b)    They are easiest to find during system testing but the most expensive to fix then.</a:t>
            </a:r>
            <a:br>
              <a:rPr lang="en-US" sz="1400" dirty="0" smtClean="0">
                <a:latin typeface="Arial Narrow" pitchFamily="34" charset="0"/>
              </a:rPr>
            </a:br>
            <a:r>
              <a:rPr lang="en-US" sz="1400" dirty="0" smtClean="0">
                <a:latin typeface="Arial Narrow" pitchFamily="34" charset="0"/>
              </a:rPr>
              <a:t>c)    Faults are cheapest to find in the early development phases but the most expensive to fix then.</a:t>
            </a:r>
            <a:br>
              <a:rPr lang="en-US" sz="1400" dirty="0" smtClean="0">
                <a:latin typeface="Arial Narrow" pitchFamily="34" charset="0"/>
              </a:rPr>
            </a:br>
            <a:r>
              <a:rPr lang="en-US" sz="1400" dirty="0" smtClean="0">
                <a:latin typeface="Arial Narrow" pitchFamily="34" charset="0"/>
              </a:rPr>
              <a:t>d)    Although faults are most expensive to find during early development phases, they are cheapest to fix then.</a:t>
            </a:r>
          </a:p>
          <a:p>
            <a:pPr algn="l" eaLnBrk="1" hangingPunct="1">
              <a:lnSpc>
                <a:spcPct val="125000"/>
              </a:lnSpc>
              <a:spcBef>
                <a:spcPts val="575"/>
              </a:spcBef>
              <a:buClr>
                <a:schemeClr val="accent1"/>
              </a:buClr>
              <a:buSzPct val="85000"/>
            </a:pPr>
            <a:endParaRPr lang="en-US" sz="1400" dirty="0" smtClean="0">
              <a:latin typeface="Arial Narrow" pitchFamily="34" charset="0"/>
            </a:endParaRP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594F63FF-8778-40F2-AA43-9DB324043125}" type="slidenum">
              <a:rPr lang="en-US" sz="700">
                <a:ea typeface="Arial Unicode MS" pitchFamily="34" charset="-128"/>
                <a:cs typeface="Arial Unicode MS" pitchFamily="34" charset="-128"/>
              </a:rPr>
              <a:pPr algn="r"/>
              <a:t>16</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Content Placeholder 4"/>
          <p:cNvSpPr txBox="1">
            <a:spLocks/>
          </p:cNvSpPr>
          <p:nvPr/>
        </p:nvSpPr>
        <p:spPr bwMode="auto">
          <a:xfrm>
            <a:off x="381000" y="12954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pPr>
            <a:endParaRPr lang="en-US" sz="1800">
              <a:latin typeface="High Tower Text" pitchFamily="18" charset="0"/>
            </a:endParaRPr>
          </a:p>
        </p:txBody>
      </p:sp>
      <p:sp>
        <p:nvSpPr>
          <p:cNvPr id="9" name="Rectangle 2"/>
          <p:cNvSpPr txBox="1">
            <a:spLocks noChangeArrowheads="1"/>
          </p:cNvSpPr>
          <p:nvPr/>
        </p:nvSpPr>
        <p:spPr bwMode="auto">
          <a:xfrm>
            <a:off x="381000" y="533400"/>
            <a:ext cx="9029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dirty="0" smtClean="0">
                <a:latin typeface="Franklin Gothic Medium Cond" pitchFamily="34" charset="0"/>
              </a:rPr>
              <a:t>Q n A</a:t>
            </a:r>
            <a:endParaRPr lang="en-GB" sz="2400" dirty="0">
              <a:latin typeface="Franklin Gothic Medium Cond" pitchFamily="34" charset="0"/>
            </a:endParaRPr>
          </a:p>
        </p:txBody>
      </p:sp>
      <p:sp>
        <p:nvSpPr>
          <p:cNvPr id="10" name="Rectangle 3"/>
          <p:cNvSpPr txBox="1">
            <a:spLocks noChangeArrowheads="1"/>
          </p:cNvSpPr>
          <p:nvPr/>
        </p:nvSpPr>
        <p:spPr bwMode="auto">
          <a:xfrm>
            <a:off x="407988" y="1143000"/>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ct val="125000"/>
              </a:lnSpc>
              <a:spcBef>
                <a:spcPts val="575"/>
              </a:spcBef>
              <a:buClr>
                <a:schemeClr val="accent1"/>
              </a:buClr>
              <a:buSzPct val="85000"/>
            </a:pPr>
            <a:r>
              <a:rPr lang="en-US" sz="1400" dirty="0" smtClean="0">
                <a:latin typeface="Arial Narrow" pitchFamily="34" charset="0"/>
              </a:rPr>
              <a:t>Q5: The main focus of acceptance testing is: </a:t>
            </a:r>
          </a:p>
          <a:p>
            <a:pPr algn="l" eaLnBrk="1" hangingPunct="1">
              <a:lnSpc>
                <a:spcPct val="125000"/>
              </a:lnSpc>
              <a:spcBef>
                <a:spcPts val="575"/>
              </a:spcBef>
              <a:buClr>
                <a:schemeClr val="accent1"/>
              </a:buClr>
              <a:buSzPct val="85000"/>
            </a:pPr>
            <a:r>
              <a:rPr lang="en-US" sz="1400" dirty="0" smtClean="0">
                <a:latin typeface="Arial Narrow" pitchFamily="34" charset="0"/>
              </a:rPr>
              <a:t>A finding faults in the system </a:t>
            </a:r>
          </a:p>
          <a:p>
            <a:pPr algn="l" eaLnBrk="1" hangingPunct="1">
              <a:lnSpc>
                <a:spcPct val="125000"/>
              </a:lnSpc>
              <a:spcBef>
                <a:spcPts val="575"/>
              </a:spcBef>
              <a:buClr>
                <a:schemeClr val="accent1"/>
              </a:buClr>
              <a:buSzPct val="85000"/>
            </a:pPr>
            <a:r>
              <a:rPr lang="en-US" sz="1400" dirty="0" smtClean="0">
                <a:latin typeface="Arial Narrow" pitchFamily="34" charset="0"/>
              </a:rPr>
              <a:t>B ensuring that the system is acceptable to all users </a:t>
            </a:r>
          </a:p>
          <a:p>
            <a:pPr algn="l" eaLnBrk="1" hangingPunct="1">
              <a:lnSpc>
                <a:spcPct val="125000"/>
              </a:lnSpc>
              <a:spcBef>
                <a:spcPts val="575"/>
              </a:spcBef>
              <a:buClr>
                <a:schemeClr val="accent1"/>
              </a:buClr>
              <a:buSzPct val="85000"/>
            </a:pPr>
            <a:r>
              <a:rPr lang="en-US" sz="1400" dirty="0" smtClean="0">
                <a:latin typeface="Arial Narrow" pitchFamily="34" charset="0"/>
              </a:rPr>
              <a:t>C testing the system with other systems </a:t>
            </a:r>
          </a:p>
          <a:p>
            <a:pPr algn="l" eaLnBrk="1" hangingPunct="1">
              <a:lnSpc>
                <a:spcPct val="125000"/>
              </a:lnSpc>
              <a:spcBef>
                <a:spcPts val="575"/>
              </a:spcBef>
              <a:buClr>
                <a:schemeClr val="accent1"/>
              </a:buClr>
              <a:buSzPct val="85000"/>
            </a:pPr>
            <a:r>
              <a:rPr lang="en-US" sz="1400" dirty="0" smtClean="0">
                <a:latin typeface="Arial Narrow" pitchFamily="34" charset="0"/>
              </a:rPr>
              <a:t>D testing from a business perspective</a:t>
            </a:r>
          </a:p>
          <a:p>
            <a:pPr marL="342900" indent="-342900" algn="l" eaLnBrk="1" hangingPunct="1">
              <a:lnSpc>
                <a:spcPct val="125000"/>
              </a:lnSpc>
              <a:spcBef>
                <a:spcPts val="575"/>
              </a:spcBef>
              <a:buClr>
                <a:schemeClr val="accent1"/>
              </a:buClr>
              <a:buSzPct val="85000"/>
            </a:pPr>
            <a:endParaRPr lang="en-US" sz="1400" dirty="0" smtClean="0">
              <a:latin typeface="Arial Narrow" pitchFamily="34" charset="0"/>
            </a:endParaRP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0669E258-ED6E-46FD-94C4-B39AD44979AE}" type="slidenum">
              <a:rPr lang="en-US" sz="700">
                <a:ea typeface="Arial Unicode MS" pitchFamily="34" charset="-128"/>
                <a:cs typeface="Arial Unicode MS" pitchFamily="34" charset="-128"/>
              </a:rPr>
              <a:pPr algn="r"/>
              <a:t>17</a:t>
            </a:fld>
            <a:endParaRPr lang="en-US" sz="700">
              <a:ea typeface="Arial Unicode MS" pitchFamily="34" charset="-128"/>
              <a:cs typeface="Arial Unicode MS" pitchFamily="34" charset="-128"/>
            </a:endParaRPr>
          </a:p>
        </p:txBody>
      </p:sp>
      <p:sp>
        <p:nvSpPr>
          <p:cNvPr id="7" name="Rectangle 6"/>
          <p:cNvSpPr/>
          <p:nvPr/>
        </p:nvSpPr>
        <p:spPr>
          <a:xfrm>
            <a:off x="1235804" y="2819400"/>
            <a:ext cx="6672404" cy="707886"/>
          </a:xfrm>
          <a:prstGeom prst="rect">
            <a:avLst/>
          </a:prstGeom>
        </p:spPr>
        <p:style>
          <a:lnRef idx="3">
            <a:schemeClr val="lt1"/>
          </a:lnRef>
          <a:fillRef idx="1">
            <a:schemeClr val="accent4"/>
          </a:fillRef>
          <a:effectRef idx="1">
            <a:schemeClr val="accent4"/>
          </a:effectRef>
          <a:fontRef idx="minor">
            <a:schemeClr val="lt1"/>
          </a:fontRef>
        </p:style>
        <p:txBody>
          <a:bodyPr wrap="none">
            <a:spAutoFit/>
          </a:bodyPr>
          <a:lstStyle/>
          <a:p>
            <a:pPr algn="ctr">
              <a:defRPr/>
            </a:pPr>
            <a:r>
              <a:rPr lang="en-US" sz="4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outerShdw blurRad="38100" dist="38100" dir="2700000" algn="tl">
                    <a:srgbClr val="000000">
                      <a:alpha val="43137"/>
                    </a:srgbClr>
                  </a:outerShdw>
                </a:effectLst>
              </a:rPr>
              <a:t>Fundamental Test Process</a:t>
            </a: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91574254-5CF7-4B8B-8ABE-A5DCECE70ACB}" type="slidenum">
              <a:rPr lang="en-US" sz="700">
                <a:ea typeface="Arial Unicode MS" pitchFamily="34" charset="-128"/>
                <a:cs typeface="Arial Unicode MS" pitchFamily="34" charset="-128"/>
              </a:rPr>
              <a:pPr algn="r"/>
              <a:t>18</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20688" y="804863"/>
            <a:ext cx="8226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Rectangle 20"/>
          <p:cNvSpPr txBox="1">
            <a:spLocks noChangeArrowheads="1"/>
          </p:cNvSpPr>
          <p:nvPr/>
        </p:nvSpPr>
        <p:spPr bwMode="gray">
          <a:xfrm>
            <a:off x="457200" y="261938"/>
            <a:ext cx="8229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ts val="2200"/>
              </a:lnSpc>
            </a:pPr>
            <a:r>
              <a:rPr lang="en-US" sz="2400" b="1" dirty="0">
                <a:latin typeface="Franklin Gothic Medium Cond" pitchFamily="34" charset="0"/>
                <a:cs typeface="Arial" pitchFamily="34" charset="0"/>
              </a:rPr>
              <a:t>Fundamental Test Process </a:t>
            </a:r>
          </a:p>
        </p:txBody>
      </p:sp>
      <p:sp>
        <p:nvSpPr>
          <p:cNvPr id="9" name="Content Placeholder 4"/>
          <p:cNvSpPr txBox="1">
            <a:spLocks/>
          </p:cNvSpPr>
          <p:nvPr/>
        </p:nvSpPr>
        <p:spPr bwMode="auto">
          <a:xfrm>
            <a:off x="381000" y="12954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buFont typeface="Wingdings" pitchFamily="2" charset="2"/>
              <a:buChar char="q"/>
              <a:defRPr/>
            </a:pPr>
            <a:endParaRPr lang="en-US" dirty="0" smtClean="0">
              <a:solidFill>
                <a:schemeClr val="tx1">
                  <a:lumMod val="75000"/>
                </a:schemeClr>
              </a:solidFill>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solidFill>
                <a:schemeClr val="tx1">
                  <a:lumMod val="75000"/>
                </a:schemeClr>
              </a:solidFill>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solidFill>
                <a:schemeClr val="tx1">
                  <a:lumMod val="75000"/>
                </a:schemeClr>
              </a:solidFill>
              <a:latin typeface="Arial Narrow" pitchFamily="34" charset="0"/>
            </a:endParaRPr>
          </a:p>
          <a:p>
            <a:pPr marL="0" indent="0">
              <a:lnSpc>
                <a:spcPts val="1600"/>
              </a:lnSpc>
              <a:spcBef>
                <a:spcPts val="800"/>
              </a:spcBef>
              <a:buClr>
                <a:srgbClr val="CF4520"/>
              </a:buClr>
              <a:buSzPct val="65000"/>
              <a:defRPr/>
            </a:pPr>
            <a:endParaRPr lang="en-US" dirty="0" smtClean="0">
              <a:solidFill>
                <a:schemeClr val="tx1">
                  <a:lumMod val="75000"/>
                </a:schemeClr>
              </a:solidFill>
              <a:latin typeface="Arial Narrow" pitchFamily="34" charset="0"/>
            </a:endParaRPr>
          </a:p>
          <a:p>
            <a:pPr marL="0" indent="0">
              <a:lnSpc>
                <a:spcPts val="1600"/>
              </a:lnSpc>
              <a:spcBef>
                <a:spcPts val="800"/>
              </a:spcBef>
              <a:buClr>
                <a:srgbClr val="CF4520"/>
              </a:buClr>
              <a:buSzPct val="65000"/>
              <a:defRPr/>
            </a:pPr>
            <a:endParaRPr lang="en-US" dirty="0" smtClean="0">
              <a:solidFill>
                <a:schemeClr val="tx1">
                  <a:lumMod val="75000"/>
                </a:schemeClr>
              </a:solidFill>
              <a:latin typeface="Arial Narrow" pitchFamily="34" charset="0"/>
            </a:endParaRPr>
          </a:p>
          <a:p>
            <a:pPr marL="0" indent="0">
              <a:lnSpc>
                <a:spcPts val="1600"/>
              </a:lnSpc>
              <a:spcBef>
                <a:spcPts val="800"/>
              </a:spcBef>
              <a:buClr>
                <a:srgbClr val="CF4520"/>
              </a:buClr>
              <a:buSzPct val="65000"/>
              <a:defRPr/>
            </a:pPr>
            <a:endParaRPr lang="en-US" dirty="0" smtClean="0">
              <a:solidFill>
                <a:schemeClr val="tx1">
                  <a:lumMod val="75000"/>
                </a:schemeClr>
              </a:solidFill>
              <a:latin typeface="Arial Narrow" pitchFamily="34" charset="0"/>
            </a:endParaRPr>
          </a:p>
          <a:p>
            <a:pPr marL="0" indent="0">
              <a:lnSpc>
                <a:spcPts val="1600"/>
              </a:lnSpc>
              <a:spcBef>
                <a:spcPts val="800"/>
              </a:spcBef>
              <a:buClr>
                <a:srgbClr val="CF4520"/>
              </a:buClr>
              <a:buSzPct val="65000"/>
              <a:defRPr/>
            </a:pPr>
            <a:endParaRPr lang="en-US" dirty="0" smtClean="0">
              <a:solidFill>
                <a:schemeClr val="tx1">
                  <a:lumMod val="75000"/>
                </a:schemeClr>
              </a:solidFill>
              <a:latin typeface="Arial Narrow" pitchFamily="34" charset="0"/>
            </a:endParaRPr>
          </a:p>
          <a:p>
            <a:pPr marL="0" indent="0">
              <a:lnSpc>
                <a:spcPts val="1600"/>
              </a:lnSpc>
              <a:spcBef>
                <a:spcPts val="800"/>
              </a:spcBef>
              <a:buClr>
                <a:srgbClr val="CF4520"/>
              </a:buClr>
              <a:buSzPct val="65000"/>
              <a:defRPr/>
            </a:pPr>
            <a:endParaRPr lang="en-US" dirty="0" smtClean="0">
              <a:solidFill>
                <a:schemeClr val="tx1">
                  <a:lumMod val="75000"/>
                </a:schemeClr>
              </a:solidFill>
              <a:latin typeface="Arial Narrow" pitchFamily="34" charset="0"/>
            </a:endParaRPr>
          </a:p>
          <a:p>
            <a:pPr marL="0" indent="0">
              <a:lnSpc>
                <a:spcPts val="1600"/>
              </a:lnSpc>
              <a:spcBef>
                <a:spcPts val="800"/>
              </a:spcBef>
              <a:buClr>
                <a:srgbClr val="CF4520"/>
              </a:buClr>
              <a:buSzPct val="65000"/>
              <a:defRPr/>
            </a:pPr>
            <a:endParaRPr lang="en-US" dirty="0" smtClean="0">
              <a:solidFill>
                <a:schemeClr val="tx1">
                  <a:lumMod val="75000"/>
                </a:schemeClr>
              </a:solidFill>
              <a:latin typeface="Arial Narrow" pitchFamily="34" charset="0"/>
            </a:endParaRPr>
          </a:p>
          <a:p>
            <a:pPr marL="0" indent="0">
              <a:lnSpc>
                <a:spcPts val="1600"/>
              </a:lnSpc>
              <a:spcBef>
                <a:spcPts val="800"/>
              </a:spcBef>
              <a:buClr>
                <a:srgbClr val="CF4520"/>
              </a:buClr>
              <a:buSzPct val="65000"/>
              <a:defRPr/>
            </a:pPr>
            <a:endParaRPr lang="en-US" dirty="0" smtClean="0">
              <a:solidFill>
                <a:schemeClr val="tx1">
                  <a:lumMod val="75000"/>
                </a:schemeClr>
              </a:solidFill>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dirty="0" smtClean="0">
              <a:solidFill>
                <a:schemeClr val="tx1">
                  <a:lumMod val="75000"/>
                </a:schemeClr>
              </a:solidFill>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solidFill>
                <a:schemeClr val="tx1">
                  <a:lumMod val="75000"/>
                </a:schemeClr>
              </a:solidFill>
              <a:latin typeface="Arial Narrow" pitchFamily="34" charset="0"/>
            </a:endParaRPr>
          </a:p>
          <a:p>
            <a:pPr>
              <a:lnSpc>
                <a:spcPts val="1600"/>
              </a:lnSpc>
              <a:spcBef>
                <a:spcPts val="800"/>
              </a:spcBef>
              <a:buClr>
                <a:srgbClr val="CF4520"/>
              </a:buClr>
              <a:buSzPct val="65000"/>
              <a:buFont typeface="Wingdings" pitchFamily="2" charset="2"/>
              <a:buChar char="q"/>
              <a:defRPr/>
            </a:pPr>
            <a:endParaRPr lang="en-US" sz="1400" dirty="0" smtClean="0">
              <a:solidFill>
                <a:schemeClr val="tx1">
                  <a:lumMod val="75000"/>
                </a:schemeClr>
              </a:solidFill>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sz="1400" b="1" dirty="0" smtClean="0">
                <a:solidFill>
                  <a:schemeClr val="tx1">
                    <a:lumMod val="75000"/>
                  </a:schemeClr>
                </a:solidFill>
                <a:latin typeface="Arial Narrow" pitchFamily="34" charset="0"/>
              </a:rPr>
              <a:t>Test Planning and Control </a:t>
            </a:r>
            <a:r>
              <a:rPr lang="en-US" sz="1400" dirty="0" smtClean="0">
                <a:solidFill>
                  <a:schemeClr val="tx1">
                    <a:lumMod val="75000"/>
                  </a:schemeClr>
                </a:solidFill>
                <a:latin typeface="Arial Narrow" pitchFamily="34" charset="0"/>
              </a:rPr>
              <a:t>- </a:t>
            </a:r>
            <a:r>
              <a:rPr lang="en-US" sz="1400" b="1" dirty="0" smtClean="0">
                <a:solidFill>
                  <a:schemeClr val="tx1">
                    <a:lumMod val="75000"/>
                  </a:schemeClr>
                </a:solidFill>
                <a:latin typeface="Arial Narrow" pitchFamily="34" charset="0"/>
              </a:rPr>
              <a:t>Test planning </a:t>
            </a:r>
            <a:r>
              <a:rPr lang="en-US" sz="1400" dirty="0" smtClean="0">
                <a:solidFill>
                  <a:schemeClr val="tx1">
                    <a:lumMod val="75000"/>
                  </a:schemeClr>
                </a:solidFill>
                <a:latin typeface="Arial Narrow" pitchFamily="34" charset="0"/>
              </a:rPr>
              <a:t>is the activity of defining the objectives of testing and the specification of test activities in order to meet the objectives and mission.</a:t>
            </a:r>
          </a:p>
          <a:p>
            <a:pPr algn="l">
              <a:lnSpc>
                <a:spcPts val="1600"/>
              </a:lnSpc>
              <a:spcBef>
                <a:spcPts val="800"/>
              </a:spcBef>
              <a:buClr>
                <a:srgbClr val="CF4520"/>
              </a:buClr>
              <a:buSzPct val="65000"/>
              <a:buFont typeface="Wingdings" pitchFamily="2" charset="2"/>
              <a:buChar char="q"/>
              <a:defRPr/>
            </a:pPr>
            <a:r>
              <a:rPr lang="en-US" sz="1400" b="1" dirty="0" smtClean="0">
                <a:solidFill>
                  <a:schemeClr val="tx1">
                    <a:lumMod val="75000"/>
                  </a:schemeClr>
                </a:solidFill>
                <a:latin typeface="Arial Narrow" pitchFamily="34" charset="0"/>
              </a:rPr>
              <a:t>Test control</a:t>
            </a:r>
            <a:r>
              <a:rPr lang="en-US" sz="1400" dirty="0" smtClean="0">
                <a:solidFill>
                  <a:schemeClr val="tx1">
                    <a:lumMod val="75000"/>
                  </a:schemeClr>
                </a:solidFill>
                <a:latin typeface="Arial Narrow" pitchFamily="34" charset="0"/>
              </a:rPr>
              <a:t> is the ongoing activity of comparing actual progress against the plan, and reporting the status, including deviations from the plan. It involves taking actions necessary to meet the mission and objectives of the project.</a:t>
            </a:r>
          </a:p>
          <a:p>
            <a:pPr marL="0" indent="0">
              <a:lnSpc>
                <a:spcPts val="1600"/>
              </a:lnSpc>
              <a:spcBef>
                <a:spcPts val="800"/>
              </a:spcBef>
              <a:buClr>
                <a:srgbClr val="CF4520"/>
              </a:buClr>
              <a:buSzPct val="65000"/>
              <a:defRPr/>
            </a:pPr>
            <a:r>
              <a:rPr lang="en-US" sz="1400" dirty="0" smtClean="0">
                <a:solidFill>
                  <a:schemeClr val="tx1">
                    <a:lumMod val="75000"/>
                  </a:schemeClr>
                </a:solidFill>
                <a:latin typeface="Arial Narrow" pitchFamily="34" charset="0"/>
              </a:rPr>
              <a:t>         </a:t>
            </a:r>
          </a:p>
          <a:p>
            <a:pPr>
              <a:lnSpc>
                <a:spcPts val="1600"/>
              </a:lnSpc>
              <a:spcBef>
                <a:spcPts val="800"/>
              </a:spcBef>
              <a:buClr>
                <a:srgbClr val="CF4520"/>
              </a:buClr>
              <a:buSzPct val="65000"/>
              <a:buFont typeface="Wingdings" pitchFamily="2" charset="2"/>
              <a:buChar char="q"/>
              <a:defRPr/>
            </a:pPr>
            <a:endParaRPr lang="en-US" sz="1400" dirty="0" smtClean="0">
              <a:solidFill>
                <a:schemeClr val="tx1">
                  <a:lumMod val="75000"/>
                </a:schemeClr>
              </a:solidFill>
              <a:latin typeface="Arial Narrow" pitchFamily="34" charset="0"/>
            </a:endParaRPr>
          </a:p>
          <a:p>
            <a:pPr>
              <a:lnSpc>
                <a:spcPts val="1600"/>
              </a:lnSpc>
              <a:spcBef>
                <a:spcPts val="800"/>
              </a:spcBef>
              <a:buClr>
                <a:srgbClr val="CF4520"/>
              </a:buClr>
              <a:buSzPct val="65000"/>
              <a:defRPr/>
            </a:pPr>
            <a:endParaRPr lang="en-US" sz="1800" dirty="0" smtClean="0">
              <a:solidFill>
                <a:schemeClr val="tx1">
                  <a:lumMod val="75000"/>
                </a:schemeClr>
              </a:solidFill>
              <a:latin typeface="Franklin Gothic Medium Cond" pitchFamily="34" charset="0"/>
            </a:endParaRPr>
          </a:p>
          <a:p>
            <a:pPr>
              <a:lnSpc>
                <a:spcPts val="1600"/>
              </a:lnSpc>
              <a:spcBef>
                <a:spcPts val="800"/>
              </a:spcBef>
              <a:buClr>
                <a:srgbClr val="CF4520"/>
              </a:buClr>
              <a:buSzPct val="65000"/>
              <a:defRPr/>
            </a:pPr>
            <a:endParaRPr lang="en-US" sz="1800" dirty="0" smtClean="0">
              <a:solidFill>
                <a:schemeClr val="tx1">
                  <a:lumMod val="75000"/>
                </a:schemeClr>
              </a:solidFill>
              <a:latin typeface="High Tower Text" pitchFamily="18" charset="0"/>
            </a:endParaRPr>
          </a:p>
        </p:txBody>
      </p:sp>
      <p:pic>
        <p:nvPicPr>
          <p:cNvPr id="10" name="Picture 7" descr="http://4.bp.blogspot.com/-SzFkcsiyrMU/TcYmCc8ucrI/AAAAAAAAABo/Cz21KCx3pNU/s1600/FundamentalTestProcesse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16794"/>
            <a:ext cx="32575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E94AFE0-398C-4550-8DE3-9C57049DF5C2}" type="slidenum">
              <a:rPr lang="en-US"/>
              <a:pPr/>
              <a:t>1</a:t>
            </a:fld>
            <a:endParaRPr lang="en-US"/>
          </a:p>
        </p:txBody>
      </p:sp>
      <p:sp>
        <p:nvSpPr>
          <p:cNvPr id="5" name="Date Placeholder 4"/>
          <p:cNvSpPr>
            <a:spLocks noGrp="1"/>
          </p:cNvSpPr>
          <p:nvPr>
            <p:ph type="dt" sz="half" idx="11"/>
          </p:nvPr>
        </p:nvSpPr>
        <p:spPr/>
        <p:txBody>
          <a:bodyPr/>
          <a:lstStyle/>
          <a:p>
            <a:fld id="{C2C53EA8-1560-4A3F-922D-B658A41A5631}" type="datetime4">
              <a:rPr lang="en-US"/>
              <a:pPr/>
              <a:t>August 29, 2015</a:t>
            </a:fld>
            <a:endParaRPr lang="en-US" dirty="0"/>
          </a:p>
        </p:txBody>
      </p:sp>
      <p:sp>
        <p:nvSpPr>
          <p:cNvPr id="9" name="Rectangle 20"/>
          <p:cNvSpPr txBox="1">
            <a:spLocks noChangeArrowheads="1"/>
          </p:cNvSpPr>
          <p:nvPr/>
        </p:nvSpPr>
        <p:spPr bwMode="gray">
          <a:xfrm>
            <a:off x="457200" y="381000"/>
            <a:ext cx="716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ts val="2200"/>
              </a:lnSpc>
            </a:pPr>
            <a:r>
              <a:rPr lang="en-US" b="1" dirty="0">
                <a:cs typeface="Arial" pitchFamily="34" charset="0"/>
              </a:rPr>
              <a:t/>
            </a:r>
            <a:br>
              <a:rPr lang="en-US" b="1" dirty="0">
                <a:cs typeface="Arial" pitchFamily="34" charset="0"/>
              </a:rPr>
            </a:br>
            <a:r>
              <a:rPr lang="en-US" b="1" dirty="0">
                <a:cs typeface="Arial" pitchFamily="34" charset="0"/>
              </a:rPr>
              <a:t> </a:t>
            </a:r>
            <a:r>
              <a:rPr lang="en-US" sz="2400" b="1" dirty="0" smtClean="0">
                <a:latin typeface="Franklin Gothic Medium Cond" pitchFamily="34" charset="0"/>
                <a:cs typeface="Arial" pitchFamily="34" charset="0"/>
              </a:rPr>
              <a:t>ISTQB </a:t>
            </a:r>
            <a:r>
              <a:rPr lang="en-US" sz="2400" b="1" dirty="0" err="1" smtClean="0">
                <a:latin typeface="Franklin Gothic Medium Cond" pitchFamily="34" charset="0"/>
                <a:cs typeface="Arial" pitchFamily="34" charset="0"/>
              </a:rPr>
              <a:t>Programme</a:t>
            </a:r>
            <a:endParaRPr lang="en-US" sz="2400" b="1" dirty="0">
              <a:latin typeface="Franklin Gothic Medium Cond" pitchFamily="34" charset="0"/>
              <a:cs typeface="Arial" pitchFamily="34" charset="0"/>
            </a:endParaRPr>
          </a:p>
        </p:txBody>
      </p:sp>
      <p:cxnSp>
        <p:nvCxnSpPr>
          <p:cNvPr id="10" name="Straight Connector 9"/>
          <p:cNvCxnSpPr>
            <a:cxnSpLocks noChangeShapeType="1"/>
          </p:cNvCxnSpPr>
          <p:nvPr/>
        </p:nvCxnSpPr>
        <p:spPr bwMode="auto">
          <a:xfrm>
            <a:off x="457200" y="685800"/>
            <a:ext cx="72390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34817" name="Picture 1"/>
          <p:cNvPicPr>
            <a:picLocks noChangeAspect="1" noChangeArrowheads="1"/>
          </p:cNvPicPr>
          <p:nvPr/>
        </p:nvPicPr>
        <p:blipFill>
          <a:blip r:embed="rId4"/>
          <a:srcRect/>
          <a:stretch>
            <a:fillRect/>
          </a:stretch>
        </p:blipFill>
        <p:spPr bwMode="auto">
          <a:xfrm>
            <a:off x="415636" y="700644"/>
            <a:ext cx="5913913" cy="5840309"/>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703FE9C6-703C-49CD-9F4F-B5CE548B0A7C}" type="slidenum">
              <a:rPr lang="en-US" sz="700">
                <a:ea typeface="Arial Unicode MS" pitchFamily="34" charset="-128"/>
                <a:cs typeface="Arial Unicode MS" pitchFamily="34" charset="-128"/>
              </a:rPr>
              <a:pPr algn="r"/>
              <a:t>19</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78105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Rectangle 20"/>
          <p:cNvSpPr txBox="1">
            <a:spLocks noChangeArrowheads="1"/>
          </p:cNvSpPr>
          <p:nvPr/>
        </p:nvSpPr>
        <p:spPr bwMode="gray">
          <a:xfrm>
            <a:off x="457200" y="261938"/>
            <a:ext cx="8229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ts val="2200"/>
              </a:lnSpc>
            </a:pPr>
            <a:r>
              <a:rPr lang="en-US" sz="2400" b="1">
                <a:latin typeface="Franklin Gothic Medium Cond" pitchFamily="34" charset="0"/>
                <a:cs typeface="Arial" pitchFamily="34" charset="0"/>
              </a:rPr>
              <a:t>Fundamental Test Process (Contd …) </a:t>
            </a:r>
          </a:p>
        </p:txBody>
      </p:sp>
      <p:sp>
        <p:nvSpPr>
          <p:cNvPr id="9" name="Content Placeholder 4"/>
          <p:cNvSpPr txBox="1">
            <a:spLocks/>
          </p:cNvSpPr>
          <p:nvPr/>
        </p:nvSpPr>
        <p:spPr bwMode="auto">
          <a:xfrm>
            <a:off x="381000" y="10668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sz="1400" b="1" dirty="0" smtClean="0">
                <a:latin typeface="Arial Narrow" pitchFamily="34" charset="0"/>
              </a:rPr>
              <a:t>Test Analysis and Design -  </a:t>
            </a:r>
            <a:r>
              <a:rPr lang="en-US" sz="1400" dirty="0" smtClean="0">
                <a:latin typeface="Arial Narrow" pitchFamily="34" charset="0"/>
              </a:rPr>
              <a:t>Test analysis and design is the activity during which general testing objectives are transformed into tangible test conditions and test cases.</a:t>
            </a:r>
          </a:p>
          <a:p>
            <a:pPr marL="0" indent="0" algn="l">
              <a:lnSpc>
                <a:spcPts val="1600"/>
              </a:lnSpc>
              <a:spcBef>
                <a:spcPts val="800"/>
              </a:spcBef>
              <a:buClr>
                <a:srgbClr val="CF4520"/>
              </a:buClr>
              <a:buSzPct val="65000"/>
              <a:defRPr/>
            </a:pPr>
            <a:r>
              <a:rPr lang="en-US" sz="1400" dirty="0" smtClean="0">
                <a:latin typeface="Arial Narrow" pitchFamily="34" charset="0"/>
              </a:rPr>
              <a:t>         </a:t>
            </a:r>
            <a:r>
              <a:rPr lang="en-US" sz="1400" b="1" dirty="0" smtClean="0">
                <a:latin typeface="Arial Narrow" pitchFamily="34" charset="0"/>
              </a:rPr>
              <a:t>This activity has the following major tasks -</a:t>
            </a:r>
          </a:p>
          <a:p>
            <a:pPr marL="0" indent="0" algn="l">
              <a:lnSpc>
                <a:spcPts val="1600"/>
              </a:lnSpc>
              <a:spcBef>
                <a:spcPts val="800"/>
              </a:spcBef>
              <a:buClr>
                <a:srgbClr val="CF4520"/>
              </a:buClr>
              <a:buSzPct val="65000"/>
              <a:defRPr/>
            </a:pPr>
            <a:r>
              <a:rPr lang="en-US" sz="1400" dirty="0" smtClean="0">
                <a:latin typeface="Arial Narrow" pitchFamily="34" charset="0"/>
              </a:rPr>
              <a:t>            - Reviewing the test basis (such as requirements, software integrity level1 (risk level), risk analysis reports etc.</a:t>
            </a:r>
          </a:p>
          <a:p>
            <a:pPr marL="0" indent="0" algn="l">
              <a:lnSpc>
                <a:spcPts val="1600"/>
              </a:lnSpc>
              <a:spcBef>
                <a:spcPts val="800"/>
              </a:spcBef>
              <a:buClr>
                <a:srgbClr val="CF4520"/>
              </a:buClr>
              <a:buSzPct val="65000"/>
              <a:defRPr/>
            </a:pPr>
            <a:r>
              <a:rPr lang="en-US" sz="1400" dirty="0" smtClean="0">
                <a:latin typeface="Arial Narrow" pitchFamily="34" charset="0"/>
              </a:rPr>
              <a:t>            - Evaluating testability of the test basis and test objects</a:t>
            </a:r>
          </a:p>
          <a:p>
            <a:pPr marL="0" indent="0" algn="l">
              <a:lnSpc>
                <a:spcPts val="1600"/>
              </a:lnSpc>
              <a:spcBef>
                <a:spcPts val="800"/>
              </a:spcBef>
              <a:buClr>
                <a:srgbClr val="CF4520"/>
              </a:buClr>
              <a:buSzPct val="65000"/>
              <a:defRPr/>
            </a:pPr>
            <a:r>
              <a:rPr lang="en-US" sz="1400" dirty="0" smtClean="0">
                <a:latin typeface="Arial Narrow" pitchFamily="34" charset="0"/>
              </a:rPr>
              <a:t>            - Identifying and prioritizing test conditions based on analysis of test items, the specification &amp; behavior  of the software etc.</a:t>
            </a:r>
          </a:p>
          <a:p>
            <a:pPr marL="0" indent="0" algn="l">
              <a:lnSpc>
                <a:spcPts val="1600"/>
              </a:lnSpc>
              <a:spcBef>
                <a:spcPts val="800"/>
              </a:spcBef>
              <a:buClr>
                <a:srgbClr val="CF4520"/>
              </a:buClr>
              <a:buSzPct val="65000"/>
              <a:defRPr/>
            </a:pPr>
            <a:r>
              <a:rPr lang="en-US" sz="1400" dirty="0" smtClean="0">
                <a:latin typeface="Arial Narrow" pitchFamily="34" charset="0"/>
              </a:rPr>
              <a:t>            - Designing and prioritizing high level test cases</a:t>
            </a:r>
          </a:p>
          <a:p>
            <a:pPr marL="0" indent="0" algn="l">
              <a:lnSpc>
                <a:spcPts val="1600"/>
              </a:lnSpc>
              <a:spcBef>
                <a:spcPts val="800"/>
              </a:spcBef>
              <a:buClr>
                <a:srgbClr val="CF4520"/>
              </a:buClr>
              <a:buSzPct val="65000"/>
              <a:defRPr/>
            </a:pPr>
            <a:r>
              <a:rPr lang="en-US" sz="1400" dirty="0" smtClean="0">
                <a:latin typeface="Arial Narrow" pitchFamily="34" charset="0"/>
              </a:rPr>
              <a:t>            - Identifying necessary test data to support the test conditions and test cases</a:t>
            </a:r>
          </a:p>
          <a:p>
            <a:pPr marL="0" indent="0" algn="l">
              <a:lnSpc>
                <a:spcPts val="1600"/>
              </a:lnSpc>
              <a:spcBef>
                <a:spcPts val="800"/>
              </a:spcBef>
              <a:buClr>
                <a:srgbClr val="CF4520"/>
              </a:buClr>
              <a:buSzPct val="65000"/>
              <a:defRPr/>
            </a:pPr>
            <a:r>
              <a:rPr lang="en-US" sz="1400" dirty="0" smtClean="0">
                <a:latin typeface="Arial Narrow" pitchFamily="34" charset="0"/>
              </a:rPr>
              <a:t>            - Designing the test environment set-up and identifying any required infrastructure and tools</a:t>
            </a:r>
          </a:p>
          <a:p>
            <a:pPr marL="0" indent="0" algn="l">
              <a:lnSpc>
                <a:spcPts val="1600"/>
              </a:lnSpc>
              <a:spcBef>
                <a:spcPts val="800"/>
              </a:spcBef>
              <a:buClr>
                <a:srgbClr val="CF4520"/>
              </a:buClr>
              <a:buSzPct val="65000"/>
              <a:defRPr/>
            </a:pPr>
            <a:endParaRPr lang="en-US" sz="1400" dirty="0" smtClean="0">
              <a:latin typeface="Arial Narrow" pitchFamily="34" charset="0"/>
            </a:endParaRPr>
          </a:p>
          <a:p>
            <a:pPr algn="l">
              <a:lnSpc>
                <a:spcPts val="1600"/>
              </a:lnSpc>
              <a:spcBef>
                <a:spcPts val="800"/>
              </a:spcBef>
              <a:buClr>
                <a:srgbClr val="CF4520"/>
              </a:buClr>
              <a:buSzPct val="65000"/>
              <a:buFont typeface="Wingdings" pitchFamily="2" charset="2"/>
              <a:buChar char="q"/>
              <a:defRPr/>
            </a:pPr>
            <a:r>
              <a:rPr lang="en-US" sz="1400" b="1" dirty="0" smtClean="0">
                <a:latin typeface="Arial Narrow" pitchFamily="34" charset="0"/>
              </a:rPr>
              <a:t>Test Implementation and Execution - </a:t>
            </a:r>
            <a:r>
              <a:rPr lang="en-US" sz="1400" dirty="0" smtClean="0">
                <a:latin typeface="Arial Narrow" pitchFamily="34" charset="0"/>
              </a:rPr>
              <a:t>Test implementation and execution is the activity where test procedures or scripts are specified by combining the test cases in a particular order and including any other information needed for test execution, the environment is set up and the tests are run.</a:t>
            </a: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E713AB54-CEB9-457A-9008-4B1FDE7C23A9}" type="slidenum">
              <a:rPr lang="en-US" sz="700">
                <a:ea typeface="Arial Unicode MS" pitchFamily="34" charset="-128"/>
                <a:cs typeface="Arial Unicode MS" pitchFamily="34" charset="-128"/>
              </a:rPr>
              <a:pPr algn="r"/>
              <a:t>20</a:t>
            </a:fld>
            <a:endParaRPr lang="en-US" sz="700">
              <a:ea typeface="Arial Unicode MS" pitchFamily="34" charset="-128"/>
              <a:cs typeface="Arial Unicode MS" pitchFamily="34" charset="-128"/>
            </a:endParaRPr>
          </a:p>
        </p:txBody>
      </p:sp>
      <p:cxnSp>
        <p:nvCxnSpPr>
          <p:cNvPr id="11" name="Straight Connector 9"/>
          <p:cNvCxnSpPr>
            <a:cxnSpLocks noChangeShapeType="1"/>
          </p:cNvCxnSpPr>
          <p:nvPr/>
        </p:nvCxnSpPr>
        <p:spPr bwMode="auto">
          <a:xfrm>
            <a:off x="458788" y="804863"/>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12" name="Rectangle 20"/>
          <p:cNvSpPr txBox="1">
            <a:spLocks noChangeArrowheads="1"/>
          </p:cNvSpPr>
          <p:nvPr/>
        </p:nvSpPr>
        <p:spPr bwMode="gray">
          <a:xfrm>
            <a:off x="457200" y="261938"/>
            <a:ext cx="8229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ts val="2200"/>
              </a:lnSpc>
            </a:pPr>
            <a:r>
              <a:rPr lang="en-US" sz="2400" b="1" dirty="0">
                <a:latin typeface="Franklin Gothic Medium Cond" pitchFamily="34" charset="0"/>
                <a:cs typeface="Arial" pitchFamily="34" charset="0"/>
              </a:rPr>
              <a:t>Fundamental Test Process (</a:t>
            </a:r>
            <a:r>
              <a:rPr lang="en-US" sz="2400" b="1" dirty="0" err="1">
                <a:latin typeface="Franklin Gothic Medium Cond" pitchFamily="34" charset="0"/>
                <a:cs typeface="Arial" pitchFamily="34" charset="0"/>
              </a:rPr>
              <a:t>Contd</a:t>
            </a:r>
            <a:r>
              <a:rPr lang="en-US" sz="2400" b="1" dirty="0">
                <a:latin typeface="Franklin Gothic Medium Cond" pitchFamily="34" charset="0"/>
                <a:cs typeface="Arial" pitchFamily="34" charset="0"/>
              </a:rPr>
              <a:t> …) </a:t>
            </a:r>
          </a:p>
        </p:txBody>
      </p:sp>
      <p:sp>
        <p:nvSpPr>
          <p:cNvPr id="13" name="Content Placeholder 4"/>
          <p:cNvSpPr txBox="1">
            <a:spLocks/>
          </p:cNvSpPr>
          <p:nvPr/>
        </p:nvSpPr>
        <p:spPr bwMode="auto">
          <a:xfrm>
            <a:off x="344488" y="10668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a:lnSpc>
                <a:spcPts val="1600"/>
              </a:lnSpc>
              <a:spcBef>
                <a:spcPts val="800"/>
              </a:spcBef>
              <a:buClr>
                <a:srgbClr val="CF4520"/>
              </a:buClr>
              <a:buSzPct val="65000"/>
              <a:buFont typeface="Wingdings" pitchFamily="2" charset="2"/>
              <a:buChar char="q"/>
              <a:defRPr/>
            </a:pPr>
            <a:r>
              <a:rPr lang="en-US" sz="1400" b="1" dirty="0" smtClean="0">
                <a:latin typeface="Arial Narrow" pitchFamily="34" charset="0"/>
              </a:rPr>
              <a:t>Evaluating Exit Criteria and Reporting - </a:t>
            </a:r>
            <a:r>
              <a:rPr lang="en-US" sz="1400" dirty="0" smtClean="0">
                <a:latin typeface="Arial Narrow" pitchFamily="34" charset="0"/>
              </a:rPr>
              <a:t>Evaluating exit criteria is the activity where test execution is assessed against the defined objectives.</a:t>
            </a:r>
          </a:p>
          <a:p>
            <a:pPr marL="0" indent="0" algn="l">
              <a:lnSpc>
                <a:spcPts val="1600"/>
              </a:lnSpc>
              <a:spcBef>
                <a:spcPts val="800"/>
              </a:spcBef>
              <a:buClr>
                <a:srgbClr val="CF4520"/>
              </a:buClr>
              <a:buSzPct val="65000"/>
              <a:defRPr/>
            </a:pPr>
            <a:r>
              <a:rPr lang="en-US" sz="1400" b="1" dirty="0" smtClean="0">
                <a:latin typeface="Arial Narrow" pitchFamily="34" charset="0"/>
              </a:rPr>
              <a:t>        Evaluating exit criteria has the following major tasks:</a:t>
            </a:r>
          </a:p>
          <a:p>
            <a:pPr marL="0" indent="0" algn="l">
              <a:lnSpc>
                <a:spcPts val="1600"/>
              </a:lnSpc>
              <a:spcBef>
                <a:spcPts val="800"/>
              </a:spcBef>
              <a:buClr>
                <a:srgbClr val="CF4520"/>
              </a:buClr>
              <a:buSzPct val="65000"/>
              <a:defRPr/>
            </a:pPr>
            <a:r>
              <a:rPr lang="en-US" sz="1400" b="1" dirty="0" smtClean="0">
                <a:latin typeface="Arial Narrow" pitchFamily="34" charset="0"/>
              </a:rPr>
              <a:t>           - </a:t>
            </a:r>
            <a:r>
              <a:rPr lang="en-US" sz="1400" dirty="0" smtClean="0">
                <a:latin typeface="Arial Narrow" pitchFamily="34" charset="0"/>
              </a:rPr>
              <a:t>Checking test logs against the exit criteria specified in test planning</a:t>
            </a:r>
          </a:p>
          <a:p>
            <a:pPr marL="0" indent="0" algn="l">
              <a:lnSpc>
                <a:spcPts val="1600"/>
              </a:lnSpc>
              <a:spcBef>
                <a:spcPts val="800"/>
              </a:spcBef>
              <a:buClr>
                <a:srgbClr val="CF4520"/>
              </a:buClr>
              <a:buSzPct val="65000"/>
              <a:defRPr/>
            </a:pPr>
            <a:r>
              <a:rPr lang="en-US" sz="1400" dirty="0" smtClean="0">
                <a:latin typeface="Arial Narrow" pitchFamily="34" charset="0"/>
              </a:rPr>
              <a:t>           - Assessing if more tests are needed or if the exit criteria specified should be changed</a:t>
            </a:r>
          </a:p>
          <a:p>
            <a:pPr marL="0" indent="0" algn="l">
              <a:lnSpc>
                <a:spcPts val="1600"/>
              </a:lnSpc>
              <a:spcBef>
                <a:spcPts val="800"/>
              </a:spcBef>
              <a:buClr>
                <a:srgbClr val="CF4520"/>
              </a:buClr>
              <a:buSzPct val="65000"/>
              <a:defRPr/>
            </a:pPr>
            <a:r>
              <a:rPr lang="en-US" sz="1400" dirty="0" smtClean="0">
                <a:latin typeface="Arial Narrow" pitchFamily="34" charset="0"/>
              </a:rPr>
              <a:t>           - Writing a test summary report for stakeholders</a:t>
            </a:r>
          </a:p>
          <a:p>
            <a:pPr marL="0" indent="0" algn="l">
              <a:lnSpc>
                <a:spcPts val="1600"/>
              </a:lnSpc>
              <a:spcBef>
                <a:spcPts val="800"/>
              </a:spcBef>
              <a:buClr>
                <a:srgbClr val="CF4520"/>
              </a:buClr>
              <a:buSzPct val="65000"/>
              <a:defRPr/>
            </a:pPr>
            <a:endParaRPr lang="en-US" sz="1400" dirty="0" smtClean="0">
              <a:latin typeface="Arial Narrow" pitchFamily="34" charset="0"/>
            </a:endParaRPr>
          </a:p>
          <a:p>
            <a:pPr marL="285750" indent="-285750" algn="l">
              <a:lnSpc>
                <a:spcPts val="1600"/>
              </a:lnSpc>
              <a:spcBef>
                <a:spcPts val="800"/>
              </a:spcBef>
              <a:buClr>
                <a:srgbClr val="CF4520"/>
              </a:buClr>
              <a:buSzPct val="65000"/>
              <a:buFont typeface="Wingdings" pitchFamily="2" charset="2"/>
              <a:buChar char="q"/>
              <a:defRPr/>
            </a:pPr>
            <a:r>
              <a:rPr lang="en-US" sz="1400" b="1" dirty="0" smtClean="0">
                <a:latin typeface="Arial Narrow" pitchFamily="34" charset="0"/>
              </a:rPr>
              <a:t>Test Closure Activities - </a:t>
            </a:r>
            <a:r>
              <a:rPr lang="en-US" sz="1400" dirty="0" smtClean="0">
                <a:latin typeface="Arial Narrow" pitchFamily="34" charset="0"/>
              </a:rPr>
              <a:t>Test closure activities occur at project milestones such as when a software system is released, a test project is completed, a milestone has been achieved, or a maintenance release has been completed.</a:t>
            </a:r>
          </a:p>
          <a:p>
            <a:pPr marL="0" indent="0" algn="l">
              <a:lnSpc>
                <a:spcPts val="1600"/>
              </a:lnSpc>
              <a:spcBef>
                <a:spcPts val="800"/>
              </a:spcBef>
              <a:buClr>
                <a:srgbClr val="CF4520"/>
              </a:buClr>
              <a:buSzPct val="65000"/>
              <a:defRPr/>
            </a:pPr>
            <a:r>
              <a:rPr lang="en-US" sz="1400" dirty="0" smtClean="0">
                <a:latin typeface="Arial Narrow" pitchFamily="34" charset="0"/>
              </a:rPr>
              <a:t>       </a:t>
            </a:r>
            <a:r>
              <a:rPr lang="en-US" sz="1400" b="1" dirty="0" smtClean="0">
                <a:latin typeface="Arial Narrow" pitchFamily="34" charset="0"/>
              </a:rPr>
              <a:t>Test closure activities include the following major tasks:</a:t>
            </a:r>
          </a:p>
          <a:p>
            <a:pPr marL="0" indent="0" algn="l">
              <a:lnSpc>
                <a:spcPts val="1600"/>
              </a:lnSpc>
              <a:spcBef>
                <a:spcPts val="800"/>
              </a:spcBef>
              <a:buClr>
                <a:srgbClr val="CF4520"/>
              </a:buClr>
              <a:buSzPct val="65000"/>
              <a:defRPr/>
            </a:pPr>
            <a:r>
              <a:rPr lang="en-US" sz="1400" dirty="0" smtClean="0">
                <a:latin typeface="Arial Narrow" pitchFamily="34" charset="0"/>
              </a:rPr>
              <a:t>         - Checking which planned deliverables have been delivered</a:t>
            </a:r>
          </a:p>
          <a:p>
            <a:pPr marL="0" indent="0" algn="l">
              <a:lnSpc>
                <a:spcPts val="1600"/>
              </a:lnSpc>
              <a:spcBef>
                <a:spcPts val="800"/>
              </a:spcBef>
              <a:buClr>
                <a:srgbClr val="CF4520"/>
              </a:buClr>
              <a:buSzPct val="65000"/>
              <a:defRPr/>
            </a:pPr>
            <a:r>
              <a:rPr lang="en-US" sz="1400" dirty="0" smtClean="0">
                <a:latin typeface="Arial Narrow" pitchFamily="34" charset="0"/>
              </a:rPr>
              <a:t>         - Closing incident reports or raising change records for any that remain open</a:t>
            </a:r>
          </a:p>
          <a:p>
            <a:pPr marL="0" indent="0" algn="l">
              <a:lnSpc>
                <a:spcPts val="1600"/>
              </a:lnSpc>
              <a:spcBef>
                <a:spcPts val="800"/>
              </a:spcBef>
              <a:buClr>
                <a:srgbClr val="CF4520"/>
              </a:buClr>
              <a:buSzPct val="65000"/>
              <a:defRPr/>
            </a:pPr>
            <a:r>
              <a:rPr lang="en-US" sz="1400" dirty="0" smtClean="0">
                <a:latin typeface="Arial Narrow" pitchFamily="34" charset="0"/>
              </a:rPr>
              <a:t>         - Documenting the acceptance of the system</a:t>
            </a:r>
          </a:p>
          <a:p>
            <a:pPr marL="0" indent="0" algn="l">
              <a:lnSpc>
                <a:spcPts val="1600"/>
              </a:lnSpc>
              <a:spcBef>
                <a:spcPts val="800"/>
              </a:spcBef>
              <a:buClr>
                <a:srgbClr val="CF4520"/>
              </a:buClr>
              <a:buSzPct val="65000"/>
              <a:defRPr/>
            </a:pPr>
            <a:r>
              <a:rPr lang="en-US" sz="1400" dirty="0" smtClean="0">
                <a:latin typeface="Arial Narrow" pitchFamily="34" charset="0"/>
              </a:rPr>
              <a:t>         - Finalizing and archiving testware, the test environment and the test infrastructure for later reuse</a:t>
            </a:r>
          </a:p>
          <a:p>
            <a:pPr marL="0" indent="0" algn="l">
              <a:lnSpc>
                <a:spcPts val="1600"/>
              </a:lnSpc>
              <a:spcBef>
                <a:spcPts val="800"/>
              </a:spcBef>
              <a:buClr>
                <a:srgbClr val="CF4520"/>
              </a:buClr>
              <a:buSzPct val="65000"/>
              <a:defRPr/>
            </a:pPr>
            <a:r>
              <a:rPr lang="en-US" sz="1400" dirty="0" smtClean="0">
                <a:latin typeface="Arial Narrow" pitchFamily="34" charset="0"/>
              </a:rPr>
              <a:t>         - Handing over the testware to the maintenance organization</a:t>
            </a:r>
          </a:p>
          <a:p>
            <a:pPr marL="0" indent="0" algn="l">
              <a:lnSpc>
                <a:spcPts val="1600"/>
              </a:lnSpc>
              <a:spcBef>
                <a:spcPts val="800"/>
              </a:spcBef>
              <a:buClr>
                <a:srgbClr val="CF4520"/>
              </a:buClr>
              <a:buSzPct val="65000"/>
              <a:defRPr/>
            </a:pPr>
            <a:r>
              <a:rPr lang="en-US" sz="1400" dirty="0" smtClean="0">
                <a:latin typeface="Arial Narrow" pitchFamily="34" charset="0"/>
              </a:rPr>
              <a:t>         - Analyzing lessons learned to determine changes needed for future releases and projects</a:t>
            </a:r>
          </a:p>
          <a:p>
            <a:pPr marL="0" indent="0" algn="l">
              <a:lnSpc>
                <a:spcPts val="1600"/>
              </a:lnSpc>
              <a:spcBef>
                <a:spcPts val="800"/>
              </a:spcBef>
              <a:buClr>
                <a:srgbClr val="CF4520"/>
              </a:buClr>
              <a:buSzPct val="65000"/>
              <a:defRPr/>
            </a:pPr>
            <a:r>
              <a:rPr lang="en-US" sz="1400" dirty="0" smtClean="0">
                <a:latin typeface="Arial Narrow" pitchFamily="34" charset="0"/>
              </a:rPr>
              <a:t>         - Using the information gathered to improve test maturity</a:t>
            </a:r>
          </a:p>
        </p:txBody>
      </p:sp>
      <p:pic>
        <p:nvPicPr>
          <p:cNvPr id="14" name="Picture 9" descr="photo_1317793729_te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800600"/>
            <a:ext cx="18542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862475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2590800"/>
            <a:ext cx="8229600" cy="542925"/>
          </a:xfrm>
        </p:spPr>
        <p:txBody>
          <a:bodyPr/>
          <a:lstStyle/>
          <a:p>
            <a:pPr eaLnBrk="1" hangingPunct="1"/>
            <a:r>
              <a:rPr lang="en-US" sz="2400" b="1" smtClean="0">
                <a:latin typeface="Century Schoolbook" pitchFamily="18" charset="0"/>
              </a:rPr>
              <a:t>		Any Questions</a:t>
            </a:r>
          </a:p>
        </p:txBody>
      </p:sp>
      <p:pic>
        <p:nvPicPr>
          <p:cNvPr id="8" name="Picture 6" descr="man_with_question_mark-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219200"/>
            <a:ext cx="27432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57553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0796" y="2878074"/>
            <a:ext cx="3456432" cy="484632"/>
          </a:xfrm>
          <a:prstGeom prst="rect">
            <a:avLst/>
          </a:prstGeom>
        </p:spPr>
      </p:pic>
    </p:spTree>
    <p:custDataLst>
      <p:tags r:id="rId1"/>
    </p:custDataLst>
    <p:extLst>
      <p:ext uri="{BB962C8B-B14F-4D97-AF65-F5344CB8AC3E}">
        <p14:creationId xmlns:p14="http://schemas.microsoft.com/office/powerpoint/2010/main" val="1827927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E94AFE0-398C-4550-8DE3-9C57049DF5C2}" type="slidenum">
              <a:rPr lang="en-US"/>
              <a:pPr/>
              <a:t>2</a:t>
            </a:fld>
            <a:endParaRPr lang="en-US"/>
          </a:p>
        </p:txBody>
      </p:sp>
      <p:sp>
        <p:nvSpPr>
          <p:cNvPr id="5" name="Date Placeholder 4"/>
          <p:cNvSpPr>
            <a:spLocks noGrp="1"/>
          </p:cNvSpPr>
          <p:nvPr>
            <p:ph type="dt" sz="half" idx="11"/>
          </p:nvPr>
        </p:nvSpPr>
        <p:spPr/>
        <p:txBody>
          <a:bodyPr/>
          <a:lstStyle/>
          <a:p>
            <a:fld id="{C2C53EA8-1560-4A3F-922D-B658A41A5631}" type="datetime4">
              <a:rPr lang="en-US"/>
              <a:pPr/>
              <a:t>August 29, 2015</a:t>
            </a:fld>
            <a:endParaRPr lang="en-US" dirty="0"/>
          </a:p>
        </p:txBody>
      </p:sp>
      <p:sp>
        <p:nvSpPr>
          <p:cNvPr id="8" name="Rectangle 7"/>
          <p:cNvSpPr/>
          <p:nvPr/>
        </p:nvSpPr>
        <p:spPr>
          <a:xfrm>
            <a:off x="2180225" y="2674947"/>
            <a:ext cx="4937570" cy="584775"/>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Testing Basic Concepts</a:t>
            </a:r>
          </a:p>
        </p:txBody>
      </p:sp>
    </p:spTree>
    <p:custDataLst>
      <p:tags r:id="rId1"/>
    </p:custDataLst>
    <p:extLst>
      <p:ext uri="{BB962C8B-B14F-4D97-AF65-F5344CB8AC3E}">
        <p14:creationId xmlns:p14="http://schemas.microsoft.com/office/powerpoint/2010/main" val="1310466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4E52E1A3-496F-46A2-8394-59EB244C5A3C}" type="slidenum">
              <a:rPr lang="en-US" sz="700">
                <a:ea typeface="Arial Unicode MS" pitchFamily="34" charset="-128"/>
                <a:cs typeface="Arial Unicode MS" pitchFamily="34" charset="-128"/>
              </a:rPr>
              <a:pPr algn="r"/>
              <a:t>3</a:t>
            </a:fld>
            <a:endParaRPr lang="en-US" sz="700">
              <a:ea typeface="Arial Unicode MS" pitchFamily="34" charset="-128"/>
              <a:cs typeface="Arial Unicode MS" pitchFamily="34" charset="-128"/>
            </a:endParaRPr>
          </a:p>
        </p:txBody>
      </p:sp>
      <p:cxnSp>
        <p:nvCxnSpPr>
          <p:cNvPr id="16" name="Straight Connector 9"/>
          <p:cNvCxnSpPr>
            <a:cxnSpLocks noChangeShapeType="1"/>
          </p:cNvCxnSpPr>
          <p:nvPr/>
        </p:nvCxnSpPr>
        <p:spPr bwMode="auto">
          <a:xfrm>
            <a:off x="572703" y="685800"/>
            <a:ext cx="72390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17" name="Rectangle 3"/>
          <p:cNvSpPr txBox="1">
            <a:spLocks noChangeArrowheads="1"/>
          </p:cNvSpPr>
          <p:nvPr/>
        </p:nvSpPr>
        <p:spPr bwMode="auto">
          <a:xfrm>
            <a:off x="572703" y="884722"/>
            <a:ext cx="64008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ct val="90000"/>
              </a:lnSpc>
              <a:spcBef>
                <a:spcPct val="45000"/>
              </a:spcBef>
              <a:buFont typeface="Wingdings" pitchFamily="2" charset="2"/>
              <a:buChar char="q"/>
            </a:pPr>
            <a:r>
              <a:rPr lang="en-GB" sz="1400">
                <a:latin typeface="Arial Narrow" pitchFamily="34" charset="0"/>
              </a:rPr>
              <a:t>Why testing is necessary?</a:t>
            </a:r>
          </a:p>
          <a:p>
            <a:pPr algn="l" eaLnBrk="1" hangingPunct="1">
              <a:lnSpc>
                <a:spcPct val="90000"/>
              </a:lnSpc>
              <a:spcBef>
                <a:spcPct val="45000"/>
              </a:spcBef>
              <a:buFont typeface="Wingdings" pitchFamily="2" charset="2"/>
              <a:buChar char="q"/>
            </a:pPr>
            <a:r>
              <a:rPr lang="en-GB" sz="1400">
                <a:latin typeface="Arial Narrow" pitchFamily="34" charset="0"/>
              </a:rPr>
              <a:t>Exhaustive Testing</a:t>
            </a:r>
          </a:p>
          <a:p>
            <a:pPr algn="l" eaLnBrk="1" hangingPunct="1">
              <a:lnSpc>
                <a:spcPct val="90000"/>
              </a:lnSpc>
              <a:spcBef>
                <a:spcPct val="45000"/>
              </a:spcBef>
              <a:buFont typeface="Wingdings" pitchFamily="2" charset="2"/>
              <a:buChar char="q"/>
            </a:pPr>
            <a:r>
              <a:rPr lang="en-GB" sz="1400">
                <a:latin typeface="Arial Narrow" pitchFamily="34" charset="0"/>
              </a:rPr>
              <a:t>How much testing is enough?</a:t>
            </a:r>
          </a:p>
          <a:p>
            <a:pPr algn="l" eaLnBrk="1" hangingPunct="1">
              <a:lnSpc>
                <a:spcPct val="90000"/>
              </a:lnSpc>
              <a:spcBef>
                <a:spcPct val="45000"/>
              </a:spcBef>
              <a:buFont typeface="Wingdings" pitchFamily="2" charset="2"/>
              <a:buChar char="q"/>
            </a:pPr>
            <a:r>
              <a:rPr lang="en-GB" sz="1400">
                <a:latin typeface="Arial Narrow" pitchFamily="34" charset="0"/>
              </a:rPr>
              <a:t>Test Objectives</a:t>
            </a:r>
          </a:p>
          <a:p>
            <a:pPr algn="l" eaLnBrk="1" hangingPunct="1">
              <a:lnSpc>
                <a:spcPct val="90000"/>
              </a:lnSpc>
              <a:spcBef>
                <a:spcPct val="45000"/>
              </a:spcBef>
              <a:buFont typeface="Wingdings" pitchFamily="2" charset="2"/>
              <a:buChar char="q"/>
            </a:pPr>
            <a:r>
              <a:rPr lang="en-GB" sz="1400">
                <a:latin typeface="Arial Narrow" pitchFamily="34" charset="0"/>
              </a:rPr>
              <a:t>Testing Principles</a:t>
            </a:r>
          </a:p>
          <a:p>
            <a:pPr algn="l" eaLnBrk="1" hangingPunct="1">
              <a:lnSpc>
                <a:spcPct val="90000"/>
              </a:lnSpc>
              <a:spcBef>
                <a:spcPct val="45000"/>
              </a:spcBef>
              <a:buFont typeface="Wingdings" pitchFamily="2" charset="2"/>
              <a:buChar char="q"/>
            </a:pPr>
            <a:r>
              <a:rPr lang="en-GB" sz="1400">
                <a:latin typeface="Arial Narrow" pitchFamily="34" charset="0"/>
              </a:rPr>
              <a:t>Prioritisation of tests</a:t>
            </a:r>
          </a:p>
          <a:p>
            <a:pPr algn="l" eaLnBrk="1" hangingPunct="1">
              <a:lnSpc>
                <a:spcPct val="90000"/>
              </a:lnSpc>
              <a:spcBef>
                <a:spcPct val="45000"/>
              </a:spcBef>
              <a:buFont typeface="Wingdings" pitchFamily="2" charset="2"/>
              <a:buChar char="q"/>
            </a:pPr>
            <a:r>
              <a:rPr lang="en-GB" sz="1400">
                <a:latin typeface="Arial Narrow" pitchFamily="34" charset="0"/>
              </a:rPr>
              <a:t>Fundamental Testing Process</a:t>
            </a:r>
          </a:p>
        </p:txBody>
      </p:sp>
      <p:sp>
        <p:nvSpPr>
          <p:cNvPr id="18" name="Rectangle 20"/>
          <p:cNvSpPr txBox="1">
            <a:spLocks noChangeArrowheads="1"/>
          </p:cNvSpPr>
          <p:nvPr/>
        </p:nvSpPr>
        <p:spPr bwMode="gray">
          <a:xfrm>
            <a:off x="457200" y="381000"/>
            <a:ext cx="716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ts val="2200"/>
              </a:lnSpc>
            </a:pPr>
            <a:r>
              <a:rPr lang="en-US" b="1" dirty="0">
                <a:cs typeface="Arial" pitchFamily="34" charset="0"/>
              </a:rPr>
              <a:t/>
            </a:r>
            <a:br>
              <a:rPr lang="en-US" b="1" dirty="0">
                <a:cs typeface="Arial" pitchFamily="34" charset="0"/>
              </a:rPr>
            </a:br>
            <a:r>
              <a:rPr lang="en-US" b="1" dirty="0">
                <a:cs typeface="Arial" pitchFamily="34" charset="0"/>
              </a:rPr>
              <a:t> </a:t>
            </a:r>
            <a:r>
              <a:rPr lang="en-US" sz="2400" b="1" dirty="0">
                <a:latin typeface="Franklin Gothic Medium Cond" pitchFamily="34" charset="0"/>
                <a:cs typeface="Arial" pitchFamily="34" charset="0"/>
              </a:rPr>
              <a:t>CONTENTS</a:t>
            </a:r>
          </a:p>
        </p:txBody>
      </p:sp>
    </p:spTree>
    <p:custDataLst>
      <p:tags r:id="rId1"/>
    </p:custDataLst>
    <p:extLst>
      <p:ext uri="{BB962C8B-B14F-4D97-AF65-F5344CB8AC3E}">
        <p14:creationId xmlns:p14="http://schemas.microsoft.com/office/powerpoint/2010/main" val="2827631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041D7010-6114-4215-A014-AFBBB36BACFF}" type="slidenum">
              <a:rPr lang="en-US" sz="700">
                <a:ea typeface="Arial Unicode MS" pitchFamily="34" charset="-128"/>
                <a:cs typeface="Arial Unicode MS" pitchFamily="34" charset="-128"/>
              </a:rPr>
              <a:pPr algn="r"/>
              <a:t>4</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95300" y="781050"/>
            <a:ext cx="7392988"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Rectangle 20"/>
          <p:cNvSpPr txBox="1">
            <a:spLocks noChangeArrowheads="1"/>
          </p:cNvSpPr>
          <p:nvPr/>
        </p:nvSpPr>
        <p:spPr bwMode="gray">
          <a:xfrm>
            <a:off x="427038" y="457200"/>
            <a:ext cx="75739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6728" bIns="0" anchor="b"/>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lnSpc>
                <a:spcPts val="2200"/>
              </a:lnSpc>
              <a:defRPr/>
            </a:pPr>
            <a:r>
              <a:rPr lang="en-US" sz="2400" b="1" dirty="0" smtClean="0">
                <a:latin typeface="+mj-lt"/>
                <a:cs typeface="Arial" pitchFamily="34" charset="0"/>
              </a:rPr>
              <a:t/>
            </a:r>
            <a:br>
              <a:rPr lang="en-US" sz="2400" b="1" dirty="0" smtClean="0">
                <a:latin typeface="+mj-lt"/>
                <a:cs typeface="Arial" pitchFamily="34" charset="0"/>
              </a:rPr>
            </a:br>
            <a:r>
              <a:rPr lang="en-US" sz="2400" b="1" dirty="0" smtClean="0">
                <a:latin typeface="+mj-lt"/>
                <a:cs typeface="Arial" pitchFamily="34" charset="0"/>
              </a:rPr>
              <a:t> What is a bug?</a:t>
            </a:r>
          </a:p>
        </p:txBody>
      </p:sp>
      <p:sp>
        <p:nvSpPr>
          <p:cNvPr id="9" name="Rectangle 3"/>
          <p:cNvSpPr txBox="1">
            <a:spLocks noChangeArrowheads="1"/>
          </p:cNvSpPr>
          <p:nvPr/>
        </p:nvSpPr>
        <p:spPr bwMode="auto">
          <a:xfrm>
            <a:off x="430213" y="1066800"/>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547688" indent="-22860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spcBef>
                <a:spcPts val="575"/>
              </a:spcBef>
              <a:buClr>
                <a:schemeClr val="accent1"/>
              </a:buClr>
              <a:buSzPct val="85000"/>
              <a:buFont typeface="Wingdings" pitchFamily="2" charset="2"/>
              <a:buChar char="q"/>
            </a:pPr>
            <a:r>
              <a:rPr lang="en-GB" sz="1400" dirty="0">
                <a:solidFill>
                  <a:srgbClr val="00CC66"/>
                </a:solidFill>
                <a:latin typeface="Arial Narrow" pitchFamily="34" charset="0"/>
              </a:rPr>
              <a:t>Error:</a:t>
            </a:r>
            <a:r>
              <a:rPr lang="en-GB" sz="1400" dirty="0">
                <a:latin typeface="Arial Narrow" pitchFamily="34" charset="0"/>
              </a:rPr>
              <a:t> a human action that produces an incorrect result</a:t>
            </a:r>
          </a:p>
          <a:p>
            <a:pPr algn="l" eaLnBrk="1" hangingPunct="1">
              <a:spcBef>
                <a:spcPts val="575"/>
              </a:spcBef>
              <a:buClr>
                <a:schemeClr val="accent1"/>
              </a:buClr>
              <a:buSzPct val="85000"/>
              <a:buFont typeface="Wingdings" pitchFamily="2" charset="2"/>
              <a:buChar char="q"/>
            </a:pPr>
            <a:r>
              <a:rPr lang="en-GB" sz="1400" dirty="0">
                <a:solidFill>
                  <a:srgbClr val="00CC66"/>
                </a:solidFill>
                <a:latin typeface="Arial Narrow" pitchFamily="34" charset="0"/>
              </a:rPr>
              <a:t>Fault:</a:t>
            </a:r>
            <a:r>
              <a:rPr lang="en-GB" sz="1400" dirty="0">
                <a:latin typeface="Arial Narrow" pitchFamily="34" charset="0"/>
              </a:rPr>
              <a:t> a manifestation of an error in software</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also known as a defect or bug</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if executed, a fault may cause a failure</a:t>
            </a:r>
          </a:p>
          <a:p>
            <a:pPr algn="l" eaLnBrk="1" hangingPunct="1">
              <a:spcBef>
                <a:spcPts val="575"/>
              </a:spcBef>
              <a:buClr>
                <a:schemeClr val="accent1"/>
              </a:buClr>
              <a:buSzPct val="85000"/>
              <a:buFont typeface="Wingdings" pitchFamily="2" charset="2"/>
              <a:buChar char="q"/>
            </a:pPr>
            <a:r>
              <a:rPr lang="en-GB" sz="1400" dirty="0">
                <a:solidFill>
                  <a:srgbClr val="00CC66"/>
                </a:solidFill>
                <a:latin typeface="Arial Narrow" pitchFamily="34" charset="0"/>
              </a:rPr>
              <a:t>Failure:</a:t>
            </a:r>
            <a:r>
              <a:rPr lang="en-GB" sz="1400" dirty="0">
                <a:latin typeface="Arial Narrow" pitchFamily="34" charset="0"/>
              </a:rPr>
              <a:t> deviation of the software from its expected delivery or service</a:t>
            </a:r>
          </a:p>
          <a:p>
            <a:pPr lvl="1" eaLnBrk="1" hangingPunct="1">
              <a:spcBef>
                <a:spcPts val="375"/>
              </a:spcBef>
              <a:buClr>
                <a:schemeClr val="accent2"/>
              </a:buClr>
              <a:buSzPct val="85000"/>
              <a:buFont typeface="Wingdings 2" pitchFamily="18" charset="2"/>
              <a:buChar char=""/>
            </a:pPr>
            <a:endParaRPr lang="en-GB" sz="1400" dirty="0">
              <a:latin typeface="Arial Narrow" pitchFamily="34" charset="0"/>
            </a:endParaRPr>
          </a:p>
        </p:txBody>
      </p:sp>
      <p:sp>
        <p:nvSpPr>
          <p:cNvPr id="10" name="Text Box 4"/>
          <p:cNvSpPr txBox="1">
            <a:spLocks noChangeArrowheads="1"/>
          </p:cNvSpPr>
          <p:nvPr/>
        </p:nvSpPr>
        <p:spPr bwMode="auto">
          <a:xfrm>
            <a:off x="1614429" y="3959192"/>
            <a:ext cx="5676900" cy="882650"/>
          </a:xfrm>
          <a:prstGeom prst="rect">
            <a:avLst/>
          </a:prstGeom>
          <a:solidFill>
            <a:srgbClr val="00CC66"/>
          </a:solidFill>
          <a:ln w="9525">
            <a:solidFill>
              <a:srgbClr val="000000"/>
            </a:solidFill>
            <a:miter lim="800000"/>
            <a:headEnd type="none" w="sm" len="sm"/>
            <a:tailEnd type="none" w="sm" len="sm"/>
          </a:ln>
          <a:effectLst>
            <a:outerShdw dist="107763" dir="2700000" algn="ctr" rotWithShape="0">
              <a:schemeClr val="bg2"/>
            </a:outerShdw>
          </a:effectLst>
        </p:spPr>
        <p:txBody>
          <a:bodyPr lIns="63500" tIns="25400" rIns="63500" bIns="25400">
            <a:spAutoFit/>
          </a:bodyPr>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ctr" eaLnBrk="1" hangingPunct="1">
              <a:lnSpc>
                <a:spcPct val="90000"/>
              </a:lnSpc>
              <a:spcBef>
                <a:spcPct val="45000"/>
              </a:spcBef>
            </a:pPr>
            <a:r>
              <a:rPr lang="en-GB" sz="2400" b="1" dirty="0">
                <a:solidFill>
                  <a:schemeClr val="bg1"/>
                </a:solidFill>
              </a:rPr>
              <a:t>Failure is an event; fault is a state of</a:t>
            </a:r>
          </a:p>
          <a:p>
            <a:pPr algn="ctr" eaLnBrk="1" hangingPunct="1">
              <a:lnSpc>
                <a:spcPct val="90000"/>
              </a:lnSpc>
              <a:spcBef>
                <a:spcPct val="45000"/>
              </a:spcBef>
            </a:pPr>
            <a:r>
              <a:rPr lang="en-GB" sz="2400" b="1" dirty="0">
                <a:solidFill>
                  <a:schemeClr val="bg1"/>
                </a:solidFill>
              </a:rPr>
              <a:t>the software, caused by an error</a:t>
            </a:r>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BCA6F043-26A7-4FC2-B90A-2A6EF83D17D7}" type="slidenum">
              <a:rPr lang="en-US" sz="700">
                <a:ea typeface="Arial Unicode MS" pitchFamily="34" charset="-128"/>
                <a:cs typeface="Arial Unicode MS" pitchFamily="34" charset="-128"/>
              </a:rPr>
              <a:pPr algn="r"/>
              <a:t>5</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Rectangle 2"/>
          <p:cNvSpPr txBox="1">
            <a:spLocks noChangeArrowheads="1"/>
          </p:cNvSpPr>
          <p:nvPr/>
        </p:nvSpPr>
        <p:spPr bwMode="auto">
          <a:xfrm>
            <a:off x="347663" y="533400"/>
            <a:ext cx="8659562" cy="284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b="1" dirty="0">
                <a:latin typeface="Franklin Gothic Medium Cond" pitchFamily="34" charset="0"/>
              </a:rPr>
              <a:t>Error - Fault - Failure</a:t>
            </a:r>
          </a:p>
        </p:txBody>
      </p:sp>
      <p:sp>
        <p:nvSpPr>
          <p:cNvPr id="9" name="Rectangle 3"/>
          <p:cNvSpPr>
            <a:spLocks noChangeArrowheads="1"/>
          </p:cNvSpPr>
          <p:nvPr/>
        </p:nvSpPr>
        <p:spPr bwMode="auto">
          <a:xfrm>
            <a:off x="457200" y="1783058"/>
            <a:ext cx="2438400" cy="621709"/>
          </a:xfrm>
          <a:prstGeom prst="rect">
            <a:avLst/>
          </a:prstGeom>
          <a:solidFill>
            <a:schemeClr val="accent2">
              <a:lumMod val="20000"/>
              <a:lumOff val="80000"/>
            </a:schemeClr>
          </a:solidFill>
          <a:ln w="12700">
            <a:solidFill>
              <a:schemeClr val="tx1"/>
            </a:solidFill>
            <a:miter lim="800000"/>
            <a:headEnd type="none" w="sm" len="sm"/>
            <a:tailEnd type="none" w="sm" len="sm"/>
          </a:ln>
          <a:effectLst/>
          <a:extLst/>
        </p:spPr>
        <p:txBody>
          <a:bodyPr anchor="ctr">
            <a:spAutoFit/>
          </a:bodyPr>
          <a:lstStyle/>
          <a:p>
            <a:pPr algn="ctr"/>
            <a:r>
              <a:rPr lang="en-GB" dirty="0">
                <a:solidFill>
                  <a:srgbClr val="000000"/>
                </a:solidFill>
                <a:latin typeface="Arial Narrow" pitchFamily="34" charset="0"/>
              </a:rPr>
              <a:t>A person makes</a:t>
            </a:r>
          </a:p>
          <a:p>
            <a:pPr algn="ctr"/>
            <a:r>
              <a:rPr lang="en-GB" dirty="0">
                <a:solidFill>
                  <a:srgbClr val="000000"/>
                </a:solidFill>
                <a:latin typeface="Arial Narrow" pitchFamily="34" charset="0"/>
              </a:rPr>
              <a:t>an error ...</a:t>
            </a:r>
          </a:p>
        </p:txBody>
      </p:sp>
      <p:sp>
        <p:nvSpPr>
          <p:cNvPr id="10" name="Rectangle 4"/>
          <p:cNvSpPr>
            <a:spLocks noChangeArrowheads="1"/>
          </p:cNvSpPr>
          <p:nvPr/>
        </p:nvSpPr>
        <p:spPr bwMode="auto">
          <a:xfrm>
            <a:off x="2976563" y="2863850"/>
            <a:ext cx="2743200" cy="1200150"/>
          </a:xfrm>
          <a:prstGeom prst="rect">
            <a:avLst/>
          </a:prstGeom>
          <a:solidFill>
            <a:schemeClr val="accent2">
              <a:lumMod val="20000"/>
              <a:lumOff val="80000"/>
            </a:schemeClr>
          </a:solidFill>
          <a:ln w="12700">
            <a:solidFill>
              <a:schemeClr val="tx1"/>
            </a:solidFill>
            <a:miter lim="800000"/>
            <a:headEnd type="none" w="sm" len="sm"/>
            <a:tailEnd type="none" w="sm" len="sm"/>
          </a:ln>
          <a:effectLst/>
          <a:extLst/>
        </p:spPr>
        <p:txBody>
          <a:bodyPr anchor="ctr">
            <a:spAutoFit/>
          </a:bodyPr>
          <a:lstStyle/>
          <a:p>
            <a:pPr algn="ctr"/>
            <a:r>
              <a:rPr lang="en-GB" dirty="0">
                <a:solidFill>
                  <a:srgbClr val="000000"/>
                </a:solidFill>
              </a:rPr>
              <a:t>… that creates a</a:t>
            </a:r>
            <a:br>
              <a:rPr lang="en-GB" dirty="0">
                <a:solidFill>
                  <a:srgbClr val="000000"/>
                </a:solidFill>
              </a:rPr>
            </a:br>
            <a:r>
              <a:rPr lang="en-GB" dirty="0">
                <a:solidFill>
                  <a:srgbClr val="000000"/>
                </a:solidFill>
              </a:rPr>
              <a:t>fault in the</a:t>
            </a:r>
            <a:br>
              <a:rPr lang="en-GB" dirty="0">
                <a:solidFill>
                  <a:srgbClr val="000000"/>
                </a:solidFill>
              </a:rPr>
            </a:br>
            <a:r>
              <a:rPr lang="en-GB" dirty="0">
                <a:solidFill>
                  <a:srgbClr val="000000"/>
                </a:solidFill>
              </a:rPr>
              <a:t>software ...</a:t>
            </a:r>
          </a:p>
        </p:txBody>
      </p:sp>
      <p:sp>
        <p:nvSpPr>
          <p:cNvPr id="11" name="Rectangle 5"/>
          <p:cNvSpPr>
            <a:spLocks noChangeArrowheads="1"/>
          </p:cNvSpPr>
          <p:nvPr/>
        </p:nvSpPr>
        <p:spPr bwMode="auto">
          <a:xfrm>
            <a:off x="6416425" y="5298789"/>
            <a:ext cx="2590800" cy="886397"/>
          </a:xfrm>
          <a:prstGeom prst="rect">
            <a:avLst/>
          </a:prstGeom>
          <a:solidFill>
            <a:schemeClr val="accent2">
              <a:lumMod val="20000"/>
              <a:lumOff val="80000"/>
            </a:schemeClr>
          </a:solidFill>
          <a:ln w="12700">
            <a:solidFill>
              <a:schemeClr val="tx1"/>
            </a:solidFill>
            <a:miter lim="800000"/>
            <a:headEnd type="none" w="sm" len="sm"/>
            <a:tailEnd type="none" w="sm" len="sm"/>
          </a:ln>
          <a:effectLst/>
          <a:extLst/>
        </p:spPr>
        <p:txBody>
          <a:bodyPr anchor="ctr">
            <a:spAutoFit/>
          </a:bodyPr>
          <a:lstStyle/>
          <a:p>
            <a:pPr algn="ctr"/>
            <a:r>
              <a:rPr lang="en-GB" dirty="0">
                <a:solidFill>
                  <a:srgbClr val="000000"/>
                </a:solidFill>
                <a:latin typeface="Arial Narrow" pitchFamily="34" charset="0"/>
              </a:rPr>
              <a:t>… that can cause</a:t>
            </a:r>
            <a:br>
              <a:rPr lang="en-GB" dirty="0">
                <a:solidFill>
                  <a:srgbClr val="000000"/>
                </a:solidFill>
                <a:latin typeface="Arial Narrow" pitchFamily="34" charset="0"/>
              </a:rPr>
            </a:br>
            <a:r>
              <a:rPr lang="en-GB" dirty="0">
                <a:solidFill>
                  <a:srgbClr val="000000"/>
                </a:solidFill>
                <a:latin typeface="Arial Narrow" pitchFamily="34" charset="0"/>
              </a:rPr>
              <a:t>a failure</a:t>
            </a:r>
            <a:br>
              <a:rPr lang="en-GB" dirty="0">
                <a:solidFill>
                  <a:srgbClr val="000000"/>
                </a:solidFill>
                <a:latin typeface="Arial Narrow" pitchFamily="34" charset="0"/>
              </a:rPr>
            </a:br>
            <a:r>
              <a:rPr lang="en-GB" dirty="0">
                <a:solidFill>
                  <a:srgbClr val="000000"/>
                </a:solidFill>
                <a:latin typeface="Arial Narrow" pitchFamily="34" charset="0"/>
              </a:rPr>
              <a:t>in operation</a:t>
            </a:r>
          </a:p>
        </p:txBody>
      </p:sp>
      <p:sp>
        <p:nvSpPr>
          <p:cNvPr id="12" name="Freeform 6"/>
          <p:cNvSpPr>
            <a:spLocks/>
          </p:cNvSpPr>
          <p:nvPr/>
        </p:nvSpPr>
        <p:spPr bwMode="auto">
          <a:xfrm>
            <a:off x="1779588" y="2578100"/>
            <a:ext cx="1219200" cy="1371600"/>
          </a:xfrm>
          <a:custGeom>
            <a:avLst/>
            <a:gdLst>
              <a:gd name="T0" fmla="*/ 0 w 768"/>
              <a:gd name="T1" fmla="*/ 0 h 864"/>
              <a:gd name="T2" fmla="*/ 2147483647 w 768"/>
              <a:gd name="T3" fmla="*/ 2147483647 h 864"/>
              <a:gd name="T4" fmla="*/ 2147483647 w 768"/>
              <a:gd name="T5" fmla="*/ 2147483647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Freeform 7"/>
          <p:cNvSpPr>
            <a:spLocks/>
          </p:cNvSpPr>
          <p:nvPr/>
        </p:nvSpPr>
        <p:spPr bwMode="auto">
          <a:xfrm>
            <a:off x="5191125" y="4229100"/>
            <a:ext cx="1219200" cy="1371600"/>
          </a:xfrm>
          <a:custGeom>
            <a:avLst/>
            <a:gdLst>
              <a:gd name="T0" fmla="*/ 0 w 768"/>
              <a:gd name="T1" fmla="*/ 0 h 864"/>
              <a:gd name="T2" fmla="*/ 2147483647 w 768"/>
              <a:gd name="T3" fmla="*/ 2147483647 h 864"/>
              <a:gd name="T4" fmla="*/ 2147483647 w 768"/>
              <a:gd name="T5" fmla="*/ 2147483647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 name="Group 12"/>
          <p:cNvGrpSpPr>
            <a:grpSpLocks/>
          </p:cNvGrpSpPr>
          <p:nvPr/>
        </p:nvGrpSpPr>
        <p:grpSpPr bwMode="auto">
          <a:xfrm>
            <a:off x="6138863" y="2100263"/>
            <a:ext cx="2819400" cy="3200400"/>
            <a:chOff x="4272" y="1200"/>
            <a:chExt cx="1776" cy="2016"/>
          </a:xfrm>
        </p:grpSpPr>
        <p:sp>
          <p:nvSpPr>
            <p:cNvPr id="19" name="Freeform 8"/>
            <p:cNvSpPr>
              <a:spLocks/>
            </p:cNvSpPr>
            <p:nvPr/>
          </p:nvSpPr>
          <p:spPr bwMode="hidden">
            <a:xfrm>
              <a:off x="4272" y="1200"/>
              <a:ext cx="1776" cy="2016"/>
            </a:xfrm>
            <a:custGeom>
              <a:avLst/>
              <a:gdLst>
                <a:gd name="T0" fmla="*/ 240 w 1776"/>
                <a:gd name="T1" fmla="*/ 2016 h 2016"/>
                <a:gd name="T2" fmla="*/ 0 w 1776"/>
                <a:gd name="T3" fmla="*/ 912 h 2016"/>
                <a:gd name="T4" fmla="*/ 480 w 1776"/>
                <a:gd name="T5" fmla="*/ 1488 h 2016"/>
                <a:gd name="T6" fmla="*/ 672 w 1776"/>
                <a:gd name="T7" fmla="*/ 0 h 2016"/>
                <a:gd name="T8" fmla="*/ 912 w 1776"/>
                <a:gd name="T9" fmla="*/ 1248 h 2016"/>
                <a:gd name="T10" fmla="*/ 1152 w 1776"/>
                <a:gd name="T11" fmla="*/ 528 h 2016"/>
                <a:gd name="T12" fmla="*/ 1344 w 1776"/>
                <a:gd name="T13" fmla="*/ 1776 h 2016"/>
                <a:gd name="T14" fmla="*/ 1776 w 1776"/>
                <a:gd name="T15" fmla="*/ 912 h 2016"/>
                <a:gd name="T16" fmla="*/ 1536 w 1776"/>
                <a:gd name="T17" fmla="*/ 2016 h 2016"/>
                <a:gd name="T18" fmla="*/ 240 w 1776"/>
                <a:gd name="T19" fmla="*/ 2016 h 20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9"/>
            <p:cNvSpPr>
              <a:spLocks/>
            </p:cNvSpPr>
            <p:nvPr/>
          </p:nvSpPr>
          <p:spPr bwMode="hidden">
            <a:xfrm>
              <a:off x="4464" y="2016"/>
              <a:ext cx="1392" cy="1200"/>
            </a:xfrm>
            <a:custGeom>
              <a:avLst/>
              <a:gdLst>
                <a:gd name="T0" fmla="*/ 96 w 1392"/>
                <a:gd name="T1" fmla="*/ 1200 h 1200"/>
                <a:gd name="T2" fmla="*/ 0 w 1392"/>
                <a:gd name="T3" fmla="*/ 480 h 1200"/>
                <a:gd name="T4" fmla="*/ 288 w 1392"/>
                <a:gd name="T5" fmla="*/ 1056 h 1200"/>
                <a:gd name="T6" fmla="*/ 480 w 1392"/>
                <a:gd name="T7" fmla="*/ 0 h 1200"/>
                <a:gd name="T8" fmla="*/ 576 w 1392"/>
                <a:gd name="T9" fmla="*/ 1056 h 1200"/>
                <a:gd name="T10" fmla="*/ 912 w 1392"/>
                <a:gd name="T11" fmla="*/ 96 h 1200"/>
                <a:gd name="T12" fmla="*/ 1104 w 1392"/>
                <a:gd name="T13" fmla="*/ 1008 h 1200"/>
                <a:gd name="T14" fmla="*/ 1392 w 1392"/>
                <a:gd name="T15" fmla="*/ 624 h 1200"/>
                <a:gd name="T16" fmla="*/ 1248 w 1392"/>
                <a:gd name="T17" fmla="*/ 1200 h 1200"/>
                <a:gd name="T18" fmla="*/ 96 w 1392"/>
                <a:gd name="T19" fmla="*/ 1200 h 1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11"/>
            <p:cNvSpPr>
              <a:spLocks/>
            </p:cNvSpPr>
            <p:nvPr/>
          </p:nvSpPr>
          <p:spPr bwMode="hidden">
            <a:xfrm>
              <a:off x="4560" y="2448"/>
              <a:ext cx="1152" cy="768"/>
            </a:xfrm>
            <a:custGeom>
              <a:avLst/>
              <a:gdLst>
                <a:gd name="T0" fmla="*/ 48 w 1152"/>
                <a:gd name="T1" fmla="*/ 720 h 768"/>
                <a:gd name="T2" fmla="*/ 0 w 1152"/>
                <a:gd name="T3" fmla="*/ 432 h 768"/>
                <a:gd name="T4" fmla="*/ 240 w 1152"/>
                <a:gd name="T5" fmla="*/ 720 h 768"/>
                <a:gd name="T6" fmla="*/ 336 w 1152"/>
                <a:gd name="T7" fmla="*/ 48 h 768"/>
                <a:gd name="T8" fmla="*/ 432 w 1152"/>
                <a:gd name="T9" fmla="*/ 720 h 768"/>
                <a:gd name="T10" fmla="*/ 768 w 1152"/>
                <a:gd name="T11" fmla="*/ 0 h 768"/>
                <a:gd name="T12" fmla="*/ 864 w 1152"/>
                <a:gd name="T13" fmla="*/ 720 h 768"/>
                <a:gd name="T14" fmla="*/ 1152 w 1152"/>
                <a:gd name="T15" fmla="*/ 480 h 768"/>
                <a:gd name="T16" fmla="*/ 1056 w 1152"/>
                <a:gd name="T17" fmla="*/ 768 h 768"/>
                <a:gd name="T18" fmla="*/ 48 w 1152"/>
                <a:gd name="T19" fmla="*/ 720 h 7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08"/>
          <p:cNvGrpSpPr>
            <a:grpSpLocks/>
          </p:cNvGrpSpPr>
          <p:nvPr/>
        </p:nvGrpSpPr>
        <p:grpSpPr bwMode="auto">
          <a:xfrm>
            <a:off x="2686050" y="4187825"/>
            <a:ext cx="2995613" cy="1763713"/>
            <a:chOff x="1824" y="2976"/>
            <a:chExt cx="1887" cy="1111"/>
          </a:xfrm>
        </p:grpSpPr>
        <p:grpSp>
          <p:nvGrpSpPr>
            <p:cNvPr id="23" name="Group 29"/>
            <p:cNvGrpSpPr>
              <a:grpSpLocks/>
            </p:cNvGrpSpPr>
            <p:nvPr/>
          </p:nvGrpSpPr>
          <p:grpSpPr bwMode="auto">
            <a:xfrm>
              <a:off x="1824" y="2976"/>
              <a:ext cx="1887" cy="1111"/>
              <a:chOff x="4204" y="701"/>
              <a:chExt cx="1887" cy="1111"/>
            </a:xfrm>
          </p:grpSpPr>
          <p:sp>
            <p:nvSpPr>
              <p:cNvPr id="38" name="Freeform 30"/>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87" h="1111">
                    <a:moveTo>
                      <a:pt x="29" y="274"/>
                    </a:moveTo>
                    <a:lnTo>
                      <a:pt x="1079" y="0"/>
                    </a:lnTo>
                    <a:lnTo>
                      <a:pt x="1886" y="806"/>
                    </a:lnTo>
                    <a:lnTo>
                      <a:pt x="790" y="1110"/>
                    </a:lnTo>
                    <a:lnTo>
                      <a:pt x="0" y="278"/>
                    </a:lnTo>
                    <a:lnTo>
                      <a:pt x="29" y="274"/>
                    </a:lnTo>
                  </a:path>
                </a:pathLst>
              </a:custGeom>
              <a:solidFill>
                <a:srgbClr val="E5CA72"/>
              </a:solidFill>
              <a:ln w="12700" cap="rnd" cmpd="sng">
                <a:solidFill>
                  <a:srgbClr val="FFFF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 name="Group 31"/>
              <p:cNvGrpSpPr>
                <a:grpSpLocks/>
              </p:cNvGrpSpPr>
              <p:nvPr/>
            </p:nvGrpSpPr>
            <p:grpSpPr bwMode="auto">
              <a:xfrm>
                <a:off x="4320" y="769"/>
                <a:ext cx="1631" cy="959"/>
                <a:chOff x="4320" y="769"/>
                <a:chExt cx="1631" cy="959"/>
              </a:xfrm>
            </p:grpSpPr>
            <p:sp>
              <p:nvSpPr>
                <p:cNvPr id="58" name="Line 32"/>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33"/>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34"/>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35"/>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36"/>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37"/>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38"/>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39"/>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40"/>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41"/>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42"/>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43"/>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44"/>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45"/>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46"/>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47"/>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 name="Group 48"/>
              <p:cNvGrpSpPr>
                <a:grpSpLocks/>
              </p:cNvGrpSpPr>
              <p:nvPr/>
            </p:nvGrpSpPr>
            <p:grpSpPr bwMode="auto">
              <a:xfrm>
                <a:off x="4434" y="834"/>
                <a:ext cx="1379" cy="882"/>
                <a:chOff x="4434" y="834"/>
                <a:chExt cx="1379" cy="882"/>
              </a:xfrm>
            </p:grpSpPr>
            <p:sp>
              <p:nvSpPr>
                <p:cNvPr id="41" name="Oval 49"/>
                <p:cNvSpPr>
                  <a:spLocks noChangeArrowheads="1"/>
                </p:cNvSpPr>
                <p:nvPr/>
              </p:nvSpPr>
              <p:spPr bwMode="auto">
                <a:xfrm rot="240000">
                  <a:off x="4630" y="937"/>
                  <a:ext cx="427" cy="53"/>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50"/>
                <p:cNvSpPr>
                  <a:spLocks noChangeArrowheads="1"/>
                </p:cNvSpPr>
                <p:nvPr/>
              </p:nvSpPr>
              <p:spPr bwMode="auto">
                <a:xfrm>
                  <a:off x="4726" y="1033"/>
                  <a:ext cx="427" cy="53"/>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51"/>
                <p:cNvSpPr>
                  <a:spLocks noChangeArrowheads="1"/>
                </p:cNvSpPr>
                <p:nvPr/>
              </p:nvSpPr>
              <p:spPr bwMode="auto">
                <a:xfrm>
                  <a:off x="4706" y="1227"/>
                  <a:ext cx="427" cy="53"/>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52"/>
                <p:cNvSpPr>
                  <a:spLocks noChangeArrowheads="1"/>
                </p:cNvSpPr>
                <p:nvPr/>
              </p:nvSpPr>
              <p:spPr bwMode="auto">
                <a:xfrm>
                  <a:off x="5260" y="1383"/>
                  <a:ext cx="427" cy="53"/>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53"/>
                <p:cNvSpPr>
                  <a:spLocks noChangeArrowheads="1"/>
                </p:cNvSpPr>
                <p:nvPr/>
              </p:nvSpPr>
              <p:spPr bwMode="auto">
                <a:xfrm>
                  <a:off x="5064" y="1577"/>
                  <a:ext cx="427" cy="53"/>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54"/>
                <p:cNvSpPr>
                  <a:spLocks noChangeArrowheads="1"/>
                </p:cNvSpPr>
                <p:nvPr/>
              </p:nvSpPr>
              <p:spPr bwMode="auto">
                <a:xfrm>
                  <a:off x="4915" y="1146"/>
                  <a:ext cx="53" cy="427"/>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55"/>
                <p:cNvSpPr>
                  <a:spLocks noChangeArrowheads="1"/>
                </p:cNvSpPr>
                <p:nvPr/>
              </p:nvSpPr>
              <p:spPr bwMode="auto">
                <a:xfrm>
                  <a:off x="4599" y="936"/>
                  <a:ext cx="53" cy="427"/>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56"/>
                <p:cNvSpPr>
                  <a:spLocks noChangeArrowheads="1"/>
                </p:cNvSpPr>
                <p:nvPr/>
              </p:nvSpPr>
              <p:spPr bwMode="auto">
                <a:xfrm>
                  <a:off x="5251" y="865"/>
                  <a:ext cx="68" cy="294"/>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7"/>
                <p:cNvSpPr>
                  <a:spLocks noChangeArrowheads="1"/>
                </p:cNvSpPr>
                <p:nvPr/>
              </p:nvSpPr>
              <p:spPr bwMode="auto">
                <a:xfrm>
                  <a:off x="5432" y="978"/>
                  <a:ext cx="66" cy="327"/>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58"/>
                <p:cNvSpPr>
                  <a:spLocks noChangeArrowheads="1"/>
                </p:cNvSpPr>
                <p:nvPr/>
              </p:nvSpPr>
              <p:spPr bwMode="auto">
                <a:xfrm>
                  <a:off x="5031" y="1369"/>
                  <a:ext cx="71" cy="97"/>
                </a:xfrm>
                <a:prstGeom prst="rect">
                  <a:avLst/>
                </a:prstGeom>
                <a:solidFill>
                  <a:srgbClr val="E5CA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59"/>
                <p:cNvSpPr>
                  <a:spLocks noChangeArrowheads="1"/>
                </p:cNvSpPr>
                <p:nvPr/>
              </p:nvSpPr>
              <p:spPr bwMode="auto">
                <a:xfrm>
                  <a:off x="5527" y="1488"/>
                  <a:ext cx="72" cy="97"/>
                </a:xfrm>
                <a:prstGeom prst="rect">
                  <a:avLst/>
                </a:prstGeom>
                <a:solidFill>
                  <a:srgbClr val="E5CA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60"/>
                <p:cNvSpPr>
                  <a:spLocks noChangeArrowheads="1"/>
                </p:cNvSpPr>
                <p:nvPr/>
              </p:nvSpPr>
              <p:spPr bwMode="auto">
                <a:xfrm>
                  <a:off x="5283" y="1247"/>
                  <a:ext cx="71" cy="97"/>
                </a:xfrm>
                <a:prstGeom prst="rect">
                  <a:avLst/>
                </a:prstGeom>
                <a:solidFill>
                  <a:srgbClr val="E5CA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61"/>
                <p:cNvSpPr>
                  <a:spLocks noChangeArrowheads="1"/>
                </p:cNvSpPr>
                <p:nvPr/>
              </p:nvSpPr>
              <p:spPr bwMode="auto">
                <a:xfrm rot="-2940000">
                  <a:off x="5112" y="807"/>
                  <a:ext cx="43" cy="97"/>
                </a:xfrm>
                <a:prstGeom prst="rect">
                  <a:avLst/>
                </a:prstGeom>
                <a:solidFill>
                  <a:srgbClr val="E5CA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Rectangle 62"/>
                <p:cNvSpPr>
                  <a:spLocks noChangeArrowheads="1"/>
                </p:cNvSpPr>
                <p:nvPr/>
              </p:nvSpPr>
              <p:spPr bwMode="auto">
                <a:xfrm rot="-2940000">
                  <a:off x="4744" y="1094"/>
                  <a:ext cx="42" cy="97"/>
                </a:xfrm>
                <a:prstGeom prst="rect">
                  <a:avLst/>
                </a:prstGeom>
                <a:solidFill>
                  <a:srgbClr val="E5CA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Rectangle 63"/>
                <p:cNvSpPr>
                  <a:spLocks noChangeArrowheads="1"/>
                </p:cNvSpPr>
                <p:nvPr/>
              </p:nvSpPr>
              <p:spPr bwMode="auto">
                <a:xfrm rot="-2940000">
                  <a:off x="5744" y="1423"/>
                  <a:ext cx="41" cy="97"/>
                </a:xfrm>
                <a:prstGeom prst="rect">
                  <a:avLst/>
                </a:prstGeom>
                <a:solidFill>
                  <a:srgbClr val="E5CA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Rectangle 64"/>
                <p:cNvSpPr>
                  <a:spLocks noChangeArrowheads="1"/>
                </p:cNvSpPr>
                <p:nvPr/>
              </p:nvSpPr>
              <p:spPr bwMode="auto">
                <a:xfrm rot="-2940000">
                  <a:off x="5154" y="1646"/>
                  <a:ext cx="42" cy="97"/>
                </a:xfrm>
                <a:prstGeom prst="rect">
                  <a:avLst/>
                </a:prstGeom>
                <a:solidFill>
                  <a:srgbClr val="E5CA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65"/>
                <p:cNvSpPr>
                  <a:spLocks noChangeArrowheads="1"/>
                </p:cNvSpPr>
                <p:nvPr/>
              </p:nvSpPr>
              <p:spPr bwMode="auto">
                <a:xfrm rot="-2940000">
                  <a:off x="4461" y="1034"/>
                  <a:ext cx="43" cy="97"/>
                </a:xfrm>
                <a:prstGeom prst="rect">
                  <a:avLst/>
                </a:prstGeom>
                <a:solidFill>
                  <a:srgbClr val="E5CA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4" name="Group 14"/>
            <p:cNvGrpSpPr>
              <a:grpSpLocks/>
            </p:cNvGrpSpPr>
            <p:nvPr/>
          </p:nvGrpSpPr>
          <p:grpSpPr bwMode="auto">
            <a:xfrm rot="-868872">
              <a:off x="2751" y="3713"/>
              <a:ext cx="197" cy="205"/>
              <a:chOff x="2751" y="3713"/>
              <a:chExt cx="197" cy="205"/>
            </a:xfrm>
          </p:grpSpPr>
          <p:sp>
            <p:nvSpPr>
              <p:cNvPr id="25" name="Freeform 15"/>
              <p:cNvSpPr>
                <a:spLocks/>
              </p:cNvSpPr>
              <p:nvPr/>
            </p:nvSpPr>
            <p:spPr bwMode="auto">
              <a:xfrm>
                <a:off x="2751" y="3713"/>
                <a:ext cx="197" cy="205"/>
              </a:xfrm>
              <a:custGeom>
                <a:avLst/>
                <a:gdLst>
                  <a:gd name="T0" fmla="*/ 40 w 197"/>
                  <a:gd name="T1" fmla="*/ 167 h 205"/>
                  <a:gd name="T2" fmla="*/ 15 w 197"/>
                  <a:gd name="T3" fmla="*/ 148 h 205"/>
                  <a:gd name="T4" fmla="*/ 1 w 197"/>
                  <a:gd name="T5" fmla="*/ 121 h 205"/>
                  <a:gd name="T6" fmla="*/ 6 w 197"/>
                  <a:gd name="T7" fmla="*/ 106 h 205"/>
                  <a:gd name="T8" fmla="*/ 0 w 197"/>
                  <a:gd name="T9" fmla="*/ 93 h 205"/>
                  <a:gd name="T10" fmla="*/ 22 w 197"/>
                  <a:gd name="T11" fmla="*/ 60 h 205"/>
                  <a:gd name="T12" fmla="*/ 62 w 197"/>
                  <a:gd name="T13" fmla="*/ 37 h 205"/>
                  <a:gd name="T14" fmla="*/ 34 w 197"/>
                  <a:gd name="T15" fmla="*/ 37 h 205"/>
                  <a:gd name="T16" fmla="*/ 16 w 197"/>
                  <a:gd name="T17" fmla="*/ 37 h 205"/>
                  <a:gd name="T18" fmla="*/ 7 w 197"/>
                  <a:gd name="T19" fmla="*/ 28 h 205"/>
                  <a:gd name="T20" fmla="*/ 14 w 197"/>
                  <a:gd name="T21" fmla="*/ 31 h 205"/>
                  <a:gd name="T22" fmla="*/ 28 w 197"/>
                  <a:gd name="T23" fmla="*/ 31 h 205"/>
                  <a:gd name="T24" fmla="*/ 59 w 197"/>
                  <a:gd name="T25" fmla="*/ 26 h 205"/>
                  <a:gd name="T26" fmla="*/ 70 w 197"/>
                  <a:gd name="T27" fmla="*/ 35 h 205"/>
                  <a:gd name="T28" fmla="*/ 81 w 197"/>
                  <a:gd name="T29" fmla="*/ 36 h 205"/>
                  <a:gd name="T30" fmla="*/ 125 w 197"/>
                  <a:gd name="T31" fmla="*/ 40 h 205"/>
                  <a:gd name="T32" fmla="*/ 134 w 197"/>
                  <a:gd name="T33" fmla="*/ 36 h 205"/>
                  <a:gd name="T34" fmla="*/ 115 w 197"/>
                  <a:gd name="T35" fmla="*/ 23 h 205"/>
                  <a:gd name="T36" fmla="*/ 108 w 197"/>
                  <a:gd name="T37" fmla="*/ 13 h 205"/>
                  <a:gd name="T38" fmla="*/ 113 w 197"/>
                  <a:gd name="T39" fmla="*/ 2 h 205"/>
                  <a:gd name="T40" fmla="*/ 115 w 197"/>
                  <a:gd name="T41" fmla="*/ 14 h 205"/>
                  <a:gd name="T42" fmla="*/ 130 w 197"/>
                  <a:gd name="T43" fmla="*/ 24 h 205"/>
                  <a:gd name="T44" fmla="*/ 143 w 197"/>
                  <a:gd name="T45" fmla="*/ 47 h 205"/>
                  <a:gd name="T46" fmla="*/ 149 w 197"/>
                  <a:gd name="T47" fmla="*/ 55 h 205"/>
                  <a:gd name="T48" fmla="*/ 155 w 197"/>
                  <a:gd name="T49" fmla="*/ 57 h 205"/>
                  <a:gd name="T50" fmla="*/ 182 w 197"/>
                  <a:gd name="T51" fmla="*/ 47 h 205"/>
                  <a:gd name="T52" fmla="*/ 193 w 197"/>
                  <a:gd name="T53" fmla="*/ 37 h 205"/>
                  <a:gd name="T54" fmla="*/ 184 w 197"/>
                  <a:gd name="T55" fmla="*/ 52 h 205"/>
                  <a:gd name="T56" fmla="*/ 166 w 197"/>
                  <a:gd name="T57" fmla="*/ 53 h 205"/>
                  <a:gd name="T58" fmla="*/ 171 w 197"/>
                  <a:gd name="T59" fmla="*/ 67 h 205"/>
                  <a:gd name="T60" fmla="*/ 179 w 197"/>
                  <a:gd name="T61" fmla="*/ 85 h 205"/>
                  <a:gd name="T62" fmla="*/ 189 w 197"/>
                  <a:gd name="T63" fmla="*/ 79 h 205"/>
                  <a:gd name="T64" fmla="*/ 193 w 197"/>
                  <a:gd name="T65" fmla="*/ 80 h 205"/>
                  <a:gd name="T66" fmla="*/ 185 w 197"/>
                  <a:gd name="T67" fmla="*/ 98 h 205"/>
                  <a:gd name="T68" fmla="*/ 186 w 197"/>
                  <a:gd name="T69" fmla="*/ 113 h 205"/>
                  <a:gd name="T70" fmla="*/ 195 w 197"/>
                  <a:gd name="T71" fmla="*/ 128 h 205"/>
                  <a:gd name="T72" fmla="*/ 189 w 197"/>
                  <a:gd name="T73" fmla="*/ 123 h 205"/>
                  <a:gd name="T74" fmla="*/ 180 w 197"/>
                  <a:gd name="T75" fmla="*/ 121 h 205"/>
                  <a:gd name="T76" fmla="*/ 170 w 197"/>
                  <a:gd name="T77" fmla="*/ 138 h 205"/>
                  <a:gd name="T78" fmla="*/ 164 w 197"/>
                  <a:gd name="T79" fmla="*/ 153 h 205"/>
                  <a:gd name="T80" fmla="*/ 187 w 197"/>
                  <a:gd name="T81" fmla="*/ 158 h 205"/>
                  <a:gd name="T82" fmla="*/ 195 w 197"/>
                  <a:gd name="T83" fmla="*/ 165 h 205"/>
                  <a:gd name="T84" fmla="*/ 190 w 197"/>
                  <a:gd name="T85" fmla="*/ 169 h 205"/>
                  <a:gd name="T86" fmla="*/ 184 w 197"/>
                  <a:gd name="T87" fmla="*/ 162 h 205"/>
                  <a:gd name="T88" fmla="*/ 169 w 197"/>
                  <a:gd name="T89" fmla="*/ 159 h 205"/>
                  <a:gd name="T90" fmla="*/ 150 w 197"/>
                  <a:gd name="T91" fmla="*/ 150 h 205"/>
                  <a:gd name="T92" fmla="*/ 145 w 197"/>
                  <a:gd name="T93" fmla="*/ 168 h 205"/>
                  <a:gd name="T94" fmla="*/ 135 w 197"/>
                  <a:gd name="T95" fmla="*/ 186 h 205"/>
                  <a:gd name="T96" fmla="*/ 117 w 197"/>
                  <a:gd name="T97" fmla="*/ 203 h 205"/>
                  <a:gd name="T98" fmla="*/ 111 w 197"/>
                  <a:gd name="T99" fmla="*/ 197 h 205"/>
                  <a:gd name="T100" fmla="*/ 129 w 197"/>
                  <a:gd name="T101" fmla="*/ 184 h 205"/>
                  <a:gd name="T102" fmla="*/ 131 w 197"/>
                  <a:gd name="T103" fmla="*/ 168 h 205"/>
                  <a:gd name="T104" fmla="*/ 80 w 197"/>
                  <a:gd name="T105" fmla="*/ 177 h 205"/>
                  <a:gd name="T106" fmla="*/ 53 w 197"/>
                  <a:gd name="T107" fmla="*/ 187 h 205"/>
                  <a:gd name="T108" fmla="*/ 31 w 197"/>
                  <a:gd name="T109" fmla="*/ 184 h 205"/>
                  <a:gd name="T110" fmla="*/ 10 w 197"/>
                  <a:gd name="T111" fmla="*/ 193 h 205"/>
                  <a:gd name="T112" fmla="*/ 22 w 197"/>
                  <a:gd name="T113" fmla="*/ 180 h 205"/>
                  <a:gd name="T114" fmla="*/ 56 w 197"/>
                  <a:gd name="T115" fmla="*/ 181 h 2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97" h="205">
                    <a:moveTo>
                      <a:pt x="62" y="174"/>
                    </a:moveTo>
                    <a:lnTo>
                      <a:pt x="58" y="173"/>
                    </a:lnTo>
                    <a:lnTo>
                      <a:pt x="53" y="172"/>
                    </a:lnTo>
                    <a:lnTo>
                      <a:pt x="49" y="171"/>
                    </a:lnTo>
                    <a:lnTo>
                      <a:pt x="45" y="169"/>
                    </a:lnTo>
                    <a:lnTo>
                      <a:pt x="40" y="167"/>
                    </a:lnTo>
                    <a:lnTo>
                      <a:pt x="36" y="165"/>
                    </a:lnTo>
                    <a:lnTo>
                      <a:pt x="31" y="162"/>
                    </a:lnTo>
                    <a:lnTo>
                      <a:pt x="27" y="159"/>
                    </a:lnTo>
                    <a:lnTo>
                      <a:pt x="23" y="155"/>
                    </a:lnTo>
                    <a:lnTo>
                      <a:pt x="18" y="152"/>
                    </a:lnTo>
                    <a:lnTo>
                      <a:pt x="15" y="148"/>
                    </a:lnTo>
                    <a:lnTo>
                      <a:pt x="11" y="144"/>
                    </a:lnTo>
                    <a:lnTo>
                      <a:pt x="8" y="139"/>
                    </a:lnTo>
                    <a:lnTo>
                      <a:pt x="5" y="135"/>
                    </a:lnTo>
                    <a:lnTo>
                      <a:pt x="3" y="130"/>
                    </a:lnTo>
                    <a:lnTo>
                      <a:pt x="1" y="124"/>
                    </a:lnTo>
                    <a:lnTo>
                      <a:pt x="1" y="121"/>
                    </a:lnTo>
                    <a:lnTo>
                      <a:pt x="0" y="119"/>
                    </a:lnTo>
                    <a:lnTo>
                      <a:pt x="1" y="116"/>
                    </a:lnTo>
                    <a:lnTo>
                      <a:pt x="1" y="113"/>
                    </a:lnTo>
                    <a:lnTo>
                      <a:pt x="2" y="111"/>
                    </a:lnTo>
                    <a:lnTo>
                      <a:pt x="3" y="108"/>
                    </a:lnTo>
                    <a:lnTo>
                      <a:pt x="6" y="106"/>
                    </a:lnTo>
                    <a:lnTo>
                      <a:pt x="8" y="105"/>
                    </a:lnTo>
                    <a:lnTo>
                      <a:pt x="6" y="103"/>
                    </a:lnTo>
                    <a:lnTo>
                      <a:pt x="4" y="101"/>
                    </a:lnTo>
                    <a:lnTo>
                      <a:pt x="2" y="99"/>
                    </a:lnTo>
                    <a:lnTo>
                      <a:pt x="1" y="96"/>
                    </a:lnTo>
                    <a:lnTo>
                      <a:pt x="0" y="93"/>
                    </a:lnTo>
                    <a:lnTo>
                      <a:pt x="1" y="88"/>
                    </a:lnTo>
                    <a:lnTo>
                      <a:pt x="2" y="83"/>
                    </a:lnTo>
                    <a:lnTo>
                      <a:pt x="5" y="77"/>
                    </a:lnTo>
                    <a:lnTo>
                      <a:pt x="10" y="72"/>
                    </a:lnTo>
                    <a:lnTo>
                      <a:pt x="16" y="65"/>
                    </a:lnTo>
                    <a:lnTo>
                      <a:pt x="22" y="60"/>
                    </a:lnTo>
                    <a:lnTo>
                      <a:pt x="30" y="54"/>
                    </a:lnTo>
                    <a:lnTo>
                      <a:pt x="38" y="49"/>
                    </a:lnTo>
                    <a:lnTo>
                      <a:pt x="46" y="45"/>
                    </a:lnTo>
                    <a:lnTo>
                      <a:pt x="54" y="41"/>
                    </a:lnTo>
                    <a:lnTo>
                      <a:pt x="62" y="39"/>
                    </a:lnTo>
                    <a:lnTo>
                      <a:pt x="62" y="37"/>
                    </a:lnTo>
                    <a:lnTo>
                      <a:pt x="62" y="35"/>
                    </a:lnTo>
                    <a:lnTo>
                      <a:pt x="62" y="33"/>
                    </a:lnTo>
                    <a:lnTo>
                      <a:pt x="60" y="33"/>
                    </a:lnTo>
                    <a:lnTo>
                      <a:pt x="55" y="33"/>
                    </a:lnTo>
                    <a:lnTo>
                      <a:pt x="45" y="35"/>
                    </a:lnTo>
                    <a:lnTo>
                      <a:pt x="34" y="37"/>
                    </a:lnTo>
                    <a:lnTo>
                      <a:pt x="25" y="41"/>
                    </a:lnTo>
                    <a:lnTo>
                      <a:pt x="24" y="39"/>
                    </a:lnTo>
                    <a:lnTo>
                      <a:pt x="22" y="38"/>
                    </a:lnTo>
                    <a:lnTo>
                      <a:pt x="21" y="37"/>
                    </a:lnTo>
                    <a:lnTo>
                      <a:pt x="18" y="37"/>
                    </a:lnTo>
                    <a:lnTo>
                      <a:pt x="16" y="37"/>
                    </a:lnTo>
                    <a:lnTo>
                      <a:pt x="13" y="36"/>
                    </a:lnTo>
                    <a:lnTo>
                      <a:pt x="10" y="35"/>
                    </a:lnTo>
                    <a:lnTo>
                      <a:pt x="8" y="34"/>
                    </a:lnTo>
                    <a:lnTo>
                      <a:pt x="7" y="32"/>
                    </a:lnTo>
                    <a:lnTo>
                      <a:pt x="7" y="30"/>
                    </a:lnTo>
                    <a:lnTo>
                      <a:pt x="7" y="28"/>
                    </a:lnTo>
                    <a:lnTo>
                      <a:pt x="9" y="27"/>
                    </a:lnTo>
                    <a:lnTo>
                      <a:pt x="10" y="26"/>
                    </a:lnTo>
                    <a:lnTo>
                      <a:pt x="11" y="27"/>
                    </a:lnTo>
                    <a:lnTo>
                      <a:pt x="12" y="28"/>
                    </a:lnTo>
                    <a:lnTo>
                      <a:pt x="13" y="29"/>
                    </a:lnTo>
                    <a:lnTo>
                      <a:pt x="14" y="31"/>
                    </a:lnTo>
                    <a:lnTo>
                      <a:pt x="17" y="33"/>
                    </a:lnTo>
                    <a:lnTo>
                      <a:pt x="20" y="34"/>
                    </a:lnTo>
                    <a:lnTo>
                      <a:pt x="22" y="34"/>
                    </a:lnTo>
                    <a:lnTo>
                      <a:pt x="23" y="32"/>
                    </a:lnTo>
                    <a:lnTo>
                      <a:pt x="26" y="32"/>
                    </a:lnTo>
                    <a:lnTo>
                      <a:pt x="28" y="31"/>
                    </a:lnTo>
                    <a:lnTo>
                      <a:pt x="31" y="30"/>
                    </a:lnTo>
                    <a:lnTo>
                      <a:pt x="36" y="29"/>
                    </a:lnTo>
                    <a:lnTo>
                      <a:pt x="44" y="29"/>
                    </a:lnTo>
                    <a:lnTo>
                      <a:pt x="52" y="28"/>
                    </a:lnTo>
                    <a:lnTo>
                      <a:pt x="56" y="27"/>
                    </a:lnTo>
                    <a:lnTo>
                      <a:pt x="59" y="26"/>
                    </a:lnTo>
                    <a:lnTo>
                      <a:pt x="61" y="26"/>
                    </a:lnTo>
                    <a:lnTo>
                      <a:pt x="63" y="26"/>
                    </a:lnTo>
                    <a:lnTo>
                      <a:pt x="65" y="28"/>
                    </a:lnTo>
                    <a:lnTo>
                      <a:pt x="67" y="30"/>
                    </a:lnTo>
                    <a:lnTo>
                      <a:pt x="69" y="32"/>
                    </a:lnTo>
                    <a:lnTo>
                      <a:pt x="70" y="35"/>
                    </a:lnTo>
                    <a:lnTo>
                      <a:pt x="71" y="37"/>
                    </a:lnTo>
                    <a:lnTo>
                      <a:pt x="72" y="37"/>
                    </a:lnTo>
                    <a:lnTo>
                      <a:pt x="73" y="37"/>
                    </a:lnTo>
                    <a:lnTo>
                      <a:pt x="74" y="37"/>
                    </a:lnTo>
                    <a:lnTo>
                      <a:pt x="81" y="36"/>
                    </a:lnTo>
                    <a:lnTo>
                      <a:pt x="90" y="36"/>
                    </a:lnTo>
                    <a:lnTo>
                      <a:pt x="97" y="36"/>
                    </a:lnTo>
                    <a:lnTo>
                      <a:pt x="104" y="37"/>
                    </a:lnTo>
                    <a:lnTo>
                      <a:pt x="112" y="37"/>
                    </a:lnTo>
                    <a:lnTo>
                      <a:pt x="118" y="38"/>
                    </a:lnTo>
                    <a:lnTo>
                      <a:pt x="125" y="40"/>
                    </a:lnTo>
                    <a:lnTo>
                      <a:pt x="131" y="42"/>
                    </a:lnTo>
                    <a:lnTo>
                      <a:pt x="133" y="41"/>
                    </a:lnTo>
                    <a:lnTo>
                      <a:pt x="135" y="39"/>
                    </a:lnTo>
                    <a:lnTo>
                      <a:pt x="135" y="38"/>
                    </a:lnTo>
                    <a:lnTo>
                      <a:pt x="134" y="36"/>
                    </a:lnTo>
                    <a:lnTo>
                      <a:pt x="132" y="34"/>
                    </a:lnTo>
                    <a:lnTo>
                      <a:pt x="129" y="32"/>
                    </a:lnTo>
                    <a:lnTo>
                      <a:pt x="126" y="29"/>
                    </a:lnTo>
                    <a:lnTo>
                      <a:pt x="123" y="27"/>
                    </a:lnTo>
                    <a:lnTo>
                      <a:pt x="119" y="25"/>
                    </a:lnTo>
                    <a:lnTo>
                      <a:pt x="115" y="23"/>
                    </a:lnTo>
                    <a:lnTo>
                      <a:pt x="112" y="21"/>
                    </a:lnTo>
                    <a:lnTo>
                      <a:pt x="112" y="19"/>
                    </a:lnTo>
                    <a:lnTo>
                      <a:pt x="111" y="18"/>
                    </a:lnTo>
                    <a:lnTo>
                      <a:pt x="111" y="16"/>
                    </a:lnTo>
                    <a:lnTo>
                      <a:pt x="110" y="14"/>
                    </a:lnTo>
                    <a:lnTo>
                      <a:pt x="108" y="13"/>
                    </a:lnTo>
                    <a:lnTo>
                      <a:pt x="107" y="10"/>
                    </a:lnTo>
                    <a:lnTo>
                      <a:pt x="107" y="6"/>
                    </a:lnTo>
                    <a:lnTo>
                      <a:pt x="109" y="3"/>
                    </a:lnTo>
                    <a:lnTo>
                      <a:pt x="110" y="0"/>
                    </a:lnTo>
                    <a:lnTo>
                      <a:pt x="112" y="0"/>
                    </a:lnTo>
                    <a:lnTo>
                      <a:pt x="113" y="2"/>
                    </a:lnTo>
                    <a:lnTo>
                      <a:pt x="114" y="5"/>
                    </a:lnTo>
                    <a:lnTo>
                      <a:pt x="114" y="7"/>
                    </a:lnTo>
                    <a:lnTo>
                      <a:pt x="114" y="9"/>
                    </a:lnTo>
                    <a:lnTo>
                      <a:pt x="114" y="10"/>
                    </a:lnTo>
                    <a:lnTo>
                      <a:pt x="114" y="12"/>
                    </a:lnTo>
                    <a:lnTo>
                      <a:pt x="115" y="14"/>
                    </a:lnTo>
                    <a:lnTo>
                      <a:pt x="115" y="15"/>
                    </a:lnTo>
                    <a:lnTo>
                      <a:pt x="115" y="16"/>
                    </a:lnTo>
                    <a:lnTo>
                      <a:pt x="116" y="17"/>
                    </a:lnTo>
                    <a:lnTo>
                      <a:pt x="120" y="18"/>
                    </a:lnTo>
                    <a:lnTo>
                      <a:pt x="125" y="21"/>
                    </a:lnTo>
                    <a:lnTo>
                      <a:pt x="130" y="24"/>
                    </a:lnTo>
                    <a:lnTo>
                      <a:pt x="134" y="28"/>
                    </a:lnTo>
                    <a:lnTo>
                      <a:pt x="138" y="32"/>
                    </a:lnTo>
                    <a:lnTo>
                      <a:pt x="140" y="37"/>
                    </a:lnTo>
                    <a:lnTo>
                      <a:pt x="142" y="41"/>
                    </a:lnTo>
                    <a:lnTo>
                      <a:pt x="141" y="46"/>
                    </a:lnTo>
                    <a:lnTo>
                      <a:pt x="143" y="47"/>
                    </a:lnTo>
                    <a:lnTo>
                      <a:pt x="144" y="48"/>
                    </a:lnTo>
                    <a:lnTo>
                      <a:pt x="146" y="49"/>
                    </a:lnTo>
                    <a:lnTo>
                      <a:pt x="147" y="50"/>
                    </a:lnTo>
                    <a:lnTo>
                      <a:pt x="148" y="52"/>
                    </a:lnTo>
                    <a:lnTo>
                      <a:pt x="148" y="54"/>
                    </a:lnTo>
                    <a:lnTo>
                      <a:pt x="149" y="55"/>
                    </a:lnTo>
                    <a:lnTo>
                      <a:pt x="150" y="57"/>
                    </a:lnTo>
                    <a:lnTo>
                      <a:pt x="150" y="58"/>
                    </a:lnTo>
                    <a:lnTo>
                      <a:pt x="150" y="60"/>
                    </a:lnTo>
                    <a:lnTo>
                      <a:pt x="151" y="62"/>
                    </a:lnTo>
                    <a:lnTo>
                      <a:pt x="151" y="63"/>
                    </a:lnTo>
                    <a:lnTo>
                      <a:pt x="155" y="57"/>
                    </a:lnTo>
                    <a:lnTo>
                      <a:pt x="157" y="54"/>
                    </a:lnTo>
                    <a:lnTo>
                      <a:pt x="161" y="51"/>
                    </a:lnTo>
                    <a:lnTo>
                      <a:pt x="166" y="49"/>
                    </a:lnTo>
                    <a:lnTo>
                      <a:pt x="172" y="49"/>
                    </a:lnTo>
                    <a:lnTo>
                      <a:pt x="178" y="48"/>
                    </a:lnTo>
                    <a:lnTo>
                      <a:pt x="182" y="47"/>
                    </a:lnTo>
                    <a:lnTo>
                      <a:pt x="185" y="44"/>
                    </a:lnTo>
                    <a:lnTo>
                      <a:pt x="186" y="40"/>
                    </a:lnTo>
                    <a:lnTo>
                      <a:pt x="188" y="36"/>
                    </a:lnTo>
                    <a:lnTo>
                      <a:pt x="190" y="35"/>
                    </a:lnTo>
                    <a:lnTo>
                      <a:pt x="192" y="35"/>
                    </a:lnTo>
                    <a:lnTo>
                      <a:pt x="193" y="37"/>
                    </a:lnTo>
                    <a:lnTo>
                      <a:pt x="193" y="39"/>
                    </a:lnTo>
                    <a:lnTo>
                      <a:pt x="192" y="41"/>
                    </a:lnTo>
                    <a:lnTo>
                      <a:pt x="191" y="44"/>
                    </a:lnTo>
                    <a:lnTo>
                      <a:pt x="189" y="47"/>
                    </a:lnTo>
                    <a:lnTo>
                      <a:pt x="187" y="50"/>
                    </a:lnTo>
                    <a:lnTo>
                      <a:pt x="184" y="52"/>
                    </a:lnTo>
                    <a:lnTo>
                      <a:pt x="182" y="55"/>
                    </a:lnTo>
                    <a:lnTo>
                      <a:pt x="179" y="54"/>
                    </a:lnTo>
                    <a:lnTo>
                      <a:pt x="176" y="53"/>
                    </a:lnTo>
                    <a:lnTo>
                      <a:pt x="172" y="52"/>
                    </a:lnTo>
                    <a:lnTo>
                      <a:pt x="169" y="53"/>
                    </a:lnTo>
                    <a:lnTo>
                      <a:pt x="166" y="53"/>
                    </a:lnTo>
                    <a:lnTo>
                      <a:pt x="163" y="54"/>
                    </a:lnTo>
                    <a:lnTo>
                      <a:pt x="162" y="56"/>
                    </a:lnTo>
                    <a:lnTo>
                      <a:pt x="161" y="58"/>
                    </a:lnTo>
                    <a:lnTo>
                      <a:pt x="165" y="62"/>
                    </a:lnTo>
                    <a:lnTo>
                      <a:pt x="168" y="64"/>
                    </a:lnTo>
                    <a:lnTo>
                      <a:pt x="171" y="67"/>
                    </a:lnTo>
                    <a:lnTo>
                      <a:pt x="173" y="70"/>
                    </a:lnTo>
                    <a:lnTo>
                      <a:pt x="175" y="74"/>
                    </a:lnTo>
                    <a:lnTo>
                      <a:pt x="176" y="77"/>
                    </a:lnTo>
                    <a:lnTo>
                      <a:pt x="177" y="80"/>
                    </a:lnTo>
                    <a:lnTo>
                      <a:pt x="178" y="84"/>
                    </a:lnTo>
                    <a:lnTo>
                      <a:pt x="179" y="85"/>
                    </a:lnTo>
                    <a:lnTo>
                      <a:pt x="180" y="86"/>
                    </a:lnTo>
                    <a:lnTo>
                      <a:pt x="181" y="88"/>
                    </a:lnTo>
                    <a:lnTo>
                      <a:pt x="182" y="89"/>
                    </a:lnTo>
                    <a:lnTo>
                      <a:pt x="185" y="86"/>
                    </a:lnTo>
                    <a:lnTo>
                      <a:pt x="187" y="83"/>
                    </a:lnTo>
                    <a:lnTo>
                      <a:pt x="189" y="79"/>
                    </a:lnTo>
                    <a:lnTo>
                      <a:pt x="190" y="75"/>
                    </a:lnTo>
                    <a:lnTo>
                      <a:pt x="191" y="73"/>
                    </a:lnTo>
                    <a:lnTo>
                      <a:pt x="193" y="72"/>
                    </a:lnTo>
                    <a:lnTo>
                      <a:pt x="194" y="72"/>
                    </a:lnTo>
                    <a:lnTo>
                      <a:pt x="194" y="76"/>
                    </a:lnTo>
                    <a:lnTo>
                      <a:pt x="193" y="80"/>
                    </a:lnTo>
                    <a:lnTo>
                      <a:pt x="190" y="85"/>
                    </a:lnTo>
                    <a:lnTo>
                      <a:pt x="187" y="90"/>
                    </a:lnTo>
                    <a:lnTo>
                      <a:pt x="184" y="93"/>
                    </a:lnTo>
                    <a:lnTo>
                      <a:pt x="184" y="95"/>
                    </a:lnTo>
                    <a:lnTo>
                      <a:pt x="185" y="96"/>
                    </a:lnTo>
                    <a:lnTo>
                      <a:pt x="185" y="98"/>
                    </a:lnTo>
                    <a:lnTo>
                      <a:pt x="185" y="100"/>
                    </a:lnTo>
                    <a:lnTo>
                      <a:pt x="185" y="103"/>
                    </a:lnTo>
                    <a:lnTo>
                      <a:pt x="185" y="105"/>
                    </a:lnTo>
                    <a:lnTo>
                      <a:pt x="184" y="108"/>
                    </a:lnTo>
                    <a:lnTo>
                      <a:pt x="184" y="111"/>
                    </a:lnTo>
                    <a:lnTo>
                      <a:pt x="186" y="113"/>
                    </a:lnTo>
                    <a:lnTo>
                      <a:pt x="188" y="116"/>
                    </a:lnTo>
                    <a:lnTo>
                      <a:pt x="190" y="118"/>
                    </a:lnTo>
                    <a:lnTo>
                      <a:pt x="192" y="121"/>
                    </a:lnTo>
                    <a:lnTo>
                      <a:pt x="194" y="124"/>
                    </a:lnTo>
                    <a:lnTo>
                      <a:pt x="194" y="126"/>
                    </a:lnTo>
                    <a:lnTo>
                      <a:pt x="195" y="128"/>
                    </a:lnTo>
                    <a:lnTo>
                      <a:pt x="193" y="129"/>
                    </a:lnTo>
                    <a:lnTo>
                      <a:pt x="191" y="128"/>
                    </a:lnTo>
                    <a:lnTo>
                      <a:pt x="190" y="127"/>
                    </a:lnTo>
                    <a:lnTo>
                      <a:pt x="189" y="125"/>
                    </a:lnTo>
                    <a:lnTo>
                      <a:pt x="189" y="123"/>
                    </a:lnTo>
                    <a:lnTo>
                      <a:pt x="187" y="121"/>
                    </a:lnTo>
                    <a:lnTo>
                      <a:pt x="186" y="119"/>
                    </a:lnTo>
                    <a:lnTo>
                      <a:pt x="183" y="116"/>
                    </a:lnTo>
                    <a:lnTo>
                      <a:pt x="182" y="118"/>
                    </a:lnTo>
                    <a:lnTo>
                      <a:pt x="181" y="119"/>
                    </a:lnTo>
                    <a:lnTo>
                      <a:pt x="180" y="121"/>
                    </a:lnTo>
                    <a:lnTo>
                      <a:pt x="179" y="123"/>
                    </a:lnTo>
                    <a:lnTo>
                      <a:pt x="179" y="126"/>
                    </a:lnTo>
                    <a:lnTo>
                      <a:pt x="177" y="129"/>
                    </a:lnTo>
                    <a:lnTo>
                      <a:pt x="176" y="132"/>
                    </a:lnTo>
                    <a:lnTo>
                      <a:pt x="174" y="135"/>
                    </a:lnTo>
                    <a:lnTo>
                      <a:pt x="170" y="138"/>
                    </a:lnTo>
                    <a:lnTo>
                      <a:pt x="167" y="140"/>
                    </a:lnTo>
                    <a:lnTo>
                      <a:pt x="162" y="143"/>
                    </a:lnTo>
                    <a:lnTo>
                      <a:pt x="157" y="145"/>
                    </a:lnTo>
                    <a:lnTo>
                      <a:pt x="159" y="148"/>
                    </a:lnTo>
                    <a:lnTo>
                      <a:pt x="161" y="151"/>
                    </a:lnTo>
                    <a:lnTo>
                      <a:pt x="164" y="153"/>
                    </a:lnTo>
                    <a:lnTo>
                      <a:pt x="168" y="154"/>
                    </a:lnTo>
                    <a:lnTo>
                      <a:pt x="171" y="156"/>
                    </a:lnTo>
                    <a:lnTo>
                      <a:pt x="176" y="156"/>
                    </a:lnTo>
                    <a:lnTo>
                      <a:pt x="180" y="157"/>
                    </a:lnTo>
                    <a:lnTo>
                      <a:pt x="186" y="156"/>
                    </a:lnTo>
                    <a:lnTo>
                      <a:pt x="187" y="158"/>
                    </a:lnTo>
                    <a:lnTo>
                      <a:pt x="188" y="158"/>
                    </a:lnTo>
                    <a:lnTo>
                      <a:pt x="190" y="160"/>
                    </a:lnTo>
                    <a:lnTo>
                      <a:pt x="191" y="161"/>
                    </a:lnTo>
                    <a:lnTo>
                      <a:pt x="193" y="162"/>
                    </a:lnTo>
                    <a:lnTo>
                      <a:pt x="194" y="164"/>
                    </a:lnTo>
                    <a:lnTo>
                      <a:pt x="195" y="165"/>
                    </a:lnTo>
                    <a:lnTo>
                      <a:pt x="196" y="166"/>
                    </a:lnTo>
                    <a:lnTo>
                      <a:pt x="195" y="169"/>
                    </a:lnTo>
                    <a:lnTo>
                      <a:pt x="194" y="170"/>
                    </a:lnTo>
                    <a:lnTo>
                      <a:pt x="193" y="171"/>
                    </a:lnTo>
                    <a:lnTo>
                      <a:pt x="191" y="170"/>
                    </a:lnTo>
                    <a:lnTo>
                      <a:pt x="190" y="169"/>
                    </a:lnTo>
                    <a:lnTo>
                      <a:pt x="189" y="167"/>
                    </a:lnTo>
                    <a:lnTo>
                      <a:pt x="188" y="166"/>
                    </a:lnTo>
                    <a:lnTo>
                      <a:pt x="188" y="164"/>
                    </a:lnTo>
                    <a:lnTo>
                      <a:pt x="186" y="163"/>
                    </a:lnTo>
                    <a:lnTo>
                      <a:pt x="186" y="162"/>
                    </a:lnTo>
                    <a:lnTo>
                      <a:pt x="184" y="162"/>
                    </a:lnTo>
                    <a:lnTo>
                      <a:pt x="183" y="161"/>
                    </a:lnTo>
                    <a:lnTo>
                      <a:pt x="181" y="161"/>
                    </a:lnTo>
                    <a:lnTo>
                      <a:pt x="179" y="161"/>
                    </a:lnTo>
                    <a:lnTo>
                      <a:pt x="176" y="161"/>
                    </a:lnTo>
                    <a:lnTo>
                      <a:pt x="173" y="160"/>
                    </a:lnTo>
                    <a:lnTo>
                      <a:pt x="169" y="159"/>
                    </a:lnTo>
                    <a:lnTo>
                      <a:pt x="165" y="158"/>
                    </a:lnTo>
                    <a:lnTo>
                      <a:pt x="162" y="156"/>
                    </a:lnTo>
                    <a:lnTo>
                      <a:pt x="159" y="154"/>
                    </a:lnTo>
                    <a:lnTo>
                      <a:pt x="157" y="155"/>
                    </a:lnTo>
                    <a:lnTo>
                      <a:pt x="152" y="147"/>
                    </a:lnTo>
                    <a:lnTo>
                      <a:pt x="150" y="150"/>
                    </a:lnTo>
                    <a:lnTo>
                      <a:pt x="149" y="154"/>
                    </a:lnTo>
                    <a:lnTo>
                      <a:pt x="147" y="158"/>
                    </a:lnTo>
                    <a:lnTo>
                      <a:pt x="143" y="162"/>
                    </a:lnTo>
                    <a:lnTo>
                      <a:pt x="143" y="163"/>
                    </a:lnTo>
                    <a:lnTo>
                      <a:pt x="144" y="165"/>
                    </a:lnTo>
                    <a:lnTo>
                      <a:pt x="145" y="168"/>
                    </a:lnTo>
                    <a:lnTo>
                      <a:pt x="145" y="170"/>
                    </a:lnTo>
                    <a:lnTo>
                      <a:pt x="146" y="173"/>
                    </a:lnTo>
                    <a:lnTo>
                      <a:pt x="146" y="175"/>
                    </a:lnTo>
                    <a:lnTo>
                      <a:pt x="144" y="178"/>
                    </a:lnTo>
                    <a:lnTo>
                      <a:pt x="141" y="181"/>
                    </a:lnTo>
                    <a:lnTo>
                      <a:pt x="135" y="186"/>
                    </a:lnTo>
                    <a:lnTo>
                      <a:pt x="129" y="190"/>
                    </a:lnTo>
                    <a:lnTo>
                      <a:pt x="124" y="193"/>
                    </a:lnTo>
                    <a:lnTo>
                      <a:pt x="120" y="194"/>
                    </a:lnTo>
                    <a:lnTo>
                      <a:pt x="119" y="198"/>
                    </a:lnTo>
                    <a:lnTo>
                      <a:pt x="118" y="201"/>
                    </a:lnTo>
                    <a:lnTo>
                      <a:pt x="117" y="203"/>
                    </a:lnTo>
                    <a:lnTo>
                      <a:pt x="115" y="204"/>
                    </a:lnTo>
                    <a:lnTo>
                      <a:pt x="113" y="203"/>
                    </a:lnTo>
                    <a:lnTo>
                      <a:pt x="111" y="203"/>
                    </a:lnTo>
                    <a:lnTo>
                      <a:pt x="109" y="201"/>
                    </a:lnTo>
                    <a:lnTo>
                      <a:pt x="110" y="200"/>
                    </a:lnTo>
                    <a:lnTo>
                      <a:pt x="111" y="197"/>
                    </a:lnTo>
                    <a:lnTo>
                      <a:pt x="113" y="195"/>
                    </a:lnTo>
                    <a:lnTo>
                      <a:pt x="115" y="194"/>
                    </a:lnTo>
                    <a:lnTo>
                      <a:pt x="116" y="191"/>
                    </a:lnTo>
                    <a:lnTo>
                      <a:pt x="120" y="189"/>
                    </a:lnTo>
                    <a:lnTo>
                      <a:pt x="125" y="186"/>
                    </a:lnTo>
                    <a:lnTo>
                      <a:pt x="129" y="184"/>
                    </a:lnTo>
                    <a:lnTo>
                      <a:pt x="134" y="181"/>
                    </a:lnTo>
                    <a:lnTo>
                      <a:pt x="137" y="178"/>
                    </a:lnTo>
                    <a:lnTo>
                      <a:pt x="139" y="174"/>
                    </a:lnTo>
                    <a:lnTo>
                      <a:pt x="139" y="171"/>
                    </a:lnTo>
                    <a:lnTo>
                      <a:pt x="136" y="166"/>
                    </a:lnTo>
                    <a:lnTo>
                      <a:pt x="131" y="168"/>
                    </a:lnTo>
                    <a:lnTo>
                      <a:pt x="124" y="171"/>
                    </a:lnTo>
                    <a:lnTo>
                      <a:pt x="116" y="173"/>
                    </a:lnTo>
                    <a:lnTo>
                      <a:pt x="108" y="175"/>
                    </a:lnTo>
                    <a:lnTo>
                      <a:pt x="98" y="176"/>
                    </a:lnTo>
                    <a:lnTo>
                      <a:pt x="89" y="177"/>
                    </a:lnTo>
                    <a:lnTo>
                      <a:pt x="80" y="177"/>
                    </a:lnTo>
                    <a:lnTo>
                      <a:pt x="72" y="176"/>
                    </a:lnTo>
                    <a:lnTo>
                      <a:pt x="68" y="181"/>
                    </a:lnTo>
                    <a:lnTo>
                      <a:pt x="65" y="186"/>
                    </a:lnTo>
                    <a:lnTo>
                      <a:pt x="61" y="188"/>
                    </a:lnTo>
                    <a:lnTo>
                      <a:pt x="56" y="188"/>
                    </a:lnTo>
                    <a:lnTo>
                      <a:pt x="53" y="187"/>
                    </a:lnTo>
                    <a:lnTo>
                      <a:pt x="49" y="187"/>
                    </a:lnTo>
                    <a:lnTo>
                      <a:pt x="45" y="186"/>
                    </a:lnTo>
                    <a:lnTo>
                      <a:pt x="41" y="185"/>
                    </a:lnTo>
                    <a:lnTo>
                      <a:pt x="37" y="184"/>
                    </a:lnTo>
                    <a:lnTo>
                      <a:pt x="34" y="184"/>
                    </a:lnTo>
                    <a:lnTo>
                      <a:pt x="31" y="184"/>
                    </a:lnTo>
                    <a:lnTo>
                      <a:pt x="30" y="185"/>
                    </a:lnTo>
                    <a:lnTo>
                      <a:pt x="26" y="186"/>
                    </a:lnTo>
                    <a:lnTo>
                      <a:pt x="21" y="189"/>
                    </a:lnTo>
                    <a:lnTo>
                      <a:pt x="16" y="192"/>
                    </a:lnTo>
                    <a:lnTo>
                      <a:pt x="12" y="194"/>
                    </a:lnTo>
                    <a:lnTo>
                      <a:pt x="10" y="193"/>
                    </a:lnTo>
                    <a:lnTo>
                      <a:pt x="8" y="191"/>
                    </a:lnTo>
                    <a:lnTo>
                      <a:pt x="7" y="190"/>
                    </a:lnTo>
                    <a:lnTo>
                      <a:pt x="9" y="187"/>
                    </a:lnTo>
                    <a:lnTo>
                      <a:pt x="13" y="185"/>
                    </a:lnTo>
                    <a:lnTo>
                      <a:pt x="18" y="183"/>
                    </a:lnTo>
                    <a:lnTo>
                      <a:pt x="22" y="180"/>
                    </a:lnTo>
                    <a:lnTo>
                      <a:pt x="24" y="177"/>
                    </a:lnTo>
                    <a:lnTo>
                      <a:pt x="35" y="179"/>
                    </a:lnTo>
                    <a:lnTo>
                      <a:pt x="43" y="180"/>
                    </a:lnTo>
                    <a:lnTo>
                      <a:pt x="49" y="181"/>
                    </a:lnTo>
                    <a:lnTo>
                      <a:pt x="54" y="181"/>
                    </a:lnTo>
                    <a:lnTo>
                      <a:pt x="56" y="181"/>
                    </a:lnTo>
                    <a:lnTo>
                      <a:pt x="59" y="179"/>
                    </a:lnTo>
                    <a:lnTo>
                      <a:pt x="60" y="177"/>
                    </a:lnTo>
                    <a:lnTo>
                      <a:pt x="62" y="17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16"/>
              <p:cNvSpPr>
                <a:spLocks/>
              </p:cNvSpPr>
              <p:nvPr/>
            </p:nvSpPr>
            <p:spPr bwMode="auto">
              <a:xfrm>
                <a:off x="2922" y="3800"/>
                <a:ext cx="8" cy="8"/>
              </a:xfrm>
              <a:custGeom>
                <a:avLst/>
                <a:gdLst>
                  <a:gd name="T0" fmla="*/ 1 w 8"/>
                  <a:gd name="T1" fmla="*/ 5 h 8"/>
                  <a:gd name="T2" fmla="*/ 2 w 8"/>
                  <a:gd name="T3" fmla="*/ 6 h 8"/>
                  <a:gd name="T4" fmla="*/ 3 w 8"/>
                  <a:gd name="T5" fmla="*/ 6 h 8"/>
                  <a:gd name="T6" fmla="*/ 4 w 8"/>
                  <a:gd name="T7" fmla="*/ 7 h 8"/>
                  <a:gd name="T8" fmla="*/ 5 w 8"/>
                  <a:gd name="T9" fmla="*/ 6 h 8"/>
                  <a:gd name="T10" fmla="*/ 6 w 8"/>
                  <a:gd name="T11" fmla="*/ 6 h 8"/>
                  <a:gd name="T12" fmla="*/ 6 w 8"/>
                  <a:gd name="T13" fmla="*/ 4 h 8"/>
                  <a:gd name="T14" fmla="*/ 7 w 8"/>
                  <a:gd name="T15" fmla="*/ 3 h 8"/>
                  <a:gd name="T16" fmla="*/ 7 w 8"/>
                  <a:gd name="T17" fmla="*/ 2 h 8"/>
                  <a:gd name="T18" fmla="*/ 6 w 8"/>
                  <a:gd name="T19" fmla="*/ 1 h 8"/>
                  <a:gd name="T20" fmla="*/ 4 w 8"/>
                  <a:gd name="T21" fmla="*/ 1 h 8"/>
                  <a:gd name="T22" fmla="*/ 3 w 8"/>
                  <a:gd name="T23" fmla="*/ 0 h 8"/>
                  <a:gd name="T24" fmla="*/ 2 w 8"/>
                  <a:gd name="T25" fmla="*/ 0 h 8"/>
                  <a:gd name="T26" fmla="*/ 1 w 8"/>
                  <a:gd name="T27" fmla="*/ 2 h 8"/>
                  <a:gd name="T28" fmla="*/ 1 w 8"/>
                  <a:gd name="T29" fmla="*/ 3 h 8"/>
                  <a:gd name="T30" fmla="*/ 0 w 8"/>
                  <a:gd name="T31" fmla="*/ 4 h 8"/>
                  <a:gd name="T32" fmla="*/ 1 w 8"/>
                  <a:gd name="T33" fmla="*/ 5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 h="8">
                    <a:moveTo>
                      <a:pt x="1" y="5"/>
                    </a:moveTo>
                    <a:lnTo>
                      <a:pt x="2" y="6"/>
                    </a:lnTo>
                    <a:lnTo>
                      <a:pt x="3" y="6"/>
                    </a:lnTo>
                    <a:lnTo>
                      <a:pt x="4" y="7"/>
                    </a:lnTo>
                    <a:lnTo>
                      <a:pt x="5" y="6"/>
                    </a:lnTo>
                    <a:lnTo>
                      <a:pt x="6" y="6"/>
                    </a:lnTo>
                    <a:lnTo>
                      <a:pt x="6" y="4"/>
                    </a:lnTo>
                    <a:lnTo>
                      <a:pt x="7" y="3"/>
                    </a:lnTo>
                    <a:lnTo>
                      <a:pt x="7" y="2"/>
                    </a:lnTo>
                    <a:lnTo>
                      <a:pt x="6" y="1"/>
                    </a:lnTo>
                    <a:lnTo>
                      <a:pt x="4" y="1"/>
                    </a:lnTo>
                    <a:lnTo>
                      <a:pt x="3" y="0"/>
                    </a:lnTo>
                    <a:lnTo>
                      <a:pt x="2" y="0"/>
                    </a:lnTo>
                    <a:lnTo>
                      <a:pt x="1" y="2"/>
                    </a:lnTo>
                    <a:lnTo>
                      <a:pt x="1" y="3"/>
                    </a:lnTo>
                    <a:lnTo>
                      <a:pt x="0" y="4"/>
                    </a:lnTo>
                    <a:lnTo>
                      <a:pt x="1" y="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17"/>
              <p:cNvSpPr>
                <a:spLocks/>
              </p:cNvSpPr>
              <p:nvPr/>
            </p:nvSpPr>
            <p:spPr bwMode="auto">
              <a:xfrm>
                <a:off x="2923" y="3823"/>
                <a:ext cx="8" cy="8"/>
              </a:xfrm>
              <a:custGeom>
                <a:avLst/>
                <a:gdLst>
                  <a:gd name="T0" fmla="*/ 1 w 8"/>
                  <a:gd name="T1" fmla="*/ 5 h 8"/>
                  <a:gd name="T2" fmla="*/ 1 w 8"/>
                  <a:gd name="T3" fmla="*/ 6 h 8"/>
                  <a:gd name="T4" fmla="*/ 3 w 8"/>
                  <a:gd name="T5" fmla="*/ 7 h 8"/>
                  <a:gd name="T6" fmla="*/ 4 w 8"/>
                  <a:gd name="T7" fmla="*/ 7 h 8"/>
                  <a:gd name="T8" fmla="*/ 5 w 8"/>
                  <a:gd name="T9" fmla="*/ 7 h 8"/>
                  <a:gd name="T10" fmla="*/ 7 w 8"/>
                  <a:gd name="T11" fmla="*/ 5 h 8"/>
                  <a:gd name="T12" fmla="*/ 7 w 8"/>
                  <a:gd name="T13" fmla="*/ 5 h 8"/>
                  <a:gd name="T14" fmla="*/ 7 w 8"/>
                  <a:gd name="T15" fmla="*/ 3 h 8"/>
                  <a:gd name="T16" fmla="*/ 7 w 8"/>
                  <a:gd name="T17" fmla="*/ 2 h 8"/>
                  <a:gd name="T18" fmla="*/ 6 w 8"/>
                  <a:gd name="T19" fmla="*/ 1 h 8"/>
                  <a:gd name="T20" fmla="*/ 5 w 8"/>
                  <a:gd name="T21" fmla="*/ 0 h 8"/>
                  <a:gd name="T22" fmla="*/ 4 w 8"/>
                  <a:gd name="T23" fmla="*/ 0 h 8"/>
                  <a:gd name="T24" fmla="*/ 2 w 8"/>
                  <a:gd name="T25" fmla="*/ 0 h 8"/>
                  <a:gd name="T26" fmla="*/ 1 w 8"/>
                  <a:gd name="T27" fmla="*/ 1 h 8"/>
                  <a:gd name="T28" fmla="*/ 0 w 8"/>
                  <a:gd name="T29" fmla="*/ 3 h 8"/>
                  <a:gd name="T30" fmla="*/ 0 w 8"/>
                  <a:gd name="T31" fmla="*/ 4 h 8"/>
                  <a:gd name="T32" fmla="*/ 1 w 8"/>
                  <a:gd name="T33" fmla="*/ 5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 h="8">
                    <a:moveTo>
                      <a:pt x="1" y="5"/>
                    </a:moveTo>
                    <a:lnTo>
                      <a:pt x="1" y="6"/>
                    </a:lnTo>
                    <a:lnTo>
                      <a:pt x="3" y="7"/>
                    </a:lnTo>
                    <a:lnTo>
                      <a:pt x="4" y="7"/>
                    </a:lnTo>
                    <a:lnTo>
                      <a:pt x="5" y="7"/>
                    </a:lnTo>
                    <a:lnTo>
                      <a:pt x="7" y="5"/>
                    </a:lnTo>
                    <a:lnTo>
                      <a:pt x="7" y="3"/>
                    </a:lnTo>
                    <a:lnTo>
                      <a:pt x="7" y="2"/>
                    </a:lnTo>
                    <a:lnTo>
                      <a:pt x="6" y="1"/>
                    </a:lnTo>
                    <a:lnTo>
                      <a:pt x="5" y="0"/>
                    </a:lnTo>
                    <a:lnTo>
                      <a:pt x="4" y="0"/>
                    </a:lnTo>
                    <a:lnTo>
                      <a:pt x="2" y="0"/>
                    </a:lnTo>
                    <a:lnTo>
                      <a:pt x="1" y="1"/>
                    </a:lnTo>
                    <a:lnTo>
                      <a:pt x="0" y="3"/>
                    </a:lnTo>
                    <a:lnTo>
                      <a:pt x="0" y="4"/>
                    </a:lnTo>
                    <a:lnTo>
                      <a:pt x="1" y="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18"/>
              <p:cNvSpPr>
                <a:spLocks/>
              </p:cNvSpPr>
              <p:nvPr/>
            </p:nvSpPr>
            <p:spPr bwMode="auto">
              <a:xfrm>
                <a:off x="2904" y="3774"/>
                <a:ext cx="22" cy="26"/>
              </a:xfrm>
              <a:custGeom>
                <a:avLst/>
                <a:gdLst>
                  <a:gd name="T0" fmla="*/ 21 w 22"/>
                  <a:gd name="T1" fmla="*/ 17 h 26"/>
                  <a:gd name="T2" fmla="*/ 17 w 22"/>
                  <a:gd name="T3" fmla="*/ 18 h 26"/>
                  <a:gd name="T4" fmla="*/ 15 w 22"/>
                  <a:gd name="T5" fmla="*/ 20 h 26"/>
                  <a:gd name="T6" fmla="*/ 12 w 22"/>
                  <a:gd name="T7" fmla="*/ 23 h 26"/>
                  <a:gd name="T8" fmla="*/ 11 w 22"/>
                  <a:gd name="T9" fmla="*/ 25 h 26"/>
                  <a:gd name="T10" fmla="*/ 7 w 22"/>
                  <a:gd name="T11" fmla="*/ 24 h 26"/>
                  <a:gd name="T12" fmla="*/ 4 w 22"/>
                  <a:gd name="T13" fmla="*/ 23 h 26"/>
                  <a:gd name="T14" fmla="*/ 2 w 22"/>
                  <a:gd name="T15" fmla="*/ 21 h 26"/>
                  <a:gd name="T16" fmla="*/ 1 w 22"/>
                  <a:gd name="T17" fmla="*/ 18 h 26"/>
                  <a:gd name="T18" fmla="*/ 0 w 22"/>
                  <a:gd name="T19" fmla="*/ 14 h 26"/>
                  <a:gd name="T20" fmla="*/ 0 w 22"/>
                  <a:gd name="T21" fmla="*/ 10 h 26"/>
                  <a:gd name="T22" fmla="*/ 2 w 22"/>
                  <a:gd name="T23" fmla="*/ 5 h 26"/>
                  <a:gd name="T24" fmla="*/ 5 w 22"/>
                  <a:gd name="T25" fmla="*/ 0 h 26"/>
                  <a:gd name="T26" fmla="*/ 8 w 22"/>
                  <a:gd name="T27" fmla="*/ 1 h 26"/>
                  <a:gd name="T28" fmla="*/ 10 w 22"/>
                  <a:gd name="T29" fmla="*/ 3 h 26"/>
                  <a:gd name="T30" fmla="*/ 11 w 22"/>
                  <a:gd name="T31" fmla="*/ 4 h 26"/>
                  <a:gd name="T32" fmla="*/ 14 w 22"/>
                  <a:gd name="T33" fmla="*/ 6 h 26"/>
                  <a:gd name="T34" fmla="*/ 16 w 22"/>
                  <a:gd name="T35" fmla="*/ 8 h 26"/>
                  <a:gd name="T36" fmla="*/ 17 w 22"/>
                  <a:gd name="T37" fmla="*/ 11 h 26"/>
                  <a:gd name="T38" fmla="*/ 19 w 22"/>
                  <a:gd name="T39" fmla="*/ 14 h 26"/>
                  <a:gd name="T40" fmla="*/ 21 w 22"/>
                  <a:gd name="T41" fmla="*/ 17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26">
                    <a:moveTo>
                      <a:pt x="21" y="17"/>
                    </a:moveTo>
                    <a:lnTo>
                      <a:pt x="17" y="18"/>
                    </a:lnTo>
                    <a:lnTo>
                      <a:pt x="15" y="20"/>
                    </a:lnTo>
                    <a:lnTo>
                      <a:pt x="12" y="23"/>
                    </a:lnTo>
                    <a:lnTo>
                      <a:pt x="11" y="25"/>
                    </a:lnTo>
                    <a:lnTo>
                      <a:pt x="7" y="24"/>
                    </a:lnTo>
                    <a:lnTo>
                      <a:pt x="4" y="23"/>
                    </a:lnTo>
                    <a:lnTo>
                      <a:pt x="2" y="21"/>
                    </a:lnTo>
                    <a:lnTo>
                      <a:pt x="1" y="18"/>
                    </a:lnTo>
                    <a:lnTo>
                      <a:pt x="0" y="14"/>
                    </a:lnTo>
                    <a:lnTo>
                      <a:pt x="0" y="10"/>
                    </a:lnTo>
                    <a:lnTo>
                      <a:pt x="2" y="5"/>
                    </a:lnTo>
                    <a:lnTo>
                      <a:pt x="5" y="0"/>
                    </a:lnTo>
                    <a:lnTo>
                      <a:pt x="8" y="1"/>
                    </a:lnTo>
                    <a:lnTo>
                      <a:pt x="10" y="3"/>
                    </a:lnTo>
                    <a:lnTo>
                      <a:pt x="11" y="4"/>
                    </a:lnTo>
                    <a:lnTo>
                      <a:pt x="14" y="6"/>
                    </a:lnTo>
                    <a:lnTo>
                      <a:pt x="16" y="8"/>
                    </a:lnTo>
                    <a:lnTo>
                      <a:pt x="17" y="11"/>
                    </a:lnTo>
                    <a:lnTo>
                      <a:pt x="19" y="14"/>
                    </a:lnTo>
                    <a:lnTo>
                      <a:pt x="21" y="17"/>
                    </a:lnTo>
                  </a:path>
                </a:pathLst>
              </a:custGeom>
              <a:solidFill>
                <a:srgbClr val="FFED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9"/>
              <p:cNvSpPr>
                <a:spLocks/>
              </p:cNvSpPr>
              <p:nvPr/>
            </p:nvSpPr>
            <p:spPr bwMode="auto">
              <a:xfrm>
                <a:off x="2904" y="3830"/>
                <a:ext cx="21" cy="21"/>
              </a:xfrm>
              <a:custGeom>
                <a:avLst/>
                <a:gdLst>
                  <a:gd name="T0" fmla="*/ 20 w 21"/>
                  <a:gd name="T1" fmla="*/ 9 h 21"/>
                  <a:gd name="T2" fmla="*/ 17 w 21"/>
                  <a:gd name="T3" fmla="*/ 14 h 21"/>
                  <a:gd name="T4" fmla="*/ 14 w 21"/>
                  <a:gd name="T5" fmla="*/ 17 h 21"/>
                  <a:gd name="T6" fmla="*/ 10 w 21"/>
                  <a:gd name="T7" fmla="*/ 20 h 21"/>
                  <a:gd name="T8" fmla="*/ 6 w 21"/>
                  <a:gd name="T9" fmla="*/ 20 h 21"/>
                  <a:gd name="T10" fmla="*/ 5 w 21"/>
                  <a:gd name="T11" fmla="*/ 20 h 21"/>
                  <a:gd name="T12" fmla="*/ 3 w 21"/>
                  <a:gd name="T13" fmla="*/ 20 h 21"/>
                  <a:gd name="T14" fmla="*/ 1 w 21"/>
                  <a:gd name="T15" fmla="*/ 18 h 21"/>
                  <a:gd name="T16" fmla="*/ 0 w 21"/>
                  <a:gd name="T17" fmla="*/ 14 h 21"/>
                  <a:gd name="T18" fmla="*/ 1 w 21"/>
                  <a:gd name="T19" fmla="*/ 10 h 21"/>
                  <a:gd name="T20" fmla="*/ 2 w 21"/>
                  <a:gd name="T21" fmla="*/ 6 h 21"/>
                  <a:gd name="T22" fmla="*/ 6 w 21"/>
                  <a:gd name="T23" fmla="*/ 2 h 21"/>
                  <a:gd name="T24" fmla="*/ 12 w 21"/>
                  <a:gd name="T25" fmla="*/ 0 h 21"/>
                  <a:gd name="T26" fmla="*/ 12 w 21"/>
                  <a:gd name="T27" fmla="*/ 2 h 21"/>
                  <a:gd name="T28" fmla="*/ 13 w 21"/>
                  <a:gd name="T29" fmla="*/ 4 h 21"/>
                  <a:gd name="T30" fmla="*/ 14 w 21"/>
                  <a:gd name="T31" fmla="*/ 5 h 21"/>
                  <a:gd name="T32" fmla="*/ 15 w 21"/>
                  <a:gd name="T33" fmla="*/ 7 h 21"/>
                  <a:gd name="T34" fmla="*/ 16 w 21"/>
                  <a:gd name="T35" fmla="*/ 8 h 21"/>
                  <a:gd name="T36" fmla="*/ 17 w 21"/>
                  <a:gd name="T37" fmla="*/ 9 h 21"/>
                  <a:gd name="T38" fmla="*/ 18 w 21"/>
                  <a:gd name="T39" fmla="*/ 9 h 21"/>
                  <a:gd name="T40" fmla="*/ 20 w 21"/>
                  <a:gd name="T41" fmla="*/ 9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1">
                    <a:moveTo>
                      <a:pt x="20" y="9"/>
                    </a:moveTo>
                    <a:lnTo>
                      <a:pt x="17" y="14"/>
                    </a:lnTo>
                    <a:lnTo>
                      <a:pt x="14" y="17"/>
                    </a:lnTo>
                    <a:lnTo>
                      <a:pt x="10" y="20"/>
                    </a:lnTo>
                    <a:lnTo>
                      <a:pt x="6" y="20"/>
                    </a:lnTo>
                    <a:lnTo>
                      <a:pt x="5" y="20"/>
                    </a:lnTo>
                    <a:lnTo>
                      <a:pt x="3" y="20"/>
                    </a:lnTo>
                    <a:lnTo>
                      <a:pt x="1" y="18"/>
                    </a:lnTo>
                    <a:lnTo>
                      <a:pt x="0" y="14"/>
                    </a:lnTo>
                    <a:lnTo>
                      <a:pt x="1" y="10"/>
                    </a:lnTo>
                    <a:lnTo>
                      <a:pt x="2" y="6"/>
                    </a:lnTo>
                    <a:lnTo>
                      <a:pt x="6" y="2"/>
                    </a:lnTo>
                    <a:lnTo>
                      <a:pt x="12" y="0"/>
                    </a:lnTo>
                    <a:lnTo>
                      <a:pt x="12" y="2"/>
                    </a:lnTo>
                    <a:lnTo>
                      <a:pt x="13" y="4"/>
                    </a:lnTo>
                    <a:lnTo>
                      <a:pt x="14" y="5"/>
                    </a:lnTo>
                    <a:lnTo>
                      <a:pt x="15" y="7"/>
                    </a:lnTo>
                    <a:lnTo>
                      <a:pt x="16" y="8"/>
                    </a:lnTo>
                    <a:lnTo>
                      <a:pt x="17" y="9"/>
                    </a:lnTo>
                    <a:lnTo>
                      <a:pt x="18" y="9"/>
                    </a:lnTo>
                    <a:lnTo>
                      <a:pt x="20" y="9"/>
                    </a:lnTo>
                  </a:path>
                </a:pathLst>
              </a:custGeom>
              <a:solidFill>
                <a:srgbClr val="FFED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20"/>
              <p:cNvSpPr>
                <a:spLocks/>
              </p:cNvSpPr>
              <p:nvPr/>
            </p:nvSpPr>
            <p:spPr bwMode="auto">
              <a:xfrm>
                <a:off x="2759" y="3817"/>
                <a:ext cx="139" cy="66"/>
              </a:xfrm>
              <a:custGeom>
                <a:avLst/>
                <a:gdLst>
                  <a:gd name="T0" fmla="*/ 133 w 139"/>
                  <a:gd name="T1" fmla="*/ 5 h 66"/>
                  <a:gd name="T2" fmla="*/ 134 w 139"/>
                  <a:gd name="T3" fmla="*/ 10 h 66"/>
                  <a:gd name="T4" fmla="*/ 134 w 139"/>
                  <a:gd name="T5" fmla="*/ 14 h 66"/>
                  <a:gd name="T6" fmla="*/ 135 w 139"/>
                  <a:gd name="T7" fmla="*/ 18 h 66"/>
                  <a:gd name="T8" fmla="*/ 136 w 139"/>
                  <a:gd name="T9" fmla="*/ 21 h 66"/>
                  <a:gd name="T10" fmla="*/ 136 w 139"/>
                  <a:gd name="T11" fmla="*/ 25 h 66"/>
                  <a:gd name="T12" fmla="*/ 137 w 139"/>
                  <a:gd name="T13" fmla="*/ 28 h 66"/>
                  <a:gd name="T14" fmla="*/ 138 w 139"/>
                  <a:gd name="T15" fmla="*/ 31 h 66"/>
                  <a:gd name="T16" fmla="*/ 138 w 139"/>
                  <a:gd name="T17" fmla="*/ 34 h 66"/>
                  <a:gd name="T18" fmla="*/ 136 w 139"/>
                  <a:gd name="T19" fmla="*/ 38 h 66"/>
                  <a:gd name="T20" fmla="*/ 134 w 139"/>
                  <a:gd name="T21" fmla="*/ 42 h 66"/>
                  <a:gd name="T22" fmla="*/ 133 w 139"/>
                  <a:gd name="T23" fmla="*/ 46 h 66"/>
                  <a:gd name="T24" fmla="*/ 132 w 139"/>
                  <a:gd name="T25" fmla="*/ 50 h 66"/>
                  <a:gd name="T26" fmla="*/ 125 w 139"/>
                  <a:gd name="T27" fmla="*/ 54 h 66"/>
                  <a:gd name="T28" fmla="*/ 117 w 139"/>
                  <a:gd name="T29" fmla="*/ 57 h 66"/>
                  <a:gd name="T30" fmla="*/ 109 w 139"/>
                  <a:gd name="T31" fmla="*/ 60 h 66"/>
                  <a:gd name="T32" fmla="*/ 100 w 139"/>
                  <a:gd name="T33" fmla="*/ 62 h 66"/>
                  <a:gd name="T34" fmla="*/ 90 w 139"/>
                  <a:gd name="T35" fmla="*/ 64 h 66"/>
                  <a:gd name="T36" fmla="*/ 80 w 139"/>
                  <a:gd name="T37" fmla="*/ 65 h 66"/>
                  <a:gd name="T38" fmla="*/ 69 w 139"/>
                  <a:gd name="T39" fmla="*/ 65 h 66"/>
                  <a:gd name="T40" fmla="*/ 59 w 139"/>
                  <a:gd name="T41" fmla="*/ 65 h 66"/>
                  <a:gd name="T42" fmla="*/ 49 w 139"/>
                  <a:gd name="T43" fmla="*/ 63 h 66"/>
                  <a:gd name="T44" fmla="*/ 39 w 139"/>
                  <a:gd name="T45" fmla="*/ 60 h 66"/>
                  <a:gd name="T46" fmla="*/ 30 w 139"/>
                  <a:gd name="T47" fmla="*/ 56 h 66"/>
                  <a:gd name="T48" fmla="*/ 22 w 139"/>
                  <a:gd name="T49" fmla="*/ 50 h 66"/>
                  <a:gd name="T50" fmla="*/ 15 w 139"/>
                  <a:gd name="T51" fmla="*/ 42 h 66"/>
                  <a:gd name="T52" fmla="*/ 8 w 139"/>
                  <a:gd name="T53" fmla="*/ 33 h 66"/>
                  <a:gd name="T54" fmla="*/ 4 w 139"/>
                  <a:gd name="T55" fmla="*/ 23 h 66"/>
                  <a:gd name="T56" fmla="*/ 0 w 139"/>
                  <a:gd name="T57" fmla="*/ 10 h 66"/>
                  <a:gd name="T58" fmla="*/ 4 w 139"/>
                  <a:gd name="T59" fmla="*/ 5 h 66"/>
                  <a:gd name="T60" fmla="*/ 15 w 139"/>
                  <a:gd name="T61" fmla="*/ 5 h 66"/>
                  <a:gd name="T62" fmla="*/ 27 w 139"/>
                  <a:gd name="T63" fmla="*/ 4 h 66"/>
                  <a:gd name="T64" fmla="*/ 39 w 139"/>
                  <a:gd name="T65" fmla="*/ 4 h 66"/>
                  <a:gd name="T66" fmla="*/ 52 w 139"/>
                  <a:gd name="T67" fmla="*/ 3 h 66"/>
                  <a:gd name="T68" fmla="*/ 63 w 139"/>
                  <a:gd name="T69" fmla="*/ 2 h 66"/>
                  <a:gd name="T70" fmla="*/ 73 w 139"/>
                  <a:gd name="T71" fmla="*/ 2 h 66"/>
                  <a:gd name="T72" fmla="*/ 80 w 139"/>
                  <a:gd name="T73" fmla="*/ 1 h 66"/>
                  <a:gd name="T74" fmla="*/ 85 w 139"/>
                  <a:gd name="T75" fmla="*/ 0 h 66"/>
                  <a:gd name="T76" fmla="*/ 87 w 139"/>
                  <a:gd name="T77" fmla="*/ 3 h 66"/>
                  <a:gd name="T78" fmla="*/ 87 w 139"/>
                  <a:gd name="T79" fmla="*/ 5 h 66"/>
                  <a:gd name="T80" fmla="*/ 88 w 139"/>
                  <a:gd name="T81" fmla="*/ 8 h 66"/>
                  <a:gd name="T82" fmla="*/ 89 w 139"/>
                  <a:gd name="T83" fmla="*/ 10 h 66"/>
                  <a:gd name="T84" fmla="*/ 91 w 139"/>
                  <a:gd name="T85" fmla="*/ 12 h 66"/>
                  <a:gd name="T86" fmla="*/ 92 w 139"/>
                  <a:gd name="T87" fmla="*/ 13 h 66"/>
                  <a:gd name="T88" fmla="*/ 94 w 139"/>
                  <a:gd name="T89" fmla="*/ 13 h 66"/>
                  <a:gd name="T90" fmla="*/ 96 w 139"/>
                  <a:gd name="T91" fmla="*/ 14 h 66"/>
                  <a:gd name="T92" fmla="*/ 102 w 139"/>
                  <a:gd name="T93" fmla="*/ 14 h 66"/>
                  <a:gd name="T94" fmla="*/ 107 w 139"/>
                  <a:gd name="T95" fmla="*/ 13 h 66"/>
                  <a:gd name="T96" fmla="*/ 112 w 139"/>
                  <a:gd name="T97" fmla="*/ 13 h 66"/>
                  <a:gd name="T98" fmla="*/ 115 w 139"/>
                  <a:gd name="T99" fmla="*/ 10 h 66"/>
                  <a:gd name="T100" fmla="*/ 117 w 139"/>
                  <a:gd name="T101" fmla="*/ 8 h 66"/>
                  <a:gd name="T102" fmla="*/ 119 w 139"/>
                  <a:gd name="T103" fmla="*/ 6 h 66"/>
                  <a:gd name="T104" fmla="*/ 120 w 139"/>
                  <a:gd name="T105" fmla="*/ 4 h 66"/>
                  <a:gd name="T106" fmla="*/ 120 w 139"/>
                  <a:gd name="T107" fmla="*/ 2 h 66"/>
                  <a:gd name="T108" fmla="*/ 124 w 139"/>
                  <a:gd name="T109" fmla="*/ 3 h 66"/>
                  <a:gd name="T110" fmla="*/ 127 w 139"/>
                  <a:gd name="T111" fmla="*/ 4 h 66"/>
                  <a:gd name="T112" fmla="*/ 131 w 139"/>
                  <a:gd name="T113" fmla="*/ 4 h 66"/>
                  <a:gd name="T114" fmla="*/ 133 w 139"/>
                  <a:gd name="T115" fmla="*/ 5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9" h="66">
                    <a:moveTo>
                      <a:pt x="133" y="5"/>
                    </a:moveTo>
                    <a:lnTo>
                      <a:pt x="134" y="10"/>
                    </a:lnTo>
                    <a:lnTo>
                      <a:pt x="134" y="14"/>
                    </a:lnTo>
                    <a:lnTo>
                      <a:pt x="135" y="18"/>
                    </a:lnTo>
                    <a:lnTo>
                      <a:pt x="136" y="21"/>
                    </a:lnTo>
                    <a:lnTo>
                      <a:pt x="136" y="25"/>
                    </a:lnTo>
                    <a:lnTo>
                      <a:pt x="137" y="28"/>
                    </a:lnTo>
                    <a:lnTo>
                      <a:pt x="138" y="31"/>
                    </a:lnTo>
                    <a:lnTo>
                      <a:pt x="138" y="34"/>
                    </a:lnTo>
                    <a:lnTo>
                      <a:pt x="136" y="38"/>
                    </a:lnTo>
                    <a:lnTo>
                      <a:pt x="134" y="42"/>
                    </a:lnTo>
                    <a:lnTo>
                      <a:pt x="133" y="46"/>
                    </a:lnTo>
                    <a:lnTo>
                      <a:pt x="132" y="50"/>
                    </a:lnTo>
                    <a:lnTo>
                      <a:pt x="125" y="54"/>
                    </a:lnTo>
                    <a:lnTo>
                      <a:pt x="117" y="57"/>
                    </a:lnTo>
                    <a:lnTo>
                      <a:pt x="109" y="60"/>
                    </a:lnTo>
                    <a:lnTo>
                      <a:pt x="100" y="62"/>
                    </a:lnTo>
                    <a:lnTo>
                      <a:pt x="90" y="64"/>
                    </a:lnTo>
                    <a:lnTo>
                      <a:pt x="80" y="65"/>
                    </a:lnTo>
                    <a:lnTo>
                      <a:pt x="69" y="65"/>
                    </a:lnTo>
                    <a:lnTo>
                      <a:pt x="59" y="65"/>
                    </a:lnTo>
                    <a:lnTo>
                      <a:pt x="49" y="63"/>
                    </a:lnTo>
                    <a:lnTo>
                      <a:pt x="39" y="60"/>
                    </a:lnTo>
                    <a:lnTo>
                      <a:pt x="30" y="56"/>
                    </a:lnTo>
                    <a:lnTo>
                      <a:pt x="22" y="50"/>
                    </a:lnTo>
                    <a:lnTo>
                      <a:pt x="15" y="42"/>
                    </a:lnTo>
                    <a:lnTo>
                      <a:pt x="8" y="33"/>
                    </a:lnTo>
                    <a:lnTo>
                      <a:pt x="4" y="23"/>
                    </a:lnTo>
                    <a:lnTo>
                      <a:pt x="0" y="10"/>
                    </a:lnTo>
                    <a:lnTo>
                      <a:pt x="4" y="5"/>
                    </a:lnTo>
                    <a:lnTo>
                      <a:pt x="15" y="5"/>
                    </a:lnTo>
                    <a:lnTo>
                      <a:pt x="27" y="4"/>
                    </a:lnTo>
                    <a:lnTo>
                      <a:pt x="39" y="4"/>
                    </a:lnTo>
                    <a:lnTo>
                      <a:pt x="52" y="3"/>
                    </a:lnTo>
                    <a:lnTo>
                      <a:pt x="63" y="2"/>
                    </a:lnTo>
                    <a:lnTo>
                      <a:pt x="73" y="2"/>
                    </a:lnTo>
                    <a:lnTo>
                      <a:pt x="80" y="1"/>
                    </a:lnTo>
                    <a:lnTo>
                      <a:pt x="85" y="0"/>
                    </a:lnTo>
                    <a:lnTo>
                      <a:pt x="87" y="3"/>
                    </a:lnTo>
                    <a:lnTo>
                      <a:pt x="87" y="5"/>
                    </a:lnTo>
                    <a:lnTo>
                      <a:pt x="88" y="8"/>
                    </a:lnTo>
                    <a:lnTo>
                      <a:pt x="89" y="10"/>
                    </a:lnTo>
                    <a:lnTo>
                      <a:pt x="91" y="12"/>
                    </a:lnTo>
                    <a:lnTo>
                      <a:pt x="92" y="13"/>
                    </a:lnTo>
                    <a:lnTo>
                      <a:pt x="94" y="13"/>
                    </a:lnTo>
                    <a:lnTo>
                      <a:pt x="96" y="14"/>
                    </a:lnTo>
                    <a:lnTo>
                      <a:pt x="102" y="14"/>
                    </a:lnTo>
                    <a:lnTo>
                      <a:pt x="107" y="13"/>
                    </a:lnTo>
                    <a:lnTo>
                      <a:pt x="112" y="13"/>
                    </a:lnTo>
                    <a:lnTo>
                      <a:pt x="115" y="10"/>
                    </a:lnTo>
                    <a:lnTo>
                      <a:pt x="117" y="8"/>
                    </a:lnTo>
                    <a:lnTo>
                      <a:pt x="119" y="6"/>
                    </a:lnTo>
                    <a:lnTo>
                      <a:pt x="120" y="4"/>
                    </a:lnTo>
                    <a:lnTo>
                      <a:pt x="120" y="2"/>
                    </a:lnTo>
                    <a:lnTo>
                      <a:pt x="124" y="3"/>
                    </a:lnTo>
                    <a:lnTo>
                      <a:pt x="127" y="4"/>
                    </a:lnTo>
                    <a:lnTo>
                      <a:pt x="131" y="4"/>
                    </a:lnTo>
                    <a:lnTo>
                      <a:pt x="133" y="5"/>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21"/>
              <p:cNvSpPr>
                <a:spLocks/>
              </p:cNvSpPr>
              <p:nvPr/>
            </p:nvSpPr>
            <p:spPr bwMode="auto">
              <a:xfrm>
                <a:off x="2759" y="3754"/>
                <a:ext cx="138" cy="59"/>
              </a:xfrm>
              <a:custGeom>
                <a:avLst/>
                <a:gdLst>
                  <a:gd name="T0" fmla="*/ 134 w 138"/>
                  <a:gd name="T1" fmla="*/ 54 h 59"/>
                  <a:gd name="T2" fmla="*/ 131 w 138"/>
                  <a:gd name="T3" fmla="*/ 55 h 59"/>
                  <a:gd name="T4" fmla="*/ 128 w 138"/>
                  <a:gd name="T5" fmla="*/ 55 h 59"/>
                  <a:gd name="T6" fmla="*/ 124 w 138"/>
                  <a:gd name="T7" fmla="*/ 56 h 59"/>
                  <a:gd name="T8" fmla="*/ 121 w 138"/>
                  <a:gd name="T9" fmla="*/ 57 h 59"/>
                  <a:gd name="T10" fmla="*/ 121 w 138"/>
                  <a:gd name="T11" fmla="*/ 55 h 59"/>
                  <a:gd name="T12" fmla="*/ 120 w 138"/>
                  <a:gd name="T13" fmla="*/ 53 h 59"/>
                  <a:gd name="T14" fmla="*/ 119 w 138"/>
                  <a:gd name="T15" fmla="*/ 52 h 59"/>
                  <a:gd name="T16" fmla="*/ 119 w 138"/>
                  <a:gd name="T17" fmla="*/ 50 h 59"/>
                  <a:gd name="T18" fmla="*/ 118 w 138"/>
                  <a:gd name="T19" fmla="*/ 49 h 59"/>
                  <a:gd name="T20" fmla="*/ 117 w 138"/>
                  <a:gd name="T21" fmla="*/ 48 h 59"/>
                  <a:gd name="T22" fmla="*/ 116 w 138"/>
                  <a:gd name="T23" fmla="*/ 47 h 59"/>
                  <a:gd name="T24" fmla="*/ 115 w 138"/>
                  <a:gd name="T25" fmla="*/ 46 h 59"/>
                  <a:gd name="T26" fmla="*/ 112 w 138"/>
                  <a:gd name="T27" fmla="*/ 46 h 59"/>
                  <a:gd name="T28" fmla="*/ 106 w 138"/>
                  <a:gd name="T29" fmla="*/ 44 h 59"/>
                  <a:gd name="T30" fmla="*/ 101 w 138"/>
                  <a:gd name="T31" fmla="*/ 44 h 59"/>
                  <a:gd name="T32" fmla="*/ 97 w 138"/>
                  <a:gd name="T33" fmla="*/ 45 h 59"/>
                  <a:gd name="T34" fmla="*/ 94 w 138"/>
                  <a:gd name="T35" fmla="*/ 46 h 59"/>
                  <a:gd name="T36" fmla="*/ 89 w 138"/>
                  <a:gd name="T37" fmla="*/ 50 h 59"/>
                  <a:gd name="T38" fmla="*/ 86 w 138"/>
                  <a:gd name="T39" fmla="*/ 53 h 59"/>
                  <a:gd name="T40" fmla="*/ 83 w 138"/>
                  <a:gd name="T41" fmla="*/ 56 h 59"/>
                  <a:gd name="T42" fmla="*/ 76 w 138"/>
                  <a:gd name="T43" fmla="*/ 57 h 59"/>
                  <a:gd name="T44" fmla="*/ 66 w 138"/>
                  <a:gd name="T45" fmla="*/ 57 h 59"/>
                  <a:gd name="T46" fmla="*/ 55 w 138"/>
                  <a:gd name="T47" fmla="*/ 58 h 59"/>
                  <a:gd name="T48" fmla="*/ 43 w 138"/>
                  <a:gd name="T49" fmla="*/ 58 h 59"/>
                  <a:gd name="T50" fmla="*/ 31 w 138"/>
                  <a:gd name="T51" fmla="*/ 58 h 59"/>
                  <a:gd name="T52" fmla="*/ 21 w 138"/>
                  <a:gd name="T53" fmla="*/ 58 h 59"/>
                  <a:gd name="T54" fmla="*/ 12 w 138"/>
                  <a:gd name="T55" fmla="*/ 58 h 59"/>
                  <a:gd name="T56" fmla="*/ 7 w 138"/>
                  <a:gd name="T57" fmla="*/ 57 h 59"/>
                  <a:gd name="T58" fmla="*/ 0 w 138"/>
                  <a:gd name="T59" fmla="*/ 52 h 59"/>
                  <a:gd name="T60" fmla="*/ 4 w 138"/>
                  <a:gd name="T61" fmla="*/ 41 h 59"/>
                  <a:gd name="T62" fmla="*/ 9 w 138"/>
                  <a:gd name="T63" fmla="*/ 32 h 59"/>
                  <a:gd name="T64" fmla="*/ 15 w 138"/>
                  <a:gd name="T65" fmla="*/ 24 h 59"/>
                  <a:gd name="T66" fmla="*/ 23 w 138"/>
                  <a:gd name="T67" fmla="*/ 18 h 59"/>
                  <a:gd name="T68" fmla="*/ 31 w 138"/>
                  <a:gd name="T69" fmla="*/ 12 h 59"/>
                  <a:gd name="T70" fmla="*/ 40 w 138"/>
                  <a:gd name="T71" fmla="*/ 8 h 59"/>
                  <a:gd name="T72" fmla="*/ 50 w 138"/>
                  <a:gd name="T73" fmla="*/ 4 h 59"/>
                  <a:gd name="T74" fmla="*/ 60 w 138"/>
                  <a:gd name="T75" fmla="*/ 2 h 59"/>
                  <a:gd name="T76" fmla="*/ 71 w 138"/>
                  <a:gd name="T77" fmla="*/ 0 h 59"/>
                  <a:gd name="T78" fmla="*/ 81 w 138"/>
                  <a:gd name="T79" fmla="*/ 0 h 59"/>
                  <a:gd name="T80" fmla="*/ 91 w 138"/>
                  <a:gd name="T81" fmla="*/ 0 h 59"/>
                  <a:gd name="T82" fmla="*/ 100 w 138"/>
                  <a:gd name="T83" fmla="*/ 1 h 59"/>
                  <a:gd name="T84" fmla="*/ 109 w 138"/>
                  <a:gd name="T85" fmla="*/ 3 h 59"/>
                  <a:gd name="T86" fmla="*/ 118 w 138"/>
                  <a:gd name="T87" fmla="*/ 6 h 59"/>
                  <a:gd name="T88" fmla="*/ 125 w 138"/>
                  <a:gd name="T89" fmla="*/ 9 h 59"/>
                  <a:gd name="T90" fmla="*/ 131 w 138"/>
                  <a:gd name="T91" fmla="*/ 13 h 59"/>
                  <a:gd name="T92" fmla="*/ 132 w 138"/>
                  <a:gd name="T93" fmla="*/ 14 h 59"/>
                  <a:gd name="T94" fmla="*/ 133 w 138"/>
                  <a:gd name="T95" fmla="*/ 16 h 59"/>
                  <a:gd name="T96" fmla="*/ 134 w 138"/>
                  <a:gd name="T97" fmla="*/ 18 h 59"/>
                  <a:gd name="T98" fmla="*/ 135 w 138"/>
                  <a:gd name="T99" fmla="*/ 20 h 59"/>
                  <a:gd name="T100" fmla="*/ 136 w 138"/>
                  <a:gd name="T101" fmla="*/ 22 h 59"/>
                  <a:gd name="T102" fmla="*/ 137 w 138"/>
                  <a:gd name="T103" fmla="*/ 24 h 59"/>
                  <a:gd name="T104" fmla="*/ 137 w 138"/>
                  <a:gd name="T105" fmla="*/ 25 h 59"/>
                  <a:gd name="T106" fmla="*/ 137 w 138"/>
                  <a:gd name="T107" fmla="*/ 26 h 59"/>
                  <a:gd name="T108" fmla="*/ 137 w 138"/>
                  <a:gd name="T109" fmla="*/ 29 h 59"/>
                  <a:gd name="T110" fmla="*/ 136 w 138"/>
                  <a:gd name="T111" fmla="*/ 33 h 59"/>
                  <a:gd name="T112" fmla="*/ 135 w 138"/>
                  <a:gd name="T113" fmla="*/ 37 h 59"/>
                  <a:gd name="T114" fmla="*/ 135 w 138"/>
                  <a:gd name="T115" fmla="*/ 41 h 59"/>
                  <a:gd name="T116" fmla="*/ 135 w 138"/>
                  <a:gd name="T117" fmla="*/ 45 h 59"/>
                  <a:gd name="T118" fmla="*/ 134 w 138"/>
                  <a:gd name="T119" fmla="*/ 48 h 59"/>
                  <a:gd name="T120" fmla="*/ 134 w 138"/>
                  <a:gd name="T121" fmla="*/ 52 h 59"/>
                  <a:gd name="T122" fmla="*/ 134 w 138"/>
                  <a:gd name="T123" fmla="*/ 54 h 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8" h="59">
                    <a:moveTo>
                      <a:pt x="134" y="54"/>
                    </a:moveTo>
                    <a:lnTo>
                      <a:pt x="131" y="55"/>
                    </a:lnTo>
                    <a:lnTo>
                      <a:pt x="128" y="55"/>
                    </a:lnTo>
                    <a:lnTo>
                      <a:pt x="124" y="56"/>
                    </a:lnTo>
                    <a:lnTo>
                      <a:pt x="121" y="57"/>
                    </a:lnTo>
                    <a:lnTo>
                      <a:pt x="121" y="55"/>
                    </a:lnTo>
                    <a:lnTo>
                      <a:pt x="120" y="53"/>
                    </a:lnTo>
                    <a:lnTo>
                      <a:pt x="119" y="52"/>
                    </a:lnTo>
                    <a:lnTo>
                      <a:pt x="119" y="50"/>
                    </a:lnTo>
                    <a:lnTo>
                      <a:pt x="118" y="49"/>
                    </a:lnTo>
                    <a:lnTo>
                      <a:pt x="117" y="48"/>
                    </a:lnTo>
                    <a:lnTo>
                      <a:pt x="116" y="47"/>
                    </a:lnTo>
                    <a:lnTo>
                      <a:pt x="115" y="46"/>
                    </a:lnTo>
                    <a:lnTo>
                      <a:pt x="112" y="46"/>
                    </a:lnTo>
                    <a:lnTo>
                      <a:pt x="106" y="44"/>
                    </a:lnTo>
                    <a:lnTo>
                      <a:pt x="101" y="44"/>
                    </a:lnTo>
                    <a:lnTo>
                      <a:pt x="97" y="45"/>
                    </a:lnTo>
                    <a:lnTo>
                      <a:pt x="94" y="46"/>
                    </a:lnTo>
                    <a:lnTo>
                      <a:pt x="89" y="50"/>
                    </a:lnTo>
                    <a:lnTo>
                      <a:pt x="86" y="53"/>
                    </a:lnTo>
                    <a:lnTo>
                      <a:pt x="83" y="56"/>
                    </a:lnTo>
                    <a:lnTo>
                      <a:pt x="76" y="57"/>
                    </a:lnTo>
                    <a:lnTo>
                      <a:pt x="66" y="57"/>
                    </a:lnTo>
                    <a:lnTo>
                      <a:pt x="55" y="58"/>
                    </a:lnTo>
                    <a:lnTo>
                      <a:pt x="43" y="58"/>
                    </a:lnTo>
                    <a:lnTo>
                      <a:pt x="31" y="58"/>
                    </a:lnTo>
                    <a:lnTo>
                      <a:pt x="21" y="58"/>
                    </a:lnTo>
                    <a:lnTo>
                      <a:pt x="12" y="58"/>
                    </a:lnTo>
                    <a:lnTo>
                      <a:pt x="7" y="57"/>
                    </a:lnTo>
                    <a:lnTo>
                      <a:pt x="0" y="52"/>
                    </a:lnTo>
                    <a:lnTo>
                      <a:pt x="4" y="41"/>
                    </a:lnTo>
                    <a:lnTo>
                      <a:pt x="9" y="32"/>
                    </a:lnTo>
                    <a:lnTo>
                      <a:pt x="15" y="24"/>
                    </a:lnTo>
                    <a:lnTo>
                      <a:pt x="23" y="18"/>
                    </a:lnTo>
                    <a:lnTo>
                      <a:pt x="31" y="12"/>
                    </a:lnTo>
                    <a:lnTo>
                      <a:pt x="40" y="8"/>
                    </a:lnTo>
                    <a:lnTo>
                      <a:pt x="50" y="4"/>
                    </a:lnTo>
                    <a:lnTo>
                      <a:pt x="60" y="2"/>
                    </a:lnTo>
                    <a:lnTo>
                      <a:pt x="71" y="0"/>
                    </a:lnTo>
                    <a:lnTo>
                      <a:pt x="81" y="0"/>
                    </a:lnTo>
                    <a:lnTo>
                      <a:pt x="91" y="0"/>
                    </a:lnTo>
                    <a:lnTo>
                      <a:pt x="100" y="1"/>
                    </a:lnTo>
                    <a:lnTo>
                      <a:pt x="109" y="3"/>
                    </a:lnTo>
                    <a:lnTo>
                      <a:pt x="118" y="6"/>
                    </a:lnTo>
                    <a:lnTo>
                      <a:pt x="125" y="9"/>
                    </a:lnTo>
                    <a:lnTo>
                      <a:pt x="131" y="13"/>
                    </a:lnTo>
                    <a:lnTo>
                      <a:pt x="132" y="14"/>
                    </a:lnTo>
                    <a:lnTo>
                      <a:pt x="133" y="16"/>
                    </a:lnTo>
                    <a:lnTo>
                      <a:pt x="134" y="18"/>
                    </a:lnTo>
                    <a:lnTo>
                      <a:pt x="135" y="20"/>
                    </a:lnTo>
                    <a:lnTo>
                      <a:pt x="136" y="22"/>
                    </a:lnTo>
                    <a:lnTo>
                      <a:pt x="137" y="24"/>
                    </a:lnTo>
                    <a:lnTo>
                      <a:pt x="137" y="25"/>
                    </a:lnTo>
                    <a:lnTo>
                      <a:pt x="137" y="26"/>
                    </a:lnTo>
                    <a:lnTo>
                      <a:pt x="137" y="29"/>
                    </a:lnTo>
                    <a:lnTo>
                      <a:pt x="136" y="33"/>
                    </a:lnTo>
                    <a:lnTo>
                      <a:pt x="135" y="37"/>
                    </a:lnTo>
                    <a:lnTo>
                      <a:pt x="135" y="41"/>
                    </a:lnTo>
                    <a:lnTo>
                      <a:pt x="135" y="45"/>
                    </a:lnTo>
                    <a:lnTo>
                      <a:pt x="134" y="48"/>
                    </a:lnTo>
                    <a:lnTo>
                      <a:pt x="134" y="52"/>
                    </a:lnTo>
                    <a:lnTo>
                      <a:pt x="134" y="54"/>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22"/>
              <p:cNvSpPr>
                <a:spLocks/>
              </p:cNvSpPr>
              <p:nvPr/>
            </p:nvSpPr>
            <p:spPr bwMode="auto">
              <a:xfrm>
                <a:off x="2839" y="3761"/>
                <a:ext cx="18" cy="11"/>
              </a:xfrm>
              <a:custGeom>
                <a:avLst/>
                <a:gdLst>
                  <a:gd name="T0" fmla="*/ 0 w 18"/>
                  <a:gd name="T1" fmla="*/ 8 h 11"/>
                  <a:gd name="T2" fmla="*/ 0 w 18"/>
                  <a:gd name="T3" fmla="*/ 7 h 11"/>
                  <a:gd name="T4" fmla="*/ 1 w 18"/>
                  <a:gd name="T5" fmla="*/ 4 h 11"/>
                  <a:gd name="T6" fmla="*/ 3 w 18"/>
                  <a:gd name="T7" fmla="*/ 2 h 11"/>
                  <a:gd name="T8" fmla="*/ 6 w 18"/>
                  <a:gd name="T9" fmla="*/ 1 h 11"/>
                  <a:gd name="T10" fmla="*/ 9 w 18"/>
                  <a:gd name="T11" fmla="*/ 0 h 11"/>
                  <a:gd name="T12" fmla="*/ 13 w 18"/>
                  <a:gd name="T13" fmla="*/ 1 h 11"/>
                  <a:gd name="T14" fmla="*/ 15 w 18"/>
                  <a:gd name="T15" fmla="*/ 1 h 11"/>
                  <a:gd name="T16" fmla="*/ 17 w 18"/>
                  <a:gd name="T17" fmla="*/ 3 h 11"/>
                  <a:gd name="T18" fmla="*/ 17 w 18"/>
                  <a:gd name="T19" fmla="*/ 5 h 11"/>
                  <a:gd name="T20" fmla="*/ 16 w 18"/>
                  <a:gd name="T21" fmla="*/ 7 h 11"/>
                  <a:gd name="T22" fmla="*/ 14 w 18"/>
                  <a:gd name="T23" fmla="*/ 9 h 11"/>
                  <a:gd name="T24" fmla="*/ 12 w 18"/>
                  <a:gd name="T25" fmla="*/ 10 h 11"/>
                  <a:gd name="T26" fmla="*/ 9 w 18"/>
                  <a:gd name="T27" fmla="*/ 10 h 11"/>
                  <a:gd name="T28" fmla="*/ 5 w 18"/>
                  <a:gd name="T29" fmla="*/ 10 h 11"/>
                  <a:gd name="T30" fmla="*/ 3 w 18"/>
                  <a:gd name="T31" fmla="*/ 10 h 11"/>
                  <a:gd name="T32" fmla="*/ 0 w 18"/>
                  <a:gd name="T33" fmla="*/ 8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1">
                    <a:moveTo>
                      <a:pt x="0" y="8"/>
                    </a:moveTo>
                    <a:lnTo>
                      <a:pt x="0" y="7"/>
                    </a:lnTo>
                    <a:lnTo>
                      <a:pt x="1" y="4"/>
                    </a:lnTo>
                    <a:lnTo>
                      <a:pt x="3" y="2"/>
                    </a:lnTo>
                    <a:lnTo>
                      <a:pt x="6" y="1"/>
                    </a:lnTo>
                    <a:lnTo>
                      <a:pt x="9" y="0"/>
                    </a:lnTo>
                    <a:lnTo>
                      <a:pt x="13" y="1"/>
                    </a:lnTo>
                    <a:lnTo>
                      <a:pt x="15" y="1"/>
                    </a:lnTo>
                    <a:lnTo>
                      <a:pt x="17" y="3"/>
                    </a:lnTo>
                    <a:lnTo>
                      <a:pt x="17" y="5"/>
                    </a:lnTo>
                    <a:lnTo>
                      <a:pt x="16" y="7"/>
                    </a:lnTo>
                    <a:lnTo>
                      <a:pt x="14" y="9"/>
                    </a:lnTo>
                    <a:lnTo>
                      <a:pt x="12" y="10"/>
                    </a:lnTo>
                    <a:lnTo>
                      <a:pt x="9" y="10"/>
                    </a:lnTo>
                    <a:lnTo>
                      <a:pt x="5" y="10"/>
                    </a:lnTo>
                    <a:lnTo>
                      <a:pt x="3" y="10"/>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23"/>
              <p:cNvSpPr>
                <a:spLocks/>
              </p:cNvSpPr>
              <p:nvPr/>
            </p:nvSpPr>
            <p:spPr bwMode="auto">
              <a:xfrm>
                <a:off x="2808" y="3787"/>
                <a:ext cx="25" cy="21"/>
              </a:xfrm>
              <a:custGeom>
                <a:avLst/>
                <a:gdLst>
                  <a:gd name="T0" fmla="*/ 9 w 25"/>
                  <a:gd name="T1" fmla="*/ 1 h 21"/>
                  <a:gd name="T2" fmla="*/ 10 w 25"/>
                  <a:gd name="T3" fmla="*/ 0 h 21"/>
                  <a:gd name="T4" fmla="*/ 12 w 25"/>
                  <a:gd name="T5" fmla="*/ 0 h 21"/>
                  <a:gd name="T6" fmla="*/ 14 w 25"/>
                  <a:gd name="T7" fmla="*/ 1 h 21"/>
                  <a:gd name="T8" fmla="*/ 17 w 25"/>
                  <a:gd name="T9" fmla="*/ 2 h 21"/>
                  <a:gd name="T10" fmla="*/ 19 w 25"/>
                  <a:gd name="T11" fmla="*/ 3 h 21"/>
                  <a:gd name="T12" fmla="*/ 21 w 25"/>
                  <a:gd name="T13" fmla="*/ 4 h 21"/>
                  <a:gd name="T14" fmla="*/ 22 w 25"/>
                  <a:gd name="T15" fmla="*/ 5 h 21"/>
                  <a:gd name="T16" fmla="*/ 23 w 25"/>
                  <a:gd name="T17" fmla="*/ 6 h 21"/>
                  <a:gd name="T18" fmla="*/ 24 w 25"/>
                  <a:gd name="T19" fmla="*/ 10 h 21"/>
                  <a:gd name="T20" fmla="*/ 23 w 25"/>
                  <a:gd name="T21" fmla="*/ 14 h 21"/>
                  <a:gd name="T22" fmla="*/ 20 w 25"/>
                  <a:gd name="T23" fmla="*/ 18 h 21"/>
                  <a:gd name="T24" fmla="*/ 18 w 25"/>
                  <a:gd name="T25" fmla="*/ 19 h 21"/>
                  <a:gd name="T26" fmla="*/ 16 w 25"/>
                  <a:gd name="T27" fmla="*/ 20 h 21"/>
                  <a:gd name="T28" fmla="*/ 13 w 25"/>
                  <a:gd name="T29" fmla="*/ 20 h 21"/>
                  <a:gd name="T30" fmla="*/ 11 w 25"/>
                  <a:gd name="T31" fmla="*/ 20 h 21"/>
                  <a:gd name="T32" fmla="*/ 9 w 25"/>
                  <a:gd name="T33" fmla="*/ 19 h 21"/>
                  <a:gd name="T34" fmla="*/ 6 w 25"/>
                  <a:gd name="T35" fmla="*/ 19 h 21"/>
                  <a:gd name="T36" fmla="*/ 4 w 25"/>
                  <a:gd name="T37" fmla="*/ 17 h 21"/>
                  <a:gd name="T38" fmla="*/ 2 w 25"/>
                  <a:gd name="T39" fmla="*/ 16 h 21"/>
                  <a:gd name="T40" fmla="*/ 1 w 25"/>
                  <a:gd name="T41" fmla="*/ 15 h 21"/>
                  <a:gd name="T42" fmla="*/ 0 w 25"/>
                  <a:gd name="T43" fmla="*/ 10 h 21"/>
                  <a:gd name="T44" fmla="*/ 2 w 25"/>
                  <a:gd name="T45" fmla="*/ 6 h 21"/>
                  <a:gd name="T46" fmla="*/ 5 w 25"/>
                  <a:gd name="T47" fmla="*/ 2 h 21"/>
                  <a:gd name="T48" fmla="*/ 9 w 25"/>
                  <a:gd name="T49" fmla="*/ 1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21">
                    <a:moveTo>
                      <a:pt x="9" y="1"/>
                    </a:moveTo>
                    <a:lnTo>
                      <a:pt x="10" y="0"/>
                    </a:lnTo>
                    <a:lnTo>
                      <a:pt x="12" y="0"/>
                    </a:lnTo>
                    <a:lnTo>
                      <a:pt x="14" y="1"/>
                    </a:lnTo>
                    <a:lnTo>
                      <a:pt x="17" y="2"/>
                    </a:lnTo>
                    <a:lnTo>
                      <a:pt x="19" y="3"/>
                    </a:lnTo>
                    <a:lnTo>
                      <a:pt x="21" y="4"/>
                    </a:lnTo>
                    <a:lnTo>
                      <a:pt x="22" y="5"/>
                    </a:lnTo>
                    <a:lnTo>
                      <a:pt x="23" y="6"/>
                    </a:lnTo>
                    <a:lnTo>
                      <a:pt x="24" y="10"/>
                    </a:lnTo>
                    <a:lnTo>
                      <a:pt x="23" y="14"/>
                    </a:lnTo>
                    <a:lnTo>
                      <a:pt x="20" y="18"/>
                    </a:lnTo>
                    <a:lnTo>
                      <a:pt x="18" y="19"/>
                    </a:lnTo>
                    <a:lnTo>
                      <a:pt x="16" y="20"/>
                    </a:lnTo>
                    <a:lnTo>
                      <a:pt x="13" y="20"/>
                    </a:lnTo>
                    <a:lnTo>
                      <a:pt x="11" y="20"/>
                    </a:lnTo>
                    <a:lnTo>
                      <a:pt x="9" y="19"/>
                    </a:lnTo>
                    <a:lnTo>
                      <a:pt x="6" y="19"/>
                    </a:lnTo>
                    <a:lnTo>
                      <a:pt x="4" y="17"/>
                    </a:lnTo>
                    <a:lnTo>
                      <a:pt x="2" y="16"/>
                    </a:lnTo>
                    <a:lnTo>
                      <a:pt x="1" y="15"/>
                    </a:lnTo>
                    <a:lnTo>
                      <a:pt x="0" y="10"/>
                    </a:lnTo>
                    <a:lnTo>
                      <a:pt x="2" y="6"/>
                    </a:lnTo>
                    <a:lnTo>
                      <a:pt x="5" y="2"/>
                    </a:lnTo>
                    <a:lnTo>
                      <a:pt x="9" y="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24"/>
              <p:cNvSpPr>
                <a:spLocks/>
              </p:cNvSpPr>
              <p:nvPr/>
            </p:nvSpPr>
            <p:spPr bwMode="auto">
              <a:xfrm>
                <a:off x="2773" y="3784"/>
                <a:ext cx="15" cy="19"/>
              </a:xfrm>
              <a:custGeom>
                <a:avLst/>
                <a:gdLst>
                  <a:gd name="T0" fmla="*/ 12 w 15"/>
                  <a:gd name="T1" fmla="*/ 1 h 19"/>
                  <a:gd name="T2" fmla="*/ 14 w 15"/>
                  <a:gd name="T3" fmla="*/ 4 h 19"/>
                  <a:gd name="T4" fmla="*/ 14 w 15"/>
                  <a:gd name="T5" fmla="*/ 8 h 19"/>
                  <a:gd name="T6" fmla="*/ 12 w 15"/>
                  <a:gd name="T7" fmla="*/ 12 h 19"/>
                  <a:gd name="T8" fmla="*/ 11 w 15"/>
                  <a:gd name="T9" fmla="*/ 15 h 19"/>
                  <a:gd name="T10" fmla="*/ 8 w 15"/>
                  <a:gd name="T11" fmla="*/ 17 h 19"/>
                  <a:gd name="T12" fmla="*/ 6 w 15"/>
                  <a:gd name="T13" fmla="*/ 18 h 19"/>
                  <a:gd name="T14" fmla="*/ 4 w 15"/>
                  <a:gd name="T15" fmla="*/ 17 h 19"/>
                  <a:gd name="T16" fmla="*/ 3 w 15"/>
                  <a:gd name="T17" fmla="*/ 17 h 19"/>
                  <a:gd name="T18" fmla="*/ 1 w 15"/>
                  <a:gd name="T19" fmla="*/ 15 h 19"/>
                  <a:gd name="T20" fmla="*/ 0 w 15"/>
                  <a:gd name="T21" fmla="*/ 13 h 19"/>
                  <a:gd name="T22" fmla="*/ 0 w 15"/>
                  <a:gd name="T23" fmla="*/ 11 h 19"/>
                  <a:gd name="T24" fmla="*/ 1 w 15"/>
                  <a:gd name="T25" fmla="*/ 9 h 19"/>
                  <a:gd name="T26" fmla="*/ 3 w 15"/>
                  <a:gd name="T27" fmla="*/ 6 h 19"/>
                  <a:gd name="T28" fmla="*/ 4 w 15"/>
                  <a:gd name="T29" fmla="*/ 4 h 19"/>
                  <a:gd name="T30" fmla="*/ 7 w 15"/>
                  <a:gd name="T31" fmla="*/ 1 h 19"/>
                  <a:gd name="T32" fmla="*/ 9 w 15"/>
                  <a:gd name="T33" fmla="*/ 0 h 19"/>
                  <a:gd name="T34" fmla="*/ 11 w 15"/>
                  <a:gd name="T35" fmla="*/ 0 h 19"/>
                  <a:gd name="T36" fmla="*/ 11 w 15"/>
                  <a:gd name="T37" fmla="*/ 0 h 19"/>
                  <a:gd name="T38" fmla="*/ 12 w 15"/>
                  <a:gd name="T39" fmla="*/ 1 h 19"/>
                  <a:gd name="T40" fmla="*/ 12 w 15"/>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 h="19">
                    <a:moveTo>
                      <a:pt x="12" y="1"/>
                    </a:moveTo>
                    <a:lnTo>
                      <a:pt x="14" y="4"/>
                    </a:lnTo>
                    <a:lnTo>
                      <a:pt x="14" y="8"/>
                    </a:lnTo>
                    <a:lnTo>
                      <a:pt x="12" y="12"/>
                    </a:lnTo>
                    <a:lnTo>
                      <a:pt x="11" y="15"/>
                    </a:lnTo>
                    <a:lnTo>
                      <a:pt x="8" y="17"/>
                    </a:lnTo>
                    <a:lnTo>
                      <a:pt x="6" y="18"/>
                    </a:lnTo>
                    <a:lnTo>
                      <a:pt x="4" y="17"/>
                    </a:lnTo>
                    <a:lnTo>
                      <a:pt x="3" y="17"/>
                    </a:lnTo>
                    <a:lnTo>
                      <a:pt x="1" y="15"/>
                    </a:lnTo>
                    <a:lnTo>
                      <a:pt x="0" y="13"/>
                    </a:lnTo>
                    <a:lnTo>
                      <a:pt x="0" y="11"/>
                    </a:lnTo>
                    <a:lnTo>
                      <a:pt x="1" y="9"/>
                    </a:lnTo>
                    <a:lnTo>
                      <a:pt x="3" y="6"/>
                    </a:lnTo>
                    <a:lnTo>
                      <a:pt x="4" y="4"/>
                    </a:lnTo>
                    <a:lnTo>
                      <a:pt x="7" y="1"/>
                    </a:lnTo>
                    <a:lnTo>
                      <a:pt x="9" y="0"/>
                    </a:lnTo>
                    <a:lnTo>
                      <a:pt x="11" y="0"/>
                    </a:lnTo>
                    <a:lnTo>
                      <a:pt x="12" y="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25"/>
              <p:cNvSpPr>
                <a:spLocks/>
              </p:cNvSpPr>
              <p:nvPr/>
            </p:nvSpPr>
            <p:spPr bwMode="auto">
              <a:xfrm>
                <a:off x="2775" y="3837"/>
                <a:ext cx="16" cy="16"/>
              </a:xfrm>
              <a:custGeom>
                <a:avLst/>
                <a:gdLst>
                  <a:gd name="T0" fmla="*/ 3 w 16"/>
                  <a:gd name="T1" fmla="*/ 1 h 16"/>
                  <a:gd name="T2" fmla="*/ 6 w 16"/>
                  <a:gd name="T3" fmla="*/ 0 h 16"/>
                  <a:gd name="T4" fmla="*/ 9 w 16"/>
                  <a:gd name="T5" fmla="*/ 0 h 16"/>
                  <a:gd name="T6" fmla="*/ 12 w 16"/>
                  <a:gd name="T7" fmla="*/ 1 h 16"/>
                  <a:gd name="T8" fmla="*/ 14 w 16"/>
                  <a:gd name="T9" fmla="*/ 3 h 16"/>
                  <a:gd name="T10" fmla="*/ 15 w 16"/>
                  <a:gd name="T11" fmla="*/ 5 h 16"/>
                  <a:gd name="T12" fmla="*/ 15 w 16"/>
                  <a:gd name="T13" fmla="*/ 9 h 16"/>
                  <a:gd name="T14" fmla="*/ 15 w 16"/>
                  <a:gd name="T15" fmla="*/ 12 h 16"/>
                  <a:gd name="T16" fmla="*/ 13 w 16"/>
                  <a:gd name="T17" fmla="*/ 14 h 16"/>
                  <a:gd name="T18" fmla="*/ 11 w 16"/>
                  <a:gd name="T19" fmla="*/ 15 h 16"/>
                  <a:gd name="T20" fmla="*/ 7 w 16"/>
                  <a:gd name="T21" fmla="*/ 14 h 16"/>
                  <a:gd name="T22" fmla="*/ 4 w 16"/>
                  <a:gd name="T23" fmla="*/ 12 h 16"/>
                  <a:gd name="T24" fmla="*/ 2 w 16"/>
                  <a:gd name="T25" fmla="*/ 10 h 16"/>
                  <a:gd name="T26" fmla="*/ 0 w 16"/>
                  <a:gd name="T27" fmla="*/ 8 h 16"/>
                  <a:gd name="T28" fmla="*/ 0 w 16"/>
                  <a:gd name="T29" fmla="*/ 6 h 16"/>
                  <a:gd name="T30" fmla="*/ 1 w 16"/>
                  <a:gd name="T31" fmla="*/ 3 h 16"/>
                  <a:gd name="T32" fmla="*/ 3 w 16"/>
                  <a:gd name="T33" fmla="*/ 1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 h="16">
                    <a:moveTo>
                      <a:pt x="3" y="1"/>
                    </a:moveTo>
                    <a:lnTo>
                      <a:pt x="6" y="0"/>
                    </a:lnTo>
                    <a:lnTo>
                      <a:pt x="9" y="0"/>
                    </a:lnTo>
                    <a:lnTo>
                      <a:pt x="12" y="1"/>
                    </a:lnTo>
                    <a:lnTo>
                      <a:pt x="14" y="3"/>
                    </a:lnTo>
                    <a:lnTo>
                      <a:pt x="15" y="5"/>
                    </a:lnTo>
                    <a:lnTo>
                      <a:pt x="15" y="9"/>
                    </a:lnTo>
                    <a:lnTo>
                      <a:pt x="15" y="12"/>
                    </a:lnTo>
                    <a:lnTo>
                      <a:pt x="13" y="14"/>
                    </a:lnTo>
                    <a:lnTo>
                      <a:pt x="11" y="15"/>
                    </a:lnTo>
                    <a:lnTo>
                      <a:pt x="7" y="14"/>
                    </a:lnTo>
                    <a:lnTo>
                      <a:pt x="4" y="12"/>
                    </a:lnTo>
                    <a:lnTo>
                      <a:pt x="2" y="10"/>
                    </a:lnTo>
                    <a:lnTo>
                      <a:pt x="0" y="8"/>
                    </a:lnTo>
                    <a:lnTo>
                      <a:pt x="0" y="6"/>
                    </a:lnTo>
                    <a:lnTo>
                      <a:pt x="1" y="3"/>
                    </a:lnTo>
                    <a:lnTo>
                      <a:pt x="3" y="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26"/>
              <p:cNvSpPr>
                <a:spLocks/>
              </p:cNvSpPr>
              <p:nvPr/>
            </p:nvSpPr>
            <p:spPr bwMode="auto">
              <a:xfrm>
                <a:off x="2813" y="3831"/>
                <a:ext cx="23" cy="20"/>
              </a:xfrm>
              <a:custGeom>
                <a:avLst/>
                <a:gdLst>
                  <a:gd name="T0" fmla="*/ 0 w 23"/>
                  <a:gd name="T1" fmla="*/ 9 h 20"/>
                  <a:gd name="T2" fmla="*/ 1 w 23"/>
                  <a:gd name="T3" fmla="*/ 6 h 20"/>
                  <a:gd name="T4" fmla="*/ 4 w 23"/>
                  <a:gd name="T5" fmla="*/ 3 h 20"/>
                  <a:gd name="T6" fmla="*/ 9 w 23"/>
                  <a:gd name="T7" fmla="*/ 1 h 20"/>
                  <a:gd name="T8" fmla="*/ 13 w 23"/>
                  <a:gd name="T9" fmla="*/ 0 h 20"/>
                  <a:gd name="T10" fmla="*/ 17 w 23"/>
                  <a:gd name="T11" fmla="*/ 0 h 20"/>
                  <a:gd name="T12" fmla="*/ 19 w 23"/>
                  <a:gd name="T13" fmla="*/ 1 h 20"/>
                  <a:gd name="T14" fmla="*/ 21 w 23"/>
                  <a:gd name="T15" fmla="*/ 3 h 20"/>
                  <a:gd name="T16" fmla="*/ 22 w 23"/>
                  <a:gd name="T17" fmla="*/ 6 h 20"/>
                  <a:gd name="T18" fmla="*/ 22 w 23"/>
                  <a:gd name="T19" fmla="*/ 9 h 20"/>
                  <a:gd name="T20" fmla="*/ 21 w 23"/>
                  <a:gd name="T21" fmla="*/ 13 h 20"/>
                  <a:gd name="T22" fmla="*/ 19 w 23"/>
                  <a:gd name="T23" fmla="*/ 16 h 20"/>
                  <a:gd name="T24" fmla="*/ 16 w 23"/>
                  <a:gd name="T25" fmla="*/ 18 h 20"/>
                  <a:gd name="T26" fmla="*/ 13 w 23"/>
                  <a:gd name="T27" fmla="*/ 19 h 20"/>
                  <a:gd name="T28" fmla="*/ 11 w 23"/>
                  <a:gd name="T29" fmla="*/ 19 h 20"/>
                  <a:gd name="T30" fmla="*/ 9 w 23"/>
                  <a:gd name="T31" fmla="*/ 19 h 20"/>
                  <a:gd name="T32" fmla="*/ 6 w 23"/>
                  <a:gd name="T33" fmla="*/ 18 h 20"/>
                  <a:gd name="T34" fmla="*/ 5 w 23"/>
                  <a:gd name="T35" fmla="*/ 17 h 20"/>
                  <a:gd name="T36" fmla="*/ 2 w 23"/>
                  <a:gd name="T37" fmla="*/ 15 h 20"/>
                  <a:gd name="T38" fmla="*/ 1 w 23"/>
                  <a:gd name="T39" fmla="*/ 12 h 20"/>
                  <a:gd name="T40" fmla="*/ 0 w 23"/>
                  <a:gd name="T41" fmla="*/ 9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 h="20">
                    <a:moveTo>
                      <a:pt x="0" y="9"/>
                    </a:moveTo>
                    <a:lnTo>
                      <a:pt x="1" y="6"/>
                    </a:lnTo>
                    <a:lnTo>
                      <a:pt x="4" y="3"/>
                    </a:lnTo>
                    <a:lnTo>
                      <a:pt x="9" y="1"/>
                    </a:lnTo>
                    <a:lnTo>
                      <a:pt x="13" y="0"/>
                    </a:lnTo>
                    <a:lnTo>
                      <a:pt x="17" y="0"/>
                    </a:lnTo>
                    <a:lnTo>
                      <a:pt x="19" y="1"/>
                    </a:lnTo>
                    <a:lnTo>
                      <a:pt x="21" y="3"/>
                    </a:lnTo>
                    <a:lnTo>
                      <a:pt x="22" y="6"/>
                    </a:lnTo>
                    <a:lnTo>
                      <a:pt x="22" y="9"/>
                    </a:lnTo>
                    <a:lnTo>
                      <a:pt x="21" y="13"/>
                    </a:lnTo>
                    <a:lnTo>
                      <a:pt x="19" y="16"/>
                    </a:lnTo>
                    <a:lnTo>
                      <a:pt x="16" y="18"/>
                    </a:lnTo>
                    <a:lnTo>
                      <a:pt x="13" y="19"/>
                    </a:lnTo>
                    <a:lnTo>
                      <a:pt x="11" y="19"/>
                    </a:lnTo>
                    <a:lnTo>
                      <a:pt x="9" y="19"/>
                    </a:lnTo>
                    <a:lnTo>
                      <a:pt x="6" y="18"/>
                    </a:lnTo>
                    <a:lnTo>
                      <a:pt x="5" y="17"/>
                    </a:lnTo>
                    <a:lnTo>
                      <a:pt x="2" y="15"/>
                    </a:lnTo>
                    <a:lnTo>
                      <a:pt x="1" y="12"/>
                    </a:lnTo>
                    <a:lnTo>
                      <a:pt x="0" y="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27"/>
              <p:cNvSpPr>
                <a:spLocks/>
              </p:cNvSpPr>
              <p:nvPr/>
            </p:nvSpPr>
            <p:spPr bwMode="auto">
              <a:xfrm>
                <a:off x="2840" y="3863"/>
                <a:ext cx="20" cy="14"/>
              </a:xfrm>
              <a:custGeom>
                <a:avLst/>
                <a:gdLst>
                  <a:gd name="T0" fmla="*/ 19 w 20"/>
                  <a:gd name="T1" fmla="*/ 4 h 14"/>
                  <a:gd name="T2" fmla="*/ 18 w 20"/>
                  <a:gd name="T3" fmla="*/ 7 h 14"/>
                  <a:gd name="T4" fmla="*/ 14 w 20"/>
                  <a:gd name="T5" fmla="*/ 9 h 14"/>
                  <a:gd name="T6" fmla="*/ 9 w 20"/>
                  <a:gd name="T7" fmla="*/ 12 h 14"/>
                  <a:gd name="T8" fmla="*/ 5 w 20"/>
                  <a:gd name="T9" fmla="*/ 13 h 14"/>
                  <a:gd name="T10" fmla="*/ 3 w 20"/>
                  <a:gd name="T11" fmla="*/ 12 h 14"/>
                  <a:gd name="T12" fmla="*/ 1 w 20"/>
                  <a:gd name="T13" fmla="*/ 10 h 14"/>
                  <a:gd name="T14" fmla="*/ 0 w 20"/>
                  <a:gd name="T15" fmla="*/ 8 h 14"/>
                  <a:gd name="T16" fmla="*/ 1 w 20"/>
                  <a:gd name="T17" fmla="*/ 6 h 14"/>
                  <a:gd name="T18" fmla="*/ 4 w 20"/>
                  <a:gd name="T19" fmla="*/ 2 h 14"/>
                  <a:gd name="T20" fmla="*/ 9 w 20"/>
                  <a:gd name="T21" fmla="*/ 0 h 14"/>
                  <a:gd name="T22" fmla="*/ 14 w 20"/>
                  <a:gd name="T23" fmla="*/ 0 h 14"/>
                  <a:gd name="T24" fmla="*/ 19 w 20"/>
                  <a:gd name="T25" fmla="*/ 4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14">
                    <a:moveTo>
                      <a:pt x="19" y="4"/>
                    </a:moveTo>
                    <a:lnTo>
                      <a:pt x="18" y="7"/>
                    </a:lnTo>
                    <a:lnTo>
                      <a:pt x="14" y="9"/>
                    </a:lnTo>
                    <a:lnTo>
                      <a:pt x="9" y="12"/>
                    </a:lnTo>
                    <a:lnTo>
                      <a:pt x="5" y="13"/>
                    </a:lnTo>
                    <a:lnTo>
                      <a:pt x="3" y="12"/>
                    </a:lnTo>
                    <a:lnTo>
                      <a:pt x="1" y="10"/>
                    </a:lnTo>
                    <a:lnTo>
                      <a:pt x="0" y="8"/>
                    </a:lnTo>
                    <a:lnTo>
                      <a:pt x="1" y="6"/>
                    </a:lnTo>
                    <a:lnTo>
                      <a:pt x="4" y="2"/>
                    </a:lnTo>
                    <a:lnTo>
                      <a:pt x="9" y="0"/>
                    </a:lnTo>
                    <a:lnTo>
                      <a:pt x="14" y="0"/>
                    </a:lnTo>
                    <a:lnTo>
                      <a:pt x="19"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4" name="Group 125"/>
          <p:cNvGrpSpPr>
            <a:grpSpLocks/>
          </p:cNvGrpSpPr>
          <p:nvPr/>
        </p:nvGrpSpPr>
        <p:grpSpPr bwMode="auto">
          <a:xfrm>
            <a:off x="436563" y="2652713"/>
            <a:ext cx="1392237" cy="3036887"/>
            <a:chOff x="275" y="1671"/>
            <a:chExt cx="877" cy="1913"/>
          </a:xfrm>
        </p:grpSpPr>
        <p:sp>
          <p:nvSpPr>
            <p:cNvPr id="75" name="Freeform 80"/>
            <p:cNvSpPr>
              <a:spLocks noChangeAspect="1"/>
            </p:cNvSpPr>
            <p:nvPr/>
          </p:nvSpPr>
          <p:spPr bwMode="auto">
            <a:xfrm flipH="1">
              <a:off x="925" y="1935"/>
              <a:ext cx="227" cy="268"/>
            </a:xfrm>
            <a:custGeom>
              <a:avLst/>
              <a:gdLst>
                <a:gd name="T0" fmla="*/ 11 w 324"/>
                <a:gd name="T1" fmla="*/ 0 h 383"/>
                <a:gd name="T2" fmla="*/ 0 w 324"/>
                <a:gd name="T3" fmla="*/ 15 h 383"/>
                <a:gd name="T4" fmla="*/ 15 w 324"/>
                <a:gd name="T5" fmla="*/ 31 h 383"/>
                <a:gd name="T6" fmla="*/ 27 w 324"/>
                <a:gd name="T7" fmla="*/ 20 h 383"/>
                <a:gd name="T8" fmla="*/ 11 w 324"/>
                <a:gd name="T9" fmla="*/ 0 h 3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4" h="383">
                  <a:moveTo>
                    <a:pt x="135" y="0"/>
                  </a:moveTo>
                  <a:lnTo>
                    <a:pt x="0" y="182"/>
                  </a:lnTo>
                  <a:lnTo>
                    <a:pt x="181" y="383"/>
                  </a:lnTo>
                  <a:lnTo>
                    <a:pt x="324" y="239"/>
                  </a:lnTo>
                  <a:lnTo>
                    <a:pt x="13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81"/>
            <p:cNvSpPr>
              <a:spLocks noChangeAspect="1"/>
            </p:cNvSpPr>
            <p:nvPr/>
          </p:nvSpPr>
          <p:spPr bwMode="auto">
            <a:xfrm flipH="1">
              <a:off x="794" y="1920"/>
              <a:ext cx="301" cy="354"/>
            </a:xfrm>
            <a:custGeom>
              <a:avLst/>
              <a:gdLst>
                <a:gd name="T0" fmla="*/ 15 w 430"/>
                <a:gd name="T1" fmla="*/ 0 h 506"/>
                <a:gd name="T2" fmla="*/ 0 w 430"/>
                <a:gd name="T3" fmla="*/ 15 h 506"/>
                <a:gd name="T4" fmla="*/ 19 w 430"/>
                <a:gd name="T5" fmla="*/ 41 h 506"/>
                <a:gd name="T6" fmla="*/ 36 w 430"/>
                <a:gd name="T7" fmla="*/ 21 h 506"/>
                <a:gd name="T8" fmla="*/ 15 w 430"/>
                <a:gd name="T9" fmla="*/ 0 h 5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0" h="506">
                  <a:moveTo>
                    <a:pt x="183" y="0"/>
                  </a:moveTo>
                  <a:lnTo>
                    <a:pt x="0" y="195"/>
                  </a:lnTo>
                  <a:lnTo>
                    <a:pt x="228" y="506"/>
                  </a:lnTo>
                  <a:lnTo>
                    <a:pt x="430" y="260"/>
                  </a:lnTo>
                  <a:lnTo>
                    <a:pt x="183" y="0"/>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82"/>
            <p:cNvSpPr>
              <a:spLocks noChangeAspect="1"/>
            </p:cNvSpPr>
            <p:nvPr/>
          </p:nvSpPr>
          <p:spPr bwMode="auto">
            <a:xfrm flipH="1">
              <a:off x="700" y="1930"/>
              <a:ext cx="336" cy="522"/>
            </a:xfrm>
            <a:custGeom>
              <a:avLst/>
              <a:gdLst>
                <a:gd name="T0" fmla="*/ 22 w 480"/>
                <a:gd name="T1" fmla="*/ 0 h 745"/>
                <a:gd name="T2" fmla="*/ 0 w 480"/>
                <a:gd name="T3" fmla="*/ 8 h 745"/>
                <a:gd name="T4" fmla="*/ 6 w 480"/>
                <a:gd name="T5" fmla="*/ 26 h 745"/>
                <a:gd name="T6" fmla="*/ 1 w 480"/>
                <a:gd name="T7" fmla="*/ 60 h 745"/>
                <a:gd name="T8" fmla="*/ 40 w 480"/>
                <a:gd name="T9" fmla="*/ 62 h 745"/>
                <a:gd name="T10" fmla="*/ 39 w 480"/>
                <a:gd name="T11" fmla="*/ 34 h 745"/>
                <a:gd name="T12" fmla="*/ 22 w 480"/>
                <a:gd name="T13" fmla="*/ 0 h 7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0" h="745">
                  <a:moveTo>
                    <a:pt x="273" y="0"/>
                  </a:moveTo>
                  <a:lnTo>
                    <a:pt x="0" y="100"/>
                  </a:lnTo>
                  <a:lnTo>
                    <a:pt x="76" y="317"/>
                  </a:lnTo>
                  <a:lnTo>
                    <a:pt x="13" y="722"/>
                  </a:lnTo>
                  <a:lnTo>
                    <a:pt x="480" y="745"/>
                  </a:lnTo>
                  <a:lnTo>
                    <a:pt x="460" y="413"/>
                  </a:lnTo>
                  <a:lnTo>
                    <a:pt x="273"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83"/>
            <p:cNvSpPr>
              <a:spLocks noChangeAspect="1"/>
            </p:cNvSpPr>
            <p:nvPr/>
          </p:nvSpPr>
          <p:spPr bwMode="auto">
            <a:xfrm flipH="1">
              <a:off x="546" y="2420"/>
              <a:ext cx="363" cy="246"/>
            </a:xfrm>
            <a:custGeom>
              <a:avLst/>
              <a:gdLst>
                <a:gd name="T0" fmla="*/ 6 w 520"/>
                <a:gd name="T1" fmla="*/ 0 h 351"/>
                <a:gd name="T2" fmla="*/ 0 w 520"/>
                <a:gd name="T3" fmla="*/ 28 h 351"/>
                <a:gd name="T4" fmla="*/ 20 w 520"/>
                <a:gd name="T5" fmla="*/ 29 h 351"/>
                <a:gd name="T6" fmla="*/ 43 w 520"/>
                <a:gd name="T7" fmla="*/ 29 h 351"/>
                <a:gd name="T8" fmla="*/ 38 w 520"/>
                <a:gd name="T9" fmla="*/ 1 h 351"/>
                <a:gd name="T10" fmla="*/ 6 w 520"/>
                <a:gd name="T11" fmla="*/ 0 h 3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351">
                  <a:moveTo>
                    <a:pt x="68" y="0"/>
                  </a:moveTo>
                  <a:lnTo>
                    <a:pt x="0" y="340"/>
                  </a:lnTo>
                  <a:lnTo>
                    <a:pt x="242" y="351"/>
                  </a:lnTo>
                  <a:lnTo>
                    <a:pt x="520" y="351"/>
                  </a:lnTo>
                  <a:lnTo>
                    <a:pt x="462" y="9"/>
                  </a:lnTo>
                  <a:lnTo>
                    <a:pt x="68" y="0"/>
                  </a:lnTo>
                  <a:close/>
                </a:path>
              </a:pathLst>
            </a:custGeom>
            <a:solidFill>
              <a:srgbClr val="618F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84"/>
            <p:cNvSpPr>
              <a:spLocks noChangeAspect="1"/>
            </p:cNvSpPr>
            <p:nvPr/>
          </p:nvSpPr>
          <p:spPr bwMode="auto">
            <a:xfrm flipH="1">
              <a:off x="604" y="2266"/>
              <a:ext cx="243" cy="214"/>
            </a:xfrm>
            <a:custGeom>
              <a:avLst/>
              <a:gdLst>
                <a:gd name="T0" fmla="*/ 0 w 348"/>
                <a:gd name="T1" fmla="*/ 1 h 306"/>
                <a:gd name="T2" fmla="*/ 27 w 348"/>
                <a:gd name="T3" fmla="*/ 0 h 306"/>
                <a:gd name="T4" fmla="*/ 29 w 348"/>
                <a:gd name="T5" fmla="*/ 22 h 306"/>
                <a:gd name="T6" fmla="*/ 2 w 348"/>
                <a:gd name="T7" fmla="*/ 25 h 306"/>
                <a:gd name="T8" fmla="*/ 0 w 348"/>
                <a:gd name="T9" fmla="*/ 1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06">
                  <a:moveTo>
                    <a:pt x="0" y="4"/>
                  </a:moveTo>
                  <a:lnTo>
                    <a:pt x="339" y="0"/>
                  </a:lnTo>
                  <a:lnTo>
                    <a:pt x="348" y="274"/>
                  </a:lnTo>
                  <a:lnTo>
                    <a:pt x="26" y="306"/>
                  </a:lnTo>
                  <a:lnTo>
                    <a:pt x="0" y="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85"/>
            <p:cNvSpPr>
              <a:spLocks noChangeAspect="1"/>
            </p:cNvSpPr>
            <p:nvPr/>
          </p:nvSpPr>
          <p:spPr bwMode="auto">
            <a:xfrm flipH="1">
              <a:off x="577" y="1993"/>
              <a:ext cx="348" cy="401"/>
            </a:xfrm>
            <a:custGeom>
              <a:avLst/>
              <a:gdLst>
                <a:gd name="T0" fmla="*/ 0 w 498"/>
                <a:gd name="T1" fmla="*/ 6 h 574"/>
                <a:gd name="T2" fmla="*/ 17 w 498"/>
                <a:gd name="T3" fmla="*/ 0 h 574"/>
                <a:gd name="T4" fmla="*/ 38 w 498"/>
                <a:gd name="T5" fmla="*/ 4 h 574"/>
                <a:gd name="T6" fmla="*/ 41 w 498"/>
                <a:gd name="T7" fmla="*/ 40 h 574"/>
                <a:gd name="T8" fmla="*/ 4 w 498"/>
                <a:gd name="T9" fmla="*/ 47 h 574"/>
                <a:gd name="T10" fmla="*/ 0 w 498"/>
                <a:gd name="T11" fmla="*/ 6 h 5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8" h="574">
                  <a:moveTo>
                    <a:pt x="0" y="79"/>
                  </a:moveTo>
                  <a:lnTo>
                    <a:pt x="215" y="0"/>
                  </a:lnTo>
                  <a:lnTo>
                    <a:pt x="459" y="53"/>
                  </a:lnTo>
                  <a:lnTo>
                    <a:pt x="498" y="491"/>
                  </a:lnTo>
                  <a:lnTo>
                    <a:pt x="55" y="574"/>
                  </a:lnTo>
                  <a:lnTo>
                    <a:pt x="0" y="79"/>
                  </a:lnTo>
                  <a:close/>
                </a:path>
              </a:pathLst>
            </a:custGeom>
            <a:solidFill>
              <a:srgbClr val="33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86"/>
            <p:cNvSpPr>
              <a:spLocks noChangeAspect="1"/>
            </p:cNvSpPr>
            <p:nvPr/>
          </p:nvSpPr>
          <p:spPr bwMode="auto">
            <a:xfrm flipH="1">
              <a:off x="841" y="2010"/>
              <a:ext cx="277" cy="280"/>
            </a:xfrm>
            <a:custGeom>
              <a:avLst/>
              <a:gdLst>
                <a:gd name="T0" fmla="*/ 32 w 396"/>
                <a:gd name="T1" fmla="*/ 8 h 400"/>
                <a:gd name="T2" fmla="*/ 22 w 396"/>
                <a:gd name="T3" fmla="*/ 0 h 400"/>
                <a:gd name="T4" fmla="*/ 0 w 396"/>
                <a:gd name="T5" fmla="*/ 30 h 400"/>
                <a:gd name="T6" fmla="*/ 12 w 396"/>
                <a:gd name="T7" fmla="*/ 33 h 400"/>
                <a:gd name="T8" fmla="*/ 32 w 396"/>
                <a:gd name="T9" fmla="*/ 8 h 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 h="400">
                  <a:moveTo>
                    <a:pt x="396" y="95"/>
                  </a:moveTo>
                  <a:lnTo>
                    <a:pt x="262" y="0"/>
                  </a:lnTo>
                  <a:lnTo>
                    <a:pt x="0" y="372"/>
                  </a:lnTo>
                  <a:lnTo>
                    <a:pt x="146" y="400"/>
                  </a:lnTo>
                  <a:lnTo>
                    <a:pt x="396"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87"/>
            <p:cNvSpPr>
              <a:spLocks noChangeAspect="1"/>
            </p:cNvSpPr>
            <p:nvPr/>
          </p:nvSpPr>
          <p:spPr bwMode="auto">
            <a:xfrm flipH="1">
              <a:off x="651" y="1721"/>
              <a:ext cx="280" cy="323"/>
            </a:xfrm>
            <a:custGeom>
              <a:avLst/>
              <a:gdLst>
                <a:gd name="T0" fmla="*/ 24 w 401"/>
                <a:gd name="T1" fmla="*/ 0 h 462"/>
                <a:gd name="T2" fmla="*/ 33 w 401"/>
                <a:gd name="T3" fmla="*/ 10 h 462"/>
                <a:gd name="T4" fmla="*/ 31 w 401"/>
                <a:gd name="T5" fmla="*/ 22 h 462"/>
                <a:gd name="T6" fmla="*/ 26 w 401"/>
                <a:gd name="T7" fmla="*/ 24 h 462"/>
                <a:gd name="T8" fmla="*/ 27 w 401"/>
                <a:gd name="T9" fmla="*/ 36 h 462"/>
                <a:gd name="T10" fmla="*/ 12 w 401"/>
                <a:gd name="T11" fmla="*/ 38 h 462"/>
                <a:gd name="T12" fmla="*/ 13 w 401"/>
                <a:gd name="T13" fmla="*/ 29 h 462"/>
                <a:gd name="T14" fmla="*/ 7 w 401"/>
                <a:gd name="T15" fmla="*/ 29 h 462"/>
                <a:gd name="T16" fmla="*/ 4 w 401"/>
                <a:gd name="T17" fmla="*/ 25 h 462"/>
                <a:gd name="T18" fmla="*/ 3 w 401"/>
                <a:gd name="T19" fmla="*/ 20 h 462"/>
                <a:gd name="T20" fmla="*/ 0 w 401"/>
                <a:gd name="T21" fmla="*/ 18 h 462"/>
                <a:gd name="T22" fmla="*/ 5 w 401"/>
                <a:gd name="T23" fmla="*/ 9 h 462"/>
                <a:gd name="T24" fmla="*/ 10 w 401"/>
                <a:gd name="T25" fmla="*/ 0 h 462"/>
                <a:gd name="T26" fmla="*/ 24 w 401"/>
                <a:gd name="T27" fmla="*/ 0 h 4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1" h="462">
                  <a:moveTo>
                    <a:pt x="294" y="0"/>
                  </a:moveTo>
                  <a:lnTo>
                    <a:pt x="401" y="122"/>
                  </a:lnTo>
                  <a:lnTo>
                    <a:pt x="389" y="266"/>
                  </a:lnTo>
                  <a:lnTo>
                    <a:pt x="320" y="303"/>
                  </a:lnTo>
                  <a:lnTo>
                    <a:pt x="330" y="440"/>
                  </a:lnTo>
                  <a:lnTo>
                    <a:pt x="152" y="462"/>
                  </a:lnTo>
                  <a:lnTo>
                    <a:pt x="160" y="360"/>
                  </a:lnTo>
                  <a:lnTo>
                    <a:pt x="89" y="349"/>
                  </a:lnTo>
                  <a:lnTo>
                    <a:pt x="55" y="306"/>
                  </a:lnTo>
                  <a:lnTo>
                    <a:pt x="36" y="239"/>
                  </a:lnTo>
                  <a:lnTo>
                    <a:pt x="0" y="223"/>
                  </a:lnTo>
                  <a:lnTo>
                    <a:pt x="65" y="111"/>
                  </a:lnTo>
                  <a:lnTo>
                    <a:pt x="131" y="0"/>
                  </a:lnTo>
                  <a:lnTo>
                    <a:pt x="294"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88"/>
            <p:cNvSpPr>
              <a:spLocks noChangeAspect="1"/>
            </p:cNvSpPr>
            <p:nvPr/>
          </p:nvSpPr>
          <p:spPr bwMode="auto">
            <a:xfrm flipH="1">
              <a:off x="806" y="2006"/>
              <a:ext cx="343" cy="560"/>
            </a:xfrm>
            <a:custGeom>
              <a:avLst/>
              <a:gdLst>
                <a:gd name="T0" fmla="*/ 39 w 490"/>
                <a:gd name="T1" fmla="*/ 4 h 800"/>
                <a:gd name="T2" fmla="*/ 40 w 490"/>
                <a:gd name="T3" fmla="*/ 0 h 800"/>
                <a:gd name="T4" fmla="*/ 22 w 490"/>
                <a:gd name="T5" fmla="*/ 1 h 800"/>
                <a:gd name="T6" fmla="*/ 0 w 490"/>
                <a:gd name="T7" fmla="*/ 30 h 800"/>
                <a:gd name="T8" fmla="*/ 13 w 490"/>
                <a:gd name="T9" fmla="*/ 45 h 800"/>
                <a:gd name="T10" fmla="*/ 24 w 490"/>
                <a:gd name="T11" fmla="*/ 41 h 800"/>
                <a:gd name="T12" fmla="*/ 17 w 490"/>
                <a:gd name="T13" fmla="*/ 60 h 800"/>
                <a:gd name="T14" fmla="*/ 41 w 490"/>
                <a:gd name="T15" fmla="*/ 66 h 800"/>
                <a:gd name="T16" fmla="*/ 35 w 490"/>
                <a:gd name="T17" fmla="*/ 32 h 800"/>
                <a:gd name="T18" fmla="*/ 34 w 490"/>
                <a:gd name="T19" fmla="*/ 19 h 800"/>
                <a:gd name="T20" fmla="*/ 29 w 490"/>
                <a:gd name="T21" fmla="*/ 20 h 800"/>
                <a:gd name="T22" fmla="*/ 39 w 490"/>
                <a:gd name="T23" fmla="*/ 4 h 8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90" h="800">
                  <a:moveTo>
                    <a:pt x="463" y="54"/>
                  </a:moveTo>
                  <a:lnTo>
                    <a:pt x="482" y="0"/>
                  </a:lnTo>
                  <a:lnTo>
                    <a:pt x="274" y="3"/>
                  </a:lnTo>
                  <a:lnTo>
                    <a:pt x="0" y="368"/>
                  </a:lnTo>
                  <a:lnTo>
                    <a:pt x="151" y="541"/>
                  </a:lnTo>
                  <a:lnTo>
                    <a:pt x="292" y="498"/>
                  </a:lnTo>
                  <a:lnTo>
                    <a:pt x="197" y="734"/>
                  </a:lnTo>
                  <a:lnTo>
                    <a:pt x="490" y="800"/>
                  </a:lnTo>
                  <a:lnTo>
                    <a:pt x="427" y="392"/>
                  </a:lnTo>
                  <a:lnTo>
                    <a:pt x="408" y="229"/>
                  </a:lnTo>
                  <a:lnTo>
                    <a:pt x="345" y="243"/>
                  </a:lnTo>
                  <a:lnTo>
                    <a:pt x="463" y="54"/>
                  </a:lnTo>
                  <a:close/>
                </a:path>
              </a:pathLst>
            </a:custGeom>
            <a:solidFill>
              <a:srgbClr val="00CC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89"/>
            <p:cNvSpPr>
              <a:spLocks noChangeAspect="1"/>
            </p:cNvSpPr>
            <p:nvPr/>
          </p:nvSpPr>
          <p:spPr bwMode="auto">
            <a:xfrm flipH="1">
              <a:off x="782" y="1982"/>
              <a:ext cx="185" cy="414"/>
            </a:xfrm>
            <a:custGeom>
              <a:avLst/>
              <a:gdLst>
                <a:gd name="T0" fmla="*/ 13 w 264"/>
                <a:gd name="T1" fmla="*/ 0 h 592"/>
                <a:gd name="T2" fmla="*/ 21 w 264"/>
                <a:gd name="T3" fmla="*/ 15 h 592"/>
                <a:gd name="T4" fmla="*/ 22 w 264"/>
                <a:gd name="T5" fmla="*/ 38 h 592"/>
                <a:gd name="T6" fmla="*/ 0 w 264"/>
                <a:gd name="T7" fmla="*/ 48 h 592"/>
                <a:gd name="T8" fmla="*/ 1 w 264"/>
                <a:gd name="T9" fmla="*/ 45 h 592"/>
                <a:gd name="T10" fmla="*/ 18 w 264"/>
                <a:gd name="T11" fmla="*/ 34 h 592"/>
                <a:gd name="T12" fmla="*/ 15 w 264"/>
                <a:gd name="T13" fmla="*/ 17 h 592"/>
                <a:gd name="T14" fmla="*/ 8 w 264"/>
                <a:gd name="T15" fmla="*/ 1 h 592"/>
                <a:gd name="T16" fmla="*/ 13 w 264"/>
                <a:gd name="T17" fmla="*/ 0 h 5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4" h="592">
                  <a:moveTo>
                    <a:pt x="156" y="0"/>
                  </a:moveTo>
                  <a:lnTo>
                    <a:pt x="255" y="189"/>
                  </a:lnTo>
                  <a:lnTo>
                    <a:pt x="264" y="462"/>
                  </a:lnTo>
                  <a:lnTo>
                    <a:pt x="0" y="592"/>
                  </a:lnTo>
                  <a:lnTo>
                    <a:pt x="4" y="548"/>
                  </a:lnTo>
                  <a:lnTo>
                    <a:pt x="206" y="409"/>
                  </a:lnTo>
                  <a:lnTo>
                    <a:pt x="190" y="209"/>
                  </a:lnTo>
                  <a:lnTo>
                    <a:pt x="87" y="12"/>
                  </a:lnTo>
                  <a:lnTo>
                    <a:pt x="156"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90"/>
            <p:cNvSpPr>
              <a:spLocks noChangeAspect="1"/>
            </p:cNvSpPr>
            <p:nvPr/>
          </p:nvSpPr>
          <p:spPr bwMode="auto">
            <a:xfrm flipH="1">
              <a:off x="791" y="2196"/>
              <a:ext cx="170" cy="79"/>
            </a:xfrm>
            <a:custGeom>
              <a:avLst/>
              <a:gdLst>
                <a:gd name="T0" fmla="*/ 6 w 243"/>
                <a:gd name="T1" fmla="*/ 8 h 114"/>
                <a:gd name="T2" fmla="*/ 20 w 243"/>
                <a:gd name="T3" fmla="*/ 3 h 114"/>
                <a:gd name="T4" fmla="*/ 17 w 243"/>
                <a:gd name="T5" fmla="*/ 0 h 114"/>
                <a:gd name="T6" fmla="*/ 0 w 243"/>
                <a:gd name="T7" fmla="*/ 2 h 114"/>
                <a:gd name="T8" fmla="*/ 6 w 243"/>
                <a:gd name="T9" fmla="*/ 8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14">
                  <a:moveTo>
                    <a:pt x="79" y="114"/>
                  </a:moveTo>
                  <a:lnTo>
                    <a:pt x="243" y="35"/>
                  </a:lnTo>
                  <a:lnTo>
                    <a:pt x="205" y="0"/>
                  </a:lnTo>
                  <a:lnTo>
                    <a:pt x="0" y="26"/>
                  </a:lnTo>
                  <a:lnTo>
                    <a:pt x="79" y="114"/>
                  </a:lnTo>
                  <a:close/>
                </a:path>
              </a:pathLst>
            </a:custGeom>
            <a:solidFill>
              <a:srgbClr val="19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91"/>
            <p:cNvSpPr>
              <a:spLocks noChangeAspect="1"/>
            </p:cNvSpPr>
            <p:nvPr/>
          </p:nvSpPr>
          <p:spPr bwMode="auto">
            <a:xfrm flipH="1">
              <a:off x="712" y="2584"/>
              <a:ext cx="248" cy="461"/>
            </a:xfrm>
            <a:custGeom>
              <a:avLst/>
              <a:gdLst>
                <a:gd name="T0" fmla="*/ 5 w 385"/>
                <a:gd name="T1" fmla="*/ 3 h 660"/>
                <a:gd name="T2" fmla="*/ 18 w 385"/>
                <a:gd name="T3" fmla="*/ 0 h 660"/>
                <a:gd name="T4" fmla="*/ 9 w 385"/>
                <a:gd name="T5" fmla="*/ 54 h 660"/>
                <a:gd name="T6" fmla="*/ 5 w 385"/>
                <a:gd name="T7" fmla="*/ 52 h 660"/>
                <a:gd name="T8" fmla="*/ 0 w 385"/>
                <a:gd name="T9" fmla="*/ 46 h 660"/>
                <a:gd name="T10" fmla="*/ 5 w 385"/>
                <a:gd name="T11" fmla="*/ 3 h 6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5" h="660">
                  <a:moveTo>
                    <a:pt x="116" y="36"/>
                  </a:moveTo>
                  <a:lnTo>
                    <a:pt x="385" y="0"/>
                  </a:lnTo>
                  <a:lnTo>
                    <a:pt x="184" y="660"/>
                  </a:lnTo>
                  <a:lnTo>
                    <a:pt x="106" y="648"/>
                  </a:lnTo>
                  <a:lnTo>
                    <a:pt x="0" y="569"/>
                  </a:lnTo>
                  <a:lnTo>
                    <a:pt x="116" y="36"/>
                  </a:lnTo>
                  <a:close/>
                </a:path>
              </a:pathLst>
            </a:custGeom>
            <a:solidFill>
              <a:srgbClr val="618F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92"/>
            <p:cNvSpPr>
              <a:spLocks noChangeAspect="1"/>
            </p:cNvSpPr>
            <p:nvPr/>
          </p:nvSpPr>
          <p:spPr bwMode="auto">
            <a:xfrm flipH="1">
              <a:off x="527" y="2613"/>
              <a:ext cx="203" cy="465"/>
            </a:xfrm>
            <a:custGeom>
              <a:avLst/>
              <a:gdLst>
                <a:gd name="T0" fmla="*/ 20 w 290"/>
                <a:gd name="T1" fmla="*/ 0 h 578"/>
                <a:gd name="T2" fmla="*/ 0 w 290"/>
                <a:gd name="T3" fmla="*/ 14 h 578"/>
                <a:gd name="T4" fmla="*/ 10 w 290"/>
                <a:gd name="T5" fmla="*/ 126 h 578"/>
                <a:gd name="T6" fmla="*/ 20 w 290"/>
                <a:gd name="T7" fmla="*/ 124 h 578"/>
                <a:gd name="T8" fmla="*/ 24 w 290"/>
                <a:gd name="T9" fmla="*/ 113 h 578"/>
                <a:gd name="T10" fmla="*/ 20 w 290"/>
                <a:gd name="T11" fmla="*/ 0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578">
                  <a:moveTo>
                    <a:pt x="247" y="0"/>
                  </a:moveTo>
                  <a:lnTo>
                    <a:pt x="0" y="63"/>
                  </a:lnTo>
                  <a:lnTo>
                    <a:pt x="122" y="578"/>
                  </a:lnTo>
                  <a:lnTo>
                    <a:pt x="245" y="566"/>
                  </a:lnTo>
                  <a:lnTo>
                    <a:pt x="290" y="514"/>
                  </a:lnTo>
                  <a:lnTo>
                    <a:pt x="247" y="0"/>
                  </a:lnTo>
                  <a:close/>
                </a:path>
              </a:pathLst>
            </a:custGeom>
            <a:solidFill>
              <a:srgbClr val="618F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93"/>
            <p:cNvSpPr>
              <a:spLocks noChangeAspect="1"/>
            </p:cNvSpPr>
            <p:nvPr/>
          </p:nvSpPr>
          <p:spPr bwMode="auto">
            <a:xfrm flipH="1">
              <a:off x="781" y="2934"/>
              <a:ext cx="175" cy="440"/>
            </a:xfrm>
            <a:custGeom>
              <a:avLst/>
              <a:gdLst>
                <a:gd name="T0" fmla="*/ 23 w 234"/>
                <a:gd name="T1" fmla="*/ 0 h 496"/>
                <a:gd name="T2" fmla="*/ 0 w 234"/>
                <a:gd name="T3" fmla="*/ 19 h 496"/>
                <a:gd name="T4" fmla="*/ 16 w 234"/>
                <a:gd name="T5" fmla="*/ 199 h 496"/>
                <a:gd name="T6" fmla="*/ 31 w 234"/>
                <a:gd name="T7" fmla="*/ 214 h 496"/>
                <a:gd name="T8" fmla="*/ 23 w 234"/>
                <a:gd name="T9" fmla="*/ 0 h 4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4" h="496">
                  <a:moveTo>
                    <a:pt x="176" y="0"/>
                  </a:moveTo>
                  <a:lnTo>
                    <a:pt x="0" y="43"/>
                  </a:lnTo>
                  <a:lnTo>
                    <a:pt x="118" y="459"/>
                  </a:lnTo>
                  <a:lnTo>
                    <a:pt x="234" y="496"/>
                  </a:lnTo>
                  <a:lnTo>
                    <a:pt x="176" y="0"/>
                  </a:lnTo>
                  <a:close/>
                </a:path>
              </a:pathLst>
            </a:custGeom>
            <a:solidFill>
              <a:srgbClr val="618F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94"/>
            <p:cNvSpPr>
              <a:spLocks noChangeAspect="1"/>
            </p:cNvSpPr>
            <p:nvPr/>
          </p:nvSpPr>
          <p:spPr bwMode="auto">
            <a:xfrm flipH="1">
              <a:off x="532" y="3010"/>
              <a:ext cx="123" cy="411"/>
            </a:xfrm>
            <a:custGeom>
              <a:avLst/>
              <a:gdLst>
                <a:gd name="T0" fmla="*/ 0 w 176"/>
                <a:gd name="T1" fmla="*/ 15 h 455"/>
                <a:gd name="T2" fmla="*/ 14 w 176"/>
                <a:gd name="T3" fmla="*/ 0 h 455"/>
                <a:gd name="T4" fmla="*/ 14 w 176"/>
                <a:gd name="T5" fmla="*/ 199 h 455"/>
                <a:gd name="T6" fmla="*/ 5 w 176"/>
                <a:gd name="T7" fmla="*/ 224 h 455"/>
                <a:gd name="T8" fmla="*/ 0 w 176"/>
                <a:gd name="T9" fmla="*/ 15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455">
                  <a:moveTo>
                    <a:pt x="0" y="31"/>
                  </a:moveTo>
                  <a:lnTo>
                    <a:pt x="173" y="0"/>
                  </a:lnTo>
                  <a:lnTo>
                    <a:pt x="176" y="405"/>
                  </a:lnTo>
                  <a:lnTo>
                    <a:pt x="65" y="455"/>
                  </a:lnTo>
                  <a:lnTo>
                    <a:pt x="0" y="31"/>
                  </a:lnTo>
                  <a:close/>
                </a:path>
              </a:pathLst>
            </a:custGeom>
            <a:solidFill>
              <a:srgbClr val="618F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95"/>
            <p:cNvSpPr>
              <a:spLocks noChangeAspect="1"/>
            </p:cNvSpPr>
            <p:nvPr/>
          </p:nvSpPr>
          <p:spPr bwMode="auto">
            <a:xfrm flipH="1">
              <a:off x="786" y="3379"/>
              <a:ext cx="259" cy="176"/>
            </a:xfrm>
            <a:custGeom>
              <a:avLst/>
              <a:gdLst>
                <a:gd name="T0" fmla="*/ 19 w 371"/>
                <a:gd name="T1" fmla="*/ 0 h 251"/>
                <a:gd name="T2" fmla="*/ 5 w 371"/>
                <a:gd name="T3" fmla="*/ 9 h 251"/>
                <a:gd name="T4" fmla="*/ 0 w 371"/>
                <a:gd name="T5" fmla="*/ 14 h 251"/>
                <a:gd name="T6" fmla="*/ 13 w 371"/>
                <a:gd name="T7" fmla="*/ 20 h 251"/>
                <a:gd name="T8" fmla="*/ 23 w 371"/>
                <a:gd name="T9" fmla="*/ 11 h 251"/>
                <a:gd name="T10" fmla="*/ 30 w 371"/>
                <a:gd name="T11" fmla="*/ 11 h 251"/>
                <a:gd name="T12" fmla="*/ 29 w 371"/>
                <a:gd name="T13" fmla="*/ 1 h 251"/>
                <a:gd name="T14" fmla="*/ 19 w 371"/>
                <a:gd name="T15" fmla="*/ 0 h 25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1" h="251">
                  <a:moveTo>
                    <a:pt x="234" y="0"/>
                  </a:moveTo>
                  <a:lnTo>
                    <a:pt x="57" y="110"/>
                  </a:lnTo>
                  <a:lnTo>
                    <a:pt x="0" y="170"/>
                  </a:lnTo>
                  <a:lnTo>
                    <a:pt x="165" y="251"/>
                  </a:lnTo>
                  <a:lnTo>
                    <a:pt x="286" y="136"/>
                  </a:lnTo>
                  <a:lnTo>
                    <a:pt x="371" y="125"/>
                  </a:lnTo>
                  <a:lnTo>
                    <a:pt x="352" y="19"/>
                  </a:lnTo>
                  <a:lnTo>
                    <a:pt x="234" y="0"/>
                  </a:lnTo>
                  <a:close/>
                </a:path>
              </a:pathLst>
            </a:custGeom>
            <a:solidFill>
              <a:srgbClr val="618F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96"/>
            <p:cNvSpPr>
              <a:spLocks noChangeAspect="1"/>
            </p:cNvSpPr>
            <p:nvPr/>
          </p:nvSpPr>
          <p:spPr bwMode="auto">
            <a:xfrm flipH="1">
              <a:off x="362" y="3423"/>
              <a:ext cx="268" cy="161"/>
            </a:xfrm>
            <a:custGeom>
              <a:avLst/>
              <a:gdLst>
                <a:gd name="T0" fmla="*/ 8 w 384"/>
                <a:gd name="T1" fmla="*/ 0 h 230"/>
                <a:gd name="T2" fmla="*/ 25 w 384"/>
                <a:gd name="T3" fmla="*/ 8 h 230"/>
                <a:gd name="T4" fmla="*/ 31 w 384"/>
                <a:gd name="T5" fmla="*/ 13 h 230"/>
                <a:gd name="T6" fmla="*/ 20 w 384"/>
                <a:gd name="T7" fmla="*/ 19 h 230"/>
                <a:gd name="T8" fmla="*/ 7 w 384"/>
                <a:gd name="T9" fmla="*/ 10 h 230"/>
                <a:gd name="T10" fmla="*/ 0 w 384"/>
                <a:gd name="T11" fmla="*/ 10 h 230"/>
                <a:gd name="T12" fmla="*/ 1 w 384"/>
                <a:gd name="T13" fmla="*/ 3 h 230"/>
                <a:gd name="T14" fmla="*/ 8 w 384"/>
                <a:gd name="T15" fmla="*/ 0 h 2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4" h="230">
                  <a:moveTo>
                    <a:pt x="100" y="0"/>
                  </a:moveTo>
                  <a:lnTo>
                    <a:pt x="310" y="88"/>
                  </a:lnTo>
                  <a:lnTo>
                    <a:pt x="384" y="162"/>
                  </a:lnTo>
                  <a:lnTo>
                    <a:pt x="240" y="230"/>
                  </a:lnTo>
                  <a:lnTo>
                    <a:pt x="92" y="122"/>
                  </a:lnTo>
                  <a:lnTo>
                    <a:pt x="0" y="117"/>
                  </a:lnTo>
                  <a:lnTo>
                    <a:pt x="8" y="39"/>
                  </a:lnTo>
                  <a:lnTo>
                    <a:pt x="100" y="0"/>
                  </a:lnTo>
                  <a:close/>
                </a:path>
              </a:pathLst>
            </a:custGeom>
            <a:solidFill>
              <a:srgbClr val="618F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97"/>
            <p:cNvSpPr>
              <a:spLocks noChangeAspect="1"/>
            </p:cNvSpPr>
            <p:nvPr/>
          </p:nvSpPr>
          <p:spPr bwMode="auto">
            <a:xfrm flipH="1">
              <a:off x="714" y="2106"/>
              <a:ext cx="132" cy="140"/>
            </a:xfrm>
            <a:custGeom>
              <a:avLst/>
              <a:gdLst>
                <a:gd name="T0" fmla="*/ 5 w 189"/>
                <a:gd name="T1" fmla="*/ 17 h 200"/>
                <a:gd name="T2" fmla="*/ 15 w 189"/>
                <a:gd name="T3" fmla="*/ 13 h 200"/>
                <a:gd name="T4" fmla="*/ 14 w 189"/>
                <a:gd name="T5" fmla="*/ 3 h 200"/>
                <a:gd name="T6" fmla="*/ 2 w 189"/>
                <a:gd name="T7" fmla="*/ 0 h 200"/>
                <a:gd name="T8" fmla="*/ 1 w 189"/>
                <a:gd name="T9" fmla="*/ 6 h 200"/>
                <a:gd name="T10" fmla="*/ 5 w 189"/>
                <a:gd name="T11" fmla="*/ 8 h 200"/>
                <a:gd name="T12" fmla="*/ 6 w 189"/>
                <a:gd name="T13" fmla="*/ 6 h 200"/>
                <a:gd name="T14" fmla="*/ 8 w 189"/>
                <a:gd name="T15" fmla="*/ 6 h 200"/>
                <a:gd name="T16" fmla="*/ 0 w 189"/>
                <a:gd name="T17" fmla="*/ 11 h 200"/>
                <a:gd name="T18" fmla="*/ 5 w 189"/>
                <a:gd name="T19" fmla="*/ 17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00">
                  <a:moveTo>
                    <a:pt x="57" y="200"/>
                  </a:moveTo>
                  <a:lnTo>
                    <a:pt x="189" y="162"/>
                  </a:lnTo>
                  <a:lnTo>
                    <a:pt x="176" y="34"/>
                  </a:lnTo>
                  <a:lnTo>
                    <a:pt x="29" y="0"/>
                  </a:lnTo>
                  <a:lnTo>
                    <a:pt x="2" y="80"/>
                  </a:lnTo>
                  <a:lnTo>
                    <a:pt x="60" y="98"/>
                  </a:lnTo>
                  <a:lnTo>
                    <a:pt x="76" y="71"/>
                  </a:lnTo>
                  <a:lnTo>
                    <a:pt x="105" y="72"/>
                  </a:lnTo>
                  <a:lnTo>
                    <a:pt x="0" y="128"/>
                  </a:lnTo>
                  <a:lnTo>
                    <a:pt x="57" y="20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98"/>
            <p:cNvSpPr>
              <a:spLocks noChangeAspect="1"/>
            </p:cNvSpPr>
            <p:nvPr/>
          </p:nvSpPr>
          <p:spPr bwMode="auto">
            <a:xfrm flipH="1">
              <a:off x="548" y="1671"/>
              <a:ext cx="396" cy="318"/>
            </a:xfrm>
            <a:custGeom>
              <a:avLst/>
              <a:gdLst>
                <a:gd name="T0" fmla="*/ 25 w 565"/>
                <a:gd name="T1" fmla="*/ 25 h 454"/>
                <a:gd name="T2" fmla="*/ 24 w 565"/>
                <a:gd name="T3" fmla="*/ 29 h 454"/>
                <a:gd name="T4" fmla="*/ 23 w 565"/>
                <a:gd name="T5" fmla="*/ 33 h 454"/>
                <a:gd name="T6" fmla="*/ 22 w 565"/>
                <a:gd name="T7" fmla="*/ 36 h 454"/>
                <a:gd name="T8" fmla="*/ 22 w 565"/>
                <a:gd name="T9" fmla="*/ 37 h 454"/>
                <a:gd name="T10" fmla="*/ 25 w 565"/>
                <a:gd name="T11" fmla="*/ 37 h 454"/>
                <a:gd name="T12" fmla="*/ 29 w 565"/>
                <a:gd name="T13" fmla="*/ 36 h 454"/>
                <a:gd name="T14" fmla="*/ 34 w 565"/>
                <a:gd name="T15" fmla="*/ 35 h 454"/>
                <a:gd name="T16" fmla="*/ 37 w 565"/>
                <a:gd name="T17" fmla="*/ 34 h 454"/>
                <a:gd name="T18" fmla="*/ 42 w 565"/>
                <a:gd name="T19" fmla="*/ 32 h 454"/>
                <a:gd name="T20" fmla="*/ 45 w 565"/>
                <a:gd name="T21" fmla="*/ 30 h 454"/>
                <a:gd name="T22" fmla="*/ 47 w 565"/>
                <a:gd name="T23" fmla="*/ 28 h 454"/>
                <a:gd name="T24" fmla="*/ 47 w 565"/>
                <a:gd name="T25" fmla="*/ 25 h 454"/>
                <a:gd name="T26" fmla="*/ 47 w 565"/>
                <a:gd name="T27" fmla="*/ 22 h 454"/>
                <a:gd name="T28" fmla="*/ 45 w 565"/>
                <a:gd name="T29" fmla="*/ 18 h 454"/>
                <a:gd name="T30" fmla="*/ 42 w 565"/>
                <a:gd name="T31" fmla="*/ 13 h 454"/>
                <a:gd name="T32" fmla="*/ 39 w 565"/>
                <a:gd name="T33" fmla="*/ 7 h 454"/>
                <a:gd name="T34" fmla="*/ 34 w 565"/>
                <a:gd name="T35" fmla="*/ 3 h 454"/>
                <a:gd name="T36" fmla="*/ 28 w 565"/>
                <a:gd name="T37" fmla="*/ 1 h 454"/>
                <a:gd name="T38" fmla="*/ 20 w 565"/>
                <a:gd name="T39" fmla="*/ 0 h 454"/>
                <a:gd name="T40" fmla="*/ 13 w 565"/>
                <a:gd name="T41" fmla="*/ 2 h 454"/>
                <a:gd name="T42" fmla="*/ 8 w 565"/>
                <a:gd name="T43" fmla="*/ 4 h 454"/>
                <a:gd name="T44" fmla="*/ 4 w 565"/>
                <a:gd name="T45" fmla="*/ 6 h 454"/>
                <a:gd name="T46" fmla="*/ 1 w 565"/>
                <a:gd name="T47" fmla="*/ 8 h 454"/>
                <a:gd name="T48" fmla="*/ 1 w 565"/>
                <a:gd name="T49" fmla="*/ 9 h 454"/>
                <a:gd name="T50" fmla="*/ 1 w 565"/>
                <a:gd name="T51" fmla="*/ 11 h 454"/>
                <a:gd name="T52" fmla="*/ 1 w 565"/>
                <a:gd name="T53" fmla="*/ 13 h 454"/>
                <a:gd name="T54" fmla="*/ 1 w 565"/>
                <a:gd name="T55" fmla="*/ 14 h 454"/>
                <a:gd name="T56" fmla="*/ 2 w 565"/>
                <a:gd name="T57" fmla="*/ 16 h 454"/>
                <a:gd name="T58" fmla="*/ 7 w 565"/>
                <a:gd name="T59" fmla="*/ 18 h 454"/>
                <a:gd name="T60" fmla="*/ 13 w 565"/>
                <a:gd name="T61" fmla="*/ 17 h 454"/>
                <a:gd name="T62" fmla="*/ 16 w 565"/>
                <a:gd name="T63" fmla="*/ 15 h 454"/>
                <a:gd name="T64" fmla="*/ 20 w 565"/>
                <a:gd name="T65" fmla="*/ 15 h 454"/>
                <a:gd name="T66" fmla="*/ 23 w 565"/>
                <a:gd name="T67" fmla="*/ 18 h 454"/>
                <a:gd name="T68" fmla="*/ 25 w 565"/>
                <a:gd name="T69" fmla="*/ 20 h 454"/>
                <a:gd name="T70" fmla="*/ 25 w 565"/>
                <a:gd name="T71" fmla="*/ 22 h 4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454">
                  <a:moveTo>
                    <a:pt x="299" y="280"/>
                  </a:moveTo>
                  <a:lnTo>
                    <a:pt x="296" y="297"/>
                  </a:lnTo>
                  <a:lnTo>
                    <a:pt x="293" y="319"/>
                  </a:lnTo>
                  <a:lnTo>
                    <a:pt x="289" y="343"/>
                  </a:lnTo>
                  <a:lnTo>
                    <a:pt x="285" y="370"/>
                  </a:lnTo>
                  <a:lnTo>
                    <a:pt x="280" y="396"/>
                  </a:lnTo>
                  <a:lnTo>
                    <a:pt x="270" y="419"/>
                  </a:lnTo>
                  <a:lnTo>
                    <a:pt x="260" y="439"/>
                  </a:lnTo>
                  <a:lnTo>
                    <a:pt x="246" y="454"/>
                  </a:lnTo>
                  <a:lnTo>
                    <a:pt x="260" y="454"/>
                  </a:lnTo>
                  <a:lnTo>
                    <a:pt x="280" y="454"/>
                  </a:lnTo>
                  <a:lnTo>
                    <a:pt x="301" y="451"/>
                  </a:lnTo>
                  <a:lnTo>
                    <a:pt x="325" y="447"/>
                  </a:lnTo>
                  <a:lnTo>
                    <a:pt x="349" y="440"/>
                  </a:lnTo>
                  <a:lnTo>
                    <a:pt x="375" y="434"/>
                  </a:lnTo>
                  <a:lnTo>
                    <a:pt x="402" y="425"/>
                  </a:lnTo>
                  <a:lnTo>
                    <a:pt x="428" y="416"/>
                  </a:lnTo>
                  <a:lnTo>
                    <a:pt x="454" y="407"/>
                  </a:lnTo>
                  <a:lnTo>
                    <a:pt x="478" y="396"/>
                  </a:lnTo>
                  <a:lnTo>
                    <a:pt x="501" y="385"/>
                  </a:lnTo>
                  <a:lnTo>
                    <a:pt x="520" y="373"/>
                  </a:lnTo>
                  <a:lnTo>
                    <a:pt x="538" y="360"/>
                  </a:lnTo>
                  <a:lnTo>
                    <a:pt x="551" y="348"/>
                  </a:lnTo>
                  <a:lnTo>
                    <a:pt x="561" y="336"/>
                  </a:lnTo>
                  <a:lnTo>
                    <a:pt x="565" y="323"/>
                  </a:lnTo>
                  <a:lnTo>
                    <a:pt x="565" y="308"/>
                  </a:lnTo>
                  <a:lnTo>
                    <a:pt x="564" y="288"/>
                  </a:lnTo>
                  <a:lnTo>
                    <a:pt x="559" y="265"/>
                  </a:lnTo>
                  <a:lnTo>
                    <a:pt x="551" y="237"/>
                  </a:lnTo>
                  <a:lnTo>
                    <a:pt x="540" y="208"/>
                  </a:lnTo>
                  <a:lnTo>
                    <a:pt x="525" y="177"/>
                  </a:lnTo>
                  <a:lnTo>
                    <a:pt x="507" y="145"/>
                  </a:lnTo>
                  <a:lnTo>
                    <a:pt x="486" y="116"/>
                  </a:lnTo>
                  <a:lnTo>
                    <a:pt x="462" y="86"/>
                  </a:lnTo>
                  <a:lnTo>
                    <a:pt x="435" y="60"/>
                  </a:lnTo>
                  <a:lnTo>
                    <a:pt x="406" y="37"/>
                  </a:lnTo>
                  <a:lnTo>
                    <a:pt x="372" y="19"/>
                  </a:lnTo>
                  <a:lnTo>
                    <a:pt x="335" y="6"/>
                  </a:lnTo>
                  <a:lnTo>
                    <a:pt x="294" y="0"/>
                  </a:lnTo>
                  <a:lnTo>
                    <a:pt x="251" y="0"/>
                  </a:lnTo>
                  <a:lnTo>
                    <a:pt x="204" y="10"/>
                  </a:lnTo>
                  <a:lnTo>
                    <a:pt x="159" y="23"/>
                  </a:lnTo>
                  <a:lnTo>
                    <a:pt x="122" y="36"/>
                  </a:lnTo>
                  <a:lnTo>
                    <a:pt x="89" y="48"/>
                  </a:lnTo>
                  <a:lnTo>
                    <a:pt x="65" y="60"/>
                  </a:lnTo>
                  <a:lnTo>
                    <a:pt x="44" y="71"/>
                  </a:lnTo>
                  <a:lnTo>
                    <a:pt x="30" y="82"/>
                  </a:lnTo>
                  <a:lnTo>
                    <a:pt x="18" y="93"/>
                  </a:lnTo>
                  <a:lnTo>
                    <a:pt x="10" y="103"/>
                  </a:lnTo>
                  <a:lnTo>
                    <a:pt x="5" y="113"/>
                  </a:lnTo>
                  <a:lnTo>
                    <a:pt x="2" y="123"/>
                  </a:lnTo>
                  <a:lnTo>
                    <a:pt x="2" y="133"/>
                  </a:lnTo>
                  <a:lnTo>
                    <a:pt x="2" y="142"/>
                  </a:lnTo>
                  <a:lnTo>
                    <a:pt x="2" y="153"/>
                  </a:lnTo>
                  <a:lnTo>
                    <a:pt x="2" y="162"/>
                  </a:lnTo>
                  <a:lnTo>
                    <a:pt x="2" y="173"/>
                  </a:lnTo>
                  <a:lnTo>
                    <a:pt x="0" y="183"/>
                  </a:lnTo>
                  <a:lnTo>
                    <a:pt x="26" y="193"/>
                  </a:lnTo>
                  <a:lnTo>
                    <a:pt x="54" y="200"/>
                  </a:lnTo>
                  <a:lnTo>
                    <a:pt x="84" y="205"/>
                  </a:lnTo>
                  <a:lnTo>
                    <a:pt x="113" y="206"/>
                  </a:lnTo>
                  <a:lnTo>
                    <a:pt x="144" y="203"/>
                  </a:lnTo>
                  <a:lnTo>
                    <a:pt x="172" y="197"/>
                  </a:lnTo>
                  <a:lnTo>
                    <a:pt x="196" y="185"/>
                  </a:lnTo>
                  <a:lnTo>
                    <a:pt x="217" y="166"/>
                  </a:lnTo>
                  <a:lnTo>
                    <a:pt x="243" y="179"/>
                  </a:lnTo>
                  <a:lnTo>
                    <a:pt x="262" y="193"/>
                  </a:lnTo>
                  <a:lnTo>
                    <a:pt x="277" y="208"/>
                  </a:lnTo>
                  <a:lnTo>
                    <a:pt x="288" y="223"/>
                  </a:lnTo>
                  <a:lnTo>
                    <a:pt x="296" y="240"/>
                  </a:lnTo>
                  <a:lnTo>
                    <a:pt x="299" y="256"/>
                  </a:lnTo>
                  <a:lnTo>
                    <a:pt x="301" y="270"/>
                  </a:lnTo>
                  <a:lnTo>
                    <a:pt x="299" y="28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99"/>
            <p:cNvSpPr>
              <a:spLocks noChangeAspect="1"/>
            </p:cNvSpPr>
            <p:nvPr/>
          </p:nvSpPr>
          <p:spPr bwMode="auto">
            <a:xfrm flipH="1">
              <a:off x="275" y="1998"/>
              <a:ext cx="427" cy="572"/>
            </a:xfrm>
            <a:custGeom>
              <a:avLst/>
              <a:gdLst>
                <a:gd name="T0" fmla="*/ 21 w 610"/>
                <a:gd name="T1" fmla="*/ 47 h 818"/>
                <a:gd name="T2" fmla="*/ 20 w 610"/>
                <a:gd name="T3" fmla="*/ 67 h 818"/>
                <a:gd name="T4" fmla="*/ 0 w 610"/>
                <a:gd name="T5" fmla="*/ 63 h 818"/>
                <a:gd name="T6" fmla="*/ 6 w 610"/>
                <a:gd name="T7" fmla="*/ 24 h 818"/>
                <a:gd name="T8" fmla="*/ 3 w 610"/>
                <a:gd name="T9" fmla="*/ 0 h 818"/>
                <a:gd name="T10" fmla="*/ 11 w 610"/>
                <a:gd name="T11" fmla="*/ 2 h 818"/>
                <a:gd name="T12" fmla="*/ 43 w 610"/>
                <a:gd name="T13" fmla="*/ 19 h 818"/>
                <a:gd name="T14" fmla="*/ 50 w 610"/>
                <a:gd name="T15" fmla="*/ 31 h 818"/>
                <a:gd name="T16" fmla="*/ 34 w 610"/>
                <a:gd name="T17" fmla="*/ 59 h 818"/>
                <a:gd name="T18" fmla="*/ 24 w 610"/>
                <a:gd name="T19" fmla="*/ 48 h 818"/>
                <a:gd name="T20" fmla="*/ 27 w 610"/>
                <a:gd name="T21" fmla="*/ 34 h 818"/>
                <a:gd name="T22" fmla="*/ 22 w 610"/>
                <a:gd name="T23" fmla="*/ 31 h 818"/>
                <a:gd name="T24" fmla="*/ 21 w 610"/>
                <a:gd name="T25" fmla="*/ 47 h 8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0" h="818">
                  <a:moveTo>
                    <a:pt x="257" y="572"/>
                  </a:moveTo>
                  <a:lnTo>
                    <a:pt x="237" y="818"/>
                  </a:lnTo>
                  <a:lnTo>
                    <a:pt x="0" y="769"/>
                  </a:lnTo>
                  <a:lnTo>
                    <a:pt x="76" y="303"/>
                  </a:lnTo>
                  <a:lnTo>
                    <a:pt x="35" y="0"/>
                  </a:lnTo>
                  <a:lnTo>
                    <a:pt x="136" y="24"/>
                  </a:lnTo>
                  <a:lnTo>
                    <a:pt x="520" y="235"/>
                  </a:lnTo>
                  <a:lnTo>
                    <a:pt x="610" y="384"/>
                  </a:lnTo>
                  <a:lnTo>
                    <a:pt x="413" y="726"/>
                  </a:lnTo>
                  <a:lnTo>
                    <a:pt x="282" y="593"/>
                  </a:lnTo>
                  <a:lnTo>
                    <a:pt x="332" y="418"/>
                  </a:lnTo>
                  <a:lnTo>
                    <a:pt x="261" y="380"/>
                  </a:lnTo>
                  <a:lnTo>
                    <a:pt x="257" y="572"/>
                  </a:lnTo>
                  <a:close/>
                </a:path>
              </a:pathLst>
            </a:custGeom>
            <a:solidFill>
              <a:srgbClr val="00CC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100"/>
            <p:cNvSpPr>
              <a:spLocks noChangeAspect="1"/>
            </p:cNvSpPr>
            <p:nvPr/>
          </p:nvSpPr>
          <p:spPr bwMode="auto">
            <a:xfrm flipH="1">
              <a:off x="450" y="2443"/>
              <a:ext cx="154" cy="141"/>
            </a:xfrm>
            <a:custGeom>
              <a:avLst/>
              <a:gdLst>
                <a:gd name="T0" fmla="*/ 8 w 221"/>
                <a:gd name="T1" fmla="*/ 0 h 201"/>
                <a:gd name="T2" fmla="*/ 0 w 221"/>
                <a:gd name="T3" fmla="*/ 8 h 201"/>
                <a:gd name="T4" fmla="*/ 6 w 221"/>
                <a:gd name="T5" fmla="*/ 17 h 201"/>
                <a:gd name="T6" fmla="*/ 17 w 221"/>
                <a:gd name="T7" fmla="*/ 14 h 201"/>
                <a:gd name="T8" fmla="*/ 17 w 221"/>
                <a:gd name="T9" fmla="*/ 8 h 201"/>
                <a:gd name="T10" fmla="*/ 12 w 221"/>
                <a:gd name="T11" fmla="*/ 8 h 201"/>
                <a:gd name="T12" fmla="*/ 12 w 221"/>
                <a:gd name="T13" fmla="*/ 11 h 201"/>
                <a:gd name="T14" fmla="*/ 10 w 221"/>
                <a:gd name="T15" fmla="*/ 11 h 201"/>
                <a:gd name="T16" fmla="*/ 15 w 221"/>
                <a:gd name="T17" fmla="*/ 4 h 201"/>
                <a:gd name="T18" fmla="*/ 8 w 221"/>
                <a:gd name="T19" fmla="*/ 0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1" h="201">
                  <a:moveTo>
                    <a:pt x="105" y="0"/>
                  </a:moveTo>
                  <a:lnTo>
                    <a:pt x="0" y="90"/>
                  </a:lnTo>
                  <a:lnTo>
                    <a:pt x="69" y="201"/>
                  </a:lnTo>
                  <a:lnTo>
                    <a:pt x="221" y="170"/>
                  </a:lnTo>
                  <a:lnTo>
                    <a:pt x="208" y="87"/>
                  </a:lnTo>
                  <a:lnTo>
                    <a:pt x="147" y="93"/>
                  </a:lnTo>
                  <a:lnTo>
                    <a:pt x="143" y="127"/>
                  </a:lnTo>
                  <a:lnTo>
                    <a:pt x="118" y="137"/>
                  </a:lnTo>
                  <a:lnTo>
                    <a:pt x="187" y="43"/>
                  </a:lnTo>
                  <a:lnTo>
                    <a:pt x="105"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Oval 101"/>
            <p:cNvSpPr>
              <a:spLocks noChangeAspect="1" noChangeArrowheads="1"/>
            </p:cNvSpPr>
            <p:nvPr/>
          </p:nvSpPr>
          <p:spPr bwMode="auto">
            <a:xfrm flipH="1">
              <a:off x="850" y="1805"/>
              <a:ext cx="33" cy="34"/>
            </a:xfrm>
            <a:prstGeom prst="ellipse">
              <a:avLst/>
            </a:prstGeom>
            <a:solidFill>
              <a:srgbClr val="618FFD"/>
            </a:solidFill>
            <a:ln w="1270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97" name="Freeform 106"/>
            <p:cNvSpPr>
              <a:spLocks/>
            </p:cNvSpPr>
            <p:nvPr/>
          </p:nvSpPr>
          <p:spPr bwMode="auto">
            <a:xfrm flipH="1">
              <a:off x="862" y="1925"/>
              <a:ext cx="30" cy="9"/>
            </a:xfrm>
            <a:custGeom>
              <a:avLst/>
              <a:gdLst>
                <a:gd name="T0" fmla="*/ 0 w 30"/>
                <a:gd name="T1" fmla="*/ 9 h 9"/>
                <a:gd name="T2" fmla="*/ 24 w 30"/>
                <a:gd name="T3" fmla="*/ 7 h 9"/>
                <a:gd name="T4" fmla="*/ 30 w 30"/>
                <a:gd name="T5" fmla="*/ 0 h 9"/>
                <a:gd name="T6" fmla="*/ 0 60000 65536"/>
                <a:gd name="T7" fmla="*/ 0 60000 65536"/>
                <a:gd name="T8" fmla="*/ 0 60000 65536"/>
              </a:gdLst>
              <a:ahLst/>
              <a:cxnLst>
                <a:cxn ang="T6">
                  <a:pos x="T0" y="T1"/>
                </a:cxn>
                <a:cxn ang="T7">
                  <a:pos x="T2" y="T3"/>
                </a:cxn>
                <a:cxn ang="T8">
                  <a:pos x="T4" y="T5"/>
                </a:cxn>
              </a:cxnLst>
              <a:rect l="0" t="0" r="r" b="b"/>
              <a:pathLst>
                <a:path w="30" h="9">
                  <a:moveTo>
                    <a:pt x="0" y="9"/>
                  </a:moveTo>
                  <a:cubicBezTo>
                    <a:pt x="4" y="9"/>
                    <a:pt x="19" y="8"/>
                    <a:pt x="24" y="7"/>
                  </a:cubicBezTo>
                  <a:cubicBezTo>
                    <a:pt x="29" y="6"/>
                    <a:pt x="29" y="1"/>
                    <a:pt x="30" y="0"/>
                  </a:cubicBezTo>
                </a:path>
              </a:pathLst>
            </a:custGeom>
            <a:noFill/>
            <a:ln w="12700" cap="flat"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1" name="Freeform 11"/>
          <p:cNvSpPr>
            <a:spLocks/>
          </p:cNvSpPr>
          <p:nvPr/>
        </p:nvSpPr>
        <p:spPr bwMode="hidden">
          <a:xfrm>
            <a:off x="6845300" y="4065588"/>
            <a:ext cx="1828800" cy="1219200"/>
          </a:xfrm>
          <a:custGeom>
            <a:avLst/>
            <a:gdLst>
              <a:gd name="T0" fmla="*/ 48 w 1152"/>
              <a:gd name="T1" fmla="*/ 720 h 768"/>
              <a:gd name="T2" fmla="*/ 0 w 1152"/>
              <a:gd name="T3" fmla="*/ 432 h 768"/>
              <a:gd name="T4" fmla="*/ 240 w 1152"/>
              <a:gd name="T5" fmla="*/ 720 h 768"/>
              <a:gd name="T6" fmla="*/ 336 w 1152"/>
              <a:gd name="T7" fmla="*/ 48 h 768"/>
              <a:gd name="T8" fmla="*/ 432 w 1152"/>
              <a:gd name="T9" fmla="*/ 720 h 768"/>
              <a:gd name="T10" fmla="*/ 768 w 1152"/>
              <a:gd name="T11" fmla="*/ 0 h 768"/>
              <a:gd name="T12" fmla="*/ 864 w 1152"/>
              <a:gd name="T13" fmla="*/ 720 h 768"/>
              <a:gd name="T14" fmla="*/ 1152 w 1152"/>
              <a:gd name="T15" fmla="*/ 480 h 768"/>
              <a:gd name="T16" fmla="*/ 1056 w 1152"/>
              <a:gd name="T17" fmla="*/ 768 h 768"/>
              <a:gd name="T18" fmla="*/ 48 w 1152"/>
              <a:gd name="T19" fmla="*/ 720 h 7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200"/>
                                  </p:stCondLst>
                                  <p:childTnLst>
                                    <p:set>
                                      <p:cBhvr>
                                        <p:cTn id="9" dur="1" fill="hold">
                                          <p:stCondLst>
                                            <p:cond delay="0"/>
                                          </p:stCondLst>
                                        </p:cTn>
                                        <p:tgtEl>
                                          <p:spTgt spid="74"/>
                                        </p:tgtEl>
                                        <p:attrNameLst>
                                          <p:attrName>style.visibility</p:attrName>
                                        </p:attrNameLst>
                                      </p:cBhvr>
                                      <p:to>
                                        <p:strVal val="visible"/>
                                      </p:to>
                                    </p:set>
                                    <p:animEffect transition="in" filter="dissolve">
                                      <p:cBhvr>
                                        <p:cTn id="10" dur="5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par>
                          <p:cTn id="19" fill="hold">
                            <p:stCondLst>
                              <p:cond delay="1000"/>
                            </p:stCondLst>
                            <p:childTnLst>
                              <p:par>
                                <p:cTn id="20" presetID="9" presetClass="entr" presetSubtype="0" fill="hold" nodeType="afterEffect">
                                  <p:stCondLst>
                                    <p:cond delay="20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par>
                          <p:cTn id="31" fill="hold">
                            <p:stCondLst>
                              <p:cond delay="1000"/>
                            </p:stCondLst>
                            <p:childTnLst>
                              <p:par>
                                <p:cTn id="32" presetID="11" presetClass="entr" presetSubtype="0" fill="hold" nodeType="afterEffect">
                                  <p:stCondLst>
                                    <p:cond delay="200"/>
                                  </p:stCondLst>
                                  <p:childTnLst>
                                    <p:set>
                                      <p:cBhvr>
                                        <p:cTn id="33" dur="75">
                                          <p:stCondLst>
                                            <p:cond delay="0"/>
                                          </p:stCondLst>
                                        </p:cTn>
                                        <p:tgtEl>
                                          <p:spTgt spid="14"/>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4"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nimBg="1" autoUpdateAnimBg="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13A13A44-94A7-419A-B582-3C629427EDE5}" type="slidenum">
              <a:rPr lang="en-US" sz="700">
                <a:ea typeface="Arial Unicode MS" pitchFamily="34" charset="-128"/>
                <a:cs typeface="Arial Unicode MS" pitchFamily="34" charset="-128"/>
              </a:rPr>
              <a:pPr algn="r"/>
              <a:t>6</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Rectangle 2"/>
          <p:cNvSpPr txBox="1">
            <a:spLocks noChangeArrowheads="1"/>
          </p:cNvSpPr>
          <p:nvPr/>
        </p:nvSpPr>
        <p:spPr bwMode="auto">
          <a:xfrm>
            <a:off x="411957" y="496094"/>
            <a:ext cx="8970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b="1" dirty="0">
                <a:latin typeface="Franklin Gothic Medium Cond" pitchFamily="34" charset="0"/>
              </a:rPr>
              <a:t>So why is testing necessary?</a:t>
            </a:r>
          </a:p>
        </p:txBody>
      </p:sp>
      <p:sp>
        <p:nvSpPr>
          <p:cNvPr id="9" name="Rectangle 3"/>
          <p:cNvSpPr txBox="1">
            <a:spLocks noChangeArrowheads="1"/>
          </p:cNvSpPr>
          <p:nvPr/>
        </p:nvSpPr>
        <p:spPr bwMode="auto">
          <a:xfrm>
            <a:off x="439738" y="1084647"/>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300">
                <a:solidFill>
                  <a:schemeClr val="tx1"/>
                </a:solidFill>
                <a:latin typeface="Arial" pitchFamily="34" charset="0"/>
                <a:ea typeface="MS PGothic" pitchFamily="34" charset="-128"/>
              </a:defRPr>
            </a:lvl1pPr>
            <a:lvl2pPr marL="547688" indent="-22860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lvl="1" algn="l" eaLnBrk="1" hangingPunct="1">
              <a:spcBef>
                <a:spcPts val="375"/>
              </a:spcBef>
              <a:buClr>
                <a:schemeClr val="accent2"/>
              </a:buClr>
              <a:buSzPct val="85000"/>
              <a:buFont typeface="Arial" pitchFamily="34" charset="0"/>
              <a:buChar char="–"/>
            </a:pPr>
            <a:r>
              <a:rPr lang="en-GB" sz="1400" dirty="0">
                <a:latin typeface="Arial Narrow" pitchFamily="34" charset="0"/>
              </a:rPr>
              <a:t>because software is likely to have faults</a:t>
            </a:r>
          </a:p>
          <a:p>
            <a:pPr lvl="1" algn="l" eaLnBrk="1" hangingPunct="1">
              <a:spcBef>
                <a:spcPts val="375"/>
              </a:spcBef>
              <a:buClr>
                <a:schemeClr val="accent2"/>
              </a:buClr>
              <a:buSzPct val="85000"/>
              <a:buFont typeface="Arial" pitchFamily="34" charset="0"/>
              <a:buChar char="–"/>
            </a:pPr>
            <a:r>
              <a:rPr lang="en-GB" sz="1400" dirty="0">
                <a:latin typeface="Arial Narrow" pitchFamily="34" charset="0"/>
              </a:rPr>
              <a:t>to learn about the reliability of the software</a:t>
            </a:r>
          </a:p>
          <a:p>
            <a:pPr lvl="1" algn="l" eaLnBrk="1" hangingPunct="1">
              <a:spcBef>
                <a:spcPts val="375"/>
              </a:spcBef>
              <a:buClr>
                <a:schemeClr val="accent2"/>
              </a:buClr>
              <a:buSzPct val="85000"/>
              <a:buFont typeface="Arial" pitchFamily="34" charset="0"/>
              <a:buChar char="–"/>
            </a:pPr>
            <a:r>
              <a:rPr lang="en-GB" sz="1400" dirty="0">
                <a:latin typeface="Arial Narrow" pitchFamily="34" charset="0"/>
              </a:rPr>
              <a:t>to fill the time between delivery of the software and the release date</a:t>
            </a:r>
          </a:p>
          <a:p>
            <a:pPr lvl="1" algn="l" eaLnBrk="1" hangingPunct="1">
              <a:spcBef>
                <a:spcPts val="375"/>
              </a:spcBef>
              <a:buClr>
                <a:schemeClr val="accent2"/>
              </a:buClr>
              <a:buSzPct val="85000"/>
              <a:buFont typeface="Arial" pitchFamily="34" charset="0"/>
              <a:buChar char="–"/>
            </a:pPr>
            <a:r>
              <a:rPr lang="en-GB" sz="1400" dirty="0">
                <a:latin typeface="Arial Narrow" pitchFamily="34" charset="0"/>
              </a:rPr>
              <a:t>to prove that the software has no faults</a:t>
            </a:r>
          </a:p>
          <a:p>
            <a:pPr lvl="1" algn="l" eaLnBrk="1" hangingPunct="1">
              <a:spcBef>
                <a:spcPts val="375"/>
              </a:spcBef>
              <a:buClr>
                <a:schemeClr val="accent2"/>
              </a:buClr>
              <a:buSzPct val="85000"/>
              <a:buFont typeface="Arial" pitchFamily="34" charset="0"/>
              <a:buChar char="–"/>
            </a:pPr>
            <a:r>
              <a:rPr lang="en-GB" sz="1400" dirty="0">
                <a:latin typeface="Arial Narrow" pitchFamily="34" charset="0"/>
              </a:rPr>
              <a:t>because testing is included in the project plan</a:t>
            </a:r>
          </a:p>
          <a:p>
            <a:pPr lvl="1" algn="l" eaLnBrk="1" hangingPunct="1">
              <a:spcBef>
                <a:spcPts val="375"/>
              </a:spcBef>
              <a:buClr>
                <a:schemeClr val="accent2"/>
              </a:buClr>
              <a:buSzPct val="85000"/>
              <a:buFont typeface="Arial" pitchFamily="34" charset="0"/>
              <a:buChar char="–"/>
            </a:pPr>
            <a:r>
              <a:rPr lang="en-GB" sz="1400" dirty="0">
                <a:latin typeface="Arial Narrow" pitchFamily="34" charset="0"/>
              </a:rPr>
              <a:t>because failures can be very expensive</a:t>
            </a:r>
          </a:p>
          <a:p>
            <a:pPr lvl="1" algn="l" eaLnBrk="1" hangingPunct="1">
              <a:spcBef>
                <a:spcPts val="375"/>
              </a:spcBef>
              <a:buClr>
                <a:schemeClr val="accent2"/>
              </a:buClr>
              <a:buSzPct val="85000"/>
              <a:buFont typeface="Arial" pitchFamily="34" charset="0"/>
              <a:buChar char="–"/>
            </a:pPr>
            <a:r>
              <a:rPr lang="en-GB" sz="1400" dirty="0">
                <a:latin typeface="Arial Narrow" pitchFamily="34" charset="0"/>
              </a:rPr>
              <a:t>to avoid being sued by customers</a:t>
            </a:r>
          </a:p>
          <a:p>
            <a:pPr lvl="1" algn="l" eaLnBrk="1" hangingPunct="1">
              <a:spcBef>
                <a:spcPts val="375"/>
              </a:spcBef>
              <a:buClr>
                <a:schemeClr val="accent2"/>
              </a:buClr>
              <a:buSzPct val="85000"/>
              <a:buFont typeface="Arial" pitchFamily="34" charset="0"/>
              <a:buChar char="–"/>
            </a:pPr>
            <a:r>
              <a:rPr lang="en-GB" sz="1400" dirty="0">
                <a:latin typeface="Arial Narrow" pitchFamily="34" charset="0"/>
              </a:rPr>
              <a:t>to stay in business</a:t>
            </a:r>
          </a:p>
        </p:txBody>
      </p:sp>
      <p:grpSp>
        <p:nvGrpSpPr>
          <p:cNvPr id="10" name="Group 4"/>
          <p:cNvGrpSpPr>
            <a:grpSpLocks/>
          </p:cNvGrpSpPr>
          <p:nvPr/>
        </p:nvGrpSpPr>
        <p:grpSpPr bwMode="auto">
          <a:xfrm>
            <a:off x="5183188" y="1055997"/>
            <a:ext cx="153987" cy="239713"/>
            <a:chOff x="4100" y="173"/>
            <a:chExt cx="194" cy="201"/>
          </a:xfrm>
        </p:grpSpPr>
        <p:sp>
          <p:nvSpPr>
            <p:cNvPr id="11"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4"/>
          <p:cNvGrpSpPr>
            <a:grpSpLocks/>
          </p:cNvGrpSpPr>
          <p:nvPr/>
        </p:nvGrpSpPr>
        <p:grpSpPr bwMode="auto">
          <a:xfrm>
            <a:off x="5855524" y="1153082"/>
            <a:ext cx="153988" cy="239712"/>
            <a:chOff x="4100" y="173"/>
            <a:chExt cx="194" cy="201"/>
          </a:xfrm>
        </p:grpSpPr>
        <p:sp>
          <p:nvSpPr>
            <p:cNvPr id="14"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7"/>
          <p:cNvGrpSpPr>
            <a:grpSpLocks/>
          </p:cNvGrpSpPr>
          <p:nvPr/>
        </p:nvGrpSpPr>
        <p:grpSpPr bwMode="auto">
          <a:xfrm>
            <a:off x="5848350" y="1538267"/>
            <a:ext cx="230188" cy="190500"/>
            <a:chOff x="4068" y="441"/>
            <a:chExt cx="161" cy="185"/>
          </a:xfrm>
        </p:grpSpPr>
        <p:sp>
          <p:nvSpPr>
            <p:cNvPr id="21" name="Line 8"/>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9"/>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 name="Group 7"/>
          <p:cNvGrpSpPr>
            <a:grpSpLocks/>
          </p:cNvGrpSpPr>
          <p:nvPr/>
        </p:nvGrpSpPr>
        <p:grpSpPr bwMode="auto">
          <a:xfrm>
            <a:off x="5128512" y="1796390"/>
            <a:ext cx="230187" cy="190500"/>
            <a:chOff x="4068" y="441"/>
            <a:chExt cx="161" cy="185"/>
          </a:xfrm>
        </p:grpSpPr>
        <p:sp>
          <p:nvSpPr>
            <p:cNvPr id="24" name="Line 8"/>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9"/>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7"/>
          <p:cNvGrpSpPr>
            <a:grpSpLocks/>
          </p:cNvGrpSpPr>
          <p:nvPr/>
        </p:nvGrpSpPr>
        <p:grpSpPr bwMode="auto">
          <a:xfrm>
            <a:off x="5808023" y="1995529"/>
            <a:ext cx="230188" cy="190500"/>
            <a:chOff x="4068" y="441"/>
            <a:chExt cx="161" cy="185"/>
          </a:xfrm>
        </p:grpSpPr>
        <p:sp>
          <p:nvSpPr>
            <p:cNvPr id="27" name="Line 8"/>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9"/>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 name="Group 4"/>
          <p:cNvGrpSpPr>
            <a:grpSpLocks/>
          </p:cNvGrpSpPr>
          <p:nvPr/>
        </p:nvGrpSpPr>
        <p:grpSpPr bwMode="auto">
          <a:xfrm>
            <a:off x="5161211" y="2354057"/>
            <a:ext cx="153987" cy="239712"/>
            <a:chOff x="4100" y="173"/>
            <a:chExt cx="194" cy="201"/>
          </a:xfrm>
        </p:grpSpPr>
        <p:sp>
          <p:nvSpPr>
            <p:cNvPr id="30"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4"/>
          <p:cNvGrpSpPr>
            <a:grpSpLocks/>
          </p:cNvGrpSpPr>
          <p:nvPr/>
        </p:nvGrpSpPr>
        <p:grpSpPr bwMode="auto">
          <a:xfrm>
            <a:off x="5851649" y="2486458"/>
            <a:ext cx="153988" cy="239712"/>
            <a:chOff x="4100" y="173"/>
            <a:chExt cx="194" cy="201"/>
          </a:xfrm>
        </p:grpSpPr>
        <p:sp>
          <p:nvSpPr>
            <p:cNvPr id="33"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 name="Group 4"/>
          <p:cNvGrpSpPr>
            <a:grpSpLocks/>
          </p:cNvGrpSpPr>
          <p:nvPr/>
        </p:nvGrpSpPr>
        <p:grpSpPr bwMode="auto">
          <a:xfrm>
            <a:off x="5186672" y="2766992"/>
            <a:ext cx="153988" cy="239713"/>
            <a:chOff x="4100" y="173"/>
            <a:chExt cx="194" cy="201"/>
          </a:xfrm>
        </p:grpSpPr>
        <p:sp>
          <p:nvSpPr>
            <p:cNvPr id="36"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CDFD1AD7-5E1F-4C1E-8056-F91354FC9F17}" type="slidenum">
              <a:rPr lang="en-US" sz="700">
                <a:ea typeface="Arial Unicode MS" pitchFamily="34" charset="-128"/>
                <a:cs typeface="Arial Unicode MS" pitchFamily="34" charset="-128"/>
              </a:rPr>
              <a:pPr algn="r"/>
              <a:t>7</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Content Placeholder 4"/>
          <p:cNvSpPr txBox="1">
            <a:spLocks/>
          </p:cNvSpPr>
          <p:nvPr/>
        </p:nvSpPr>
        <p:spPr bwMode="auto">
          <a:xfrm>
            <a:off x="381000" y="1295400"/>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pPr>
            <a:endParaRPr lang="en-US" sz="1800">
              <a:latin typeface="High Tower Text" pitchFamily="18" charset="0"/>
            </a:endParaRPr>
          </a:p>
        </p:txBody>
      </p:sp>
      <p:sp>
        <p:nvSpPr>
          <p:cNvPr id="9" name="Rectangle 2"/>
          <p:cNvSpPr txBox="1">
            <a:spLocks noChangeArrowheads="1"/>
          </p:cNvSpPr>
          <p:nvPr/>
        </p:nvSpPr>
        <p:spPr bwMode="auto">
          <a:xfrm>
            <a:off x="304800" y="533400"/>
            <a:ext cx="91059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b="1" dirty="0">
                <a:latin typeface="Franklin Gothic Medium Cond" pitchFamily="34" charset="0"/>
              </a:rPr>
              <a:t>Exhaustive testing?</a:t>
            </a:r>
          </a:p>
        </p:txBody>
      </p:sp>
      <p:sp>
        <p:nvSpPr>
          <p:cNvPr id="10" name="Rectangle 3"/>
          <p:cNvSpPr txBox="1">
            <a:spLocks noChangeArrowheads="1"/>
          </p:cNvSpPr>
          <p:nvPr/>
        </p:nvSpPr>
        <p:spPr bwMode="auto">
          <a:xfrm>
            <a:off x="455613" y="1082675"/>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1300">
                <a:solidFill>
                  <a:schemeClr val="tx1"/>
                </a:solidFill>
                <a:latin typeface="Arial" pitchFamily="34" charset="0"/>
                <a:ea typeface="MS PGothic" pitchFamily="34" charset="-128"/>
              </a:defRPr>
            </a:lvl1pPr>
            <a:lvl2pPr marL="547688" indent="-22860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spcBef>
                <a:spcPts val="575"/>
              </a:spcBef>
              <a:buClr>
                <a:schemeClr val="accent1"/>
              </a:buClr>
              <a:buSzPct val="85000"/>
              <a:buFont typeface="Wingdings" pitchFamily="2" charset="2"/>
              <a:buChar char="q"/>
            </a:pPr>
            <a:r>
              <a:rPr lang="en-GB" sz="1400" dirty="0">
                <a:latin typeface="Arial Narrow" pitchFamily="34" charset="0"/>
              </a:rPr>
              <a:t>What is exhaustive testing?</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when all the testers are exhausted</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when all the planned tests have been executed</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exercising all combinations of inputs and preconditions</a:t>
            </a:r>
          </a:p>
          <a:p>
            <a:pPr algn="l" eaLnBrk="1" hangingPunct="1">
              <a:spcBef>
                <a:spcPts val="575"/>
              </a:spcBef>
              <a:buClr>
                <a:schemeClr val="accent1"/>
              </a:buClr>
              <a:buSzPct val="85000"/>
              <a:buFont typeface="Wingdings" pitchFamily="2" charset="2"/>
              <a:buChar char="q"/>
            </a:pPr>
            <a:r>
              <a:rPr lang="en-GB" sz="1400" dirty="0">
                <a:latin typeface="Arial Narrow" pitchFamily="34" charset="0"/>
              </a:rPr>
              <a:t>How much time will exhaustive testing take?</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infinite time</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not much time</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impractical amount of time</a:t>
            </a:r>
          </a:p>
        </p:txBody>
      </p:sp>
      <p:grpSp>
        <p:nvGrpSpPr>
          <p:cNvPr id="11" name="Group 10"/>
          <p:cNvGrpSpPr>
            <a:grpSpLocks/>
          </p:cNvGrpSpPr>
          <p:nvPr/>
        </p:nvGrpSpPr>
        <p:grpSpPr bwMode="auto">
          <a:xfrm>
            <a:off x="6577013" y="2676525"/>
            <a:ext cx="192087" cy="285750"/>
            <a:chOff x="4068" y="441"/>
            <a:chExt cx="161" cy="185"/>
          </a:xfrm>
        </p:grpSpPr>
        <p:sp>
          <p:nvSpPr>
            <p:cNvPr id="12" name="Line 8"/>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9"/>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13"/>
          <p:cNvGrpSpPr>
            <a:grpSpLocks/>
          </p:cNvGrpSpPr>
          <p:nvPr/>
        </p:nvGrpSpPr>
        <p:grpSpPr bwMode="auto">
          <a:xfrm>
            <a:off x="5318125" y="2514600"/>
            <a:ext cx="255588" cy="254000"/>
            <a:chOff x="4068" y="441"/>
            <a:chExt cx="161" cy="185"/>
          </a:xfrm>
        </p:grpSpPr>
        <p:sp>
          <p:nvSpPr>
            <p:cNvPr id="19" name="Line 14"/>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5"/>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16"/>
          <p:cNvGrpSpPr>
            <a:grpSpLocks/>
          </p:cNvGrpSpPr>
          <p:nvPr/>
        </p:nvGrpSpPr>
        <p:grpSpPr bwMode="auto">
          <a:xfrm>
            <a:off x="6577013" y="3006725"/>
            <a:ext cx="282575" cy="319088"/>
            <a:chOff x="4100" y="173"/>
            <a:chExt cx="194" cy="201"/>
          </a:xfrm>
        </p:grpSpPr>
        <p:sp>
          <p:nvSpPr>
            <p:cNvPr id="22" name="Line 17"/>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8"/>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19"/>
          <p:cNvGrpSpPr>
            <a:grpSpLocks/>
          </p:cNvGrpSpPr>
          <p:nvPr/>
        </p:nvGrpSpPr>
        <p:grpSpPr bwMode="auto">
          <a:xfrm>
            <a:off x="6769100" y="1616075"/>
            <a:ext cx="192088" cy="254000"/>
            <a:chOff x="4068" y="441"/>
            <a:chExt cx="161" cy="185"/>
          </a:xfrm>
        </p:grpSpPr>
        <p:sp>
          <p:nvSpPr>
            <p:cNvPr id="25" name="Line 20"/>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1"/>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22"/>
          <p:cNvGrpSpPr>
            <a:grpSpLocks/>
          </p:cNvGrpSpPr>
          <p:nvPr/>
        </p:nvGrpSpPr>
        <p:grpSpPr bwMode="auto">
          <a:xfrm>
            <a:off x="5330825" y="1909763"/>
            <a:ext cx="307975" cy="239712"/>
            <a:chOff x="4100" y="173"/>
            <a:chExt cx="194" cy="201"/>
          </a:xfrm>
        </p:grpSpPr>
        <p:sp>
          <p:nvSpPr>
            <p:cNvPr id="28" name="Line 23"/>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4"/>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25"/>
          <p:cNvGrpSpPr>
            <a:grpSpLocks/>
          </p:cNvGrpSpPr>
          <p:nvPr/>
        </p:nvGrpSpPr>
        <p:grpSpPr bwMode="auto">
          <a:xfrm>
            <a:off x="5307013" y="1295400"/>
            <a:ext cx="266700" cy="254000"/>
            <a:chOff x="4068" y="441"/>
            <a:chExt cx="161" cy="185"/>
          </a:xfrm>
        </p:grpSpPr>
        <p:sp>
          <p:nvSpPr>
            <p:cNvPr id="31" name="Line 26"/>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7"/>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txBox="1">
            <a:spLocks noGrp="1"/>
          </p:cNvSpPr>
          <p:nvPr/>
        </p:nvSpPr>
        <p:spPr bwMode="auto">
          <a:xfrm>
            <a:off x="8355013" y="6513513"/>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r"/>
            <a:fld id="{F73D9E75-3BB8-42C9-BCBD-B4E9852232B2}" type="slidenum">
              <a:rPr lang="en-US" sz="700">
                <a:ea typeface="Arial Unicode MS" pitchFamily="34" charset="-128"/>
                <a:cs typeface="Arial Unicode MS" pitchFamily="34" charset="-128"/>
              </a:rPr>
              <a:pPr algn="r"/>
              <a:t>8</a:t>
            </a:fld>
            <a:endParaRPr lang="en-US" sz="700">
              <a:ea typeface="Arial Unicode MS" pitchFamily="34" charset="-128"/>
              <a:cs typeface="Arial Unicode MS" pitchFamily="34" charset="-128"/>
            </a:endParaRPr>
          </a:p>
        </p:txBody>
      </p:sp>
      <p:cxnSp>
        <p:nvCxnSpPr>
          <p:cNvPr id="7" name="Straight Connector 9"/>
          <p:cNvCxnSpPr>
            <a:cxnSpLocks noChangeShapeType="1"/>
          </p:cNvCxnSpPr>
          <p:nvPr/>
        </p:nvCxnSpPr>
        <p:spPr bwMode="auto">
          <a:xfrm>
            <a:off x="455613" y="914400"/>
            <a:ext cx="822801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8" name="Content Placeholder 4"/>
          <p:cNvSpPr txBox="1">
            <a:spLocks/>
          </p:cNvSpPr>
          <p:nvPr/>
        </p:nvSpPr>
        <p:spPr bwMode="auto">
          <a:xfrm>
            <a:off x="261938" y="0"/>
            <a:ext cx="8278812"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nSpc>
                <a:spcPts val="1600"/>
              </a:lnSpc>
              <a:spcBef>
                <a:spcPts val="800"/>
              </a:spcBef>
              <a:buClr>
                <a:srgbClr val="CF4520"/>
              </a:buClr>
              <a:buSzPct val="65000"/>
            </a:pPr>
            <a:endParaRPr lang="en-US" sz="1800">
              <a:latin typeface="High Tower Text" pitchFamily="18" charset="0"/>
            </a:endParaRPr>
          </a:p>
        </p:txBody>
      </p:sp>
      <p:sp>
        <p:nvSpPr>
          <p:cNvPr id="9" name="Rectangle 2"/>
          <p:cNvSpPr txBox="1">
            <a:spLocks noChangeArrowheads="1"/>
          </p:cNvSpPr>
          <p:nvPr/>
        </p:nvSpPr>
        <p:spPr bwMode="auto">
          <a:xfrm>
            <a:off x="381000" y="533400"/>
            <a:ext cx="9029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chemeClr val="tx1"/>
                </a:solidFill>
                <a:latin typeface="Arial" pitchFamily="34" charset="0"/>
                <a:ea typeface="MS PGothic" pitchFamily="34" charset="-128"/>
              </a:defRPr>
            </a:lvl1pPr>
            <a:lvl2pPr marL="742950" indent="-28575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algn="l" eaLnBrk="1" hangingPunct="1"/>
            <a:r>
              <a:rPr lang="en-GB" sz="2400" b="1" dirty="0">
                <a:latin typeface="Franklin Gothic Medium Cond" pitchFamily="34" charset="0"/>
              </a:rPr>
              <a:t>How much testing is enough?</a:t>
            </a:r>
          </a:p>
        </p:txBody>
      </p:sp>
      <p:sp>
        <p:nvSpPr>
          <p:cNvPr id="10" name="Rectangle 3"/>
          <p:cNvSpPr txBox="1">
            <a:spLocks noChangeArrowheads="1"/>
          </p:cNvSpPr>
          <p:nvPr/>
        </p:nvSpPr>
        <p:spPr bwMode="auto">
          <a:xfrm>
            <a:off x="76200" y="1028700"/>
            <a:ext cx="93345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300">
                <a:solidFill>
                  <a:schemeClr val="tx1"/>
                </a:solidFill>
                <a:latin typeface="Arial" pitchFamily="34" charset="0"/>
                <a:ea typeface="MS PGothic" pitchFamily="34" charset="-128"/>
              </a:defRPr>
            </a:lvl1pPr>
            <a:lvl2pPr marL="547688" indent="-228600" eaLnBrk="0" hangingPunct="0">
              <a:defRPr sz="1300">
                <a:solidFill>
                  <a:schemeClr val="tx1"/>
                </a:solidFill>
                <a:latin typeface="Arial" pitchFamily="34" charset="0"/>
                <a:ea typeface="MS PGothic" pitchFamily="34" charset="-128"/>
              </a:defRPr>
            </a:lvl2pPr>
            <a:lvl3pPr marL="1143000" indent="-228600" eaLnBrk="0" hangingPunct="0">
              <a:defRPr sz="1300">
                <a:solidFill>
                  <a:schemeClr val="tx1"/>
                </a:solidFill>
                <a:latin typeface="Arial" pitchFamily="34" charset="0"/>
                <a:ea typeface="MS PGothic" pitchFamily="34" charset="-128"/>
              </a:defRPr>
            </a:lvl3pPr>
            <a:lvl4pPr marL="1600200" indent="-228600" eaLnBrk="0" hangingPunct="0">
              <a:defRPr sz="1300">
                <a:solidFill>
                  <a:schemeClr val="tx1"/>
                </a:solidFill>
                <a:latin typeface="Arial" pitchFamily="34" charset="0"/>
                <a:ea typeface="MS PGothic" pitchFamily="34" charset="-128"/>
              </a:defRPr>
            </a:lvl4pPr>
            <a:lvl5pPr marL="2057400" indent="-228600" eaLnBrk="0" hangingPunct="0">
              <a:defRPr sz="13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MS PGothic" pitchFamily="34" charset="-128"/>
              </a:defRPr>
            </a:lvl9pPr>
          </a:lstStyle>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it’s never enough</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when you have done what you planned</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when your customer/user is happy</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when you have proved that the system works correctly</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when you are confident that the system works correctly</a:t>
            </a:r>
          </a:p>
          <a:p>
            <a:pPr lvl="1" algn="l" eaLnBrk="1" hangingPunct="1">
              <a:spcBef>
                <a:spcPts val="375"/>
              </a:spcBef>
              <a:buClr>
                <a:schemeClr val="accent2"/>
              </a:buClr>
              <a:buSzPct val="85000"/>
              <a:buFont typeface="Wingdings" pitchFamily="2" charset="2"/>
              <a:buChar char="q"/>
            </a:pPr>
            <a:r>
              <a:rPr lang="en-GB" sz="1400" dirty="0">
                <a:latin typeface="Arial Narrow" pitchFamily="34" charset="0"/>
              </a:rPr>
              <a:t>it depends on the risks for your system</a:t>
            </a:r>
          </a:p>
        </p:txBody>
      </p:sp>
      <p:grpSp>
        <p:nvGrpSpPr>
          <p:cNvPr id="11" name="Group 4"/>
          <p:cNvGrpSpPr>
            <a:grpSpLocks/>
          </p:cNvGrpSpPr>
          <p:nvPr/>
        </p:nvGrpSpPr>
        <p:grpSpPr bwMode="auto">
          <a:xfrm>
            <a:off x="5016500" y="1028700"/>
            <a:ext cx="231775" cy="236538"/>
            <a:chOff x="4068" y="441"/>
            <a:chExt cx="161" cy="185"/>
          </a:xfrm>
        </p:grpSpPr>
        <p:sp>
          <p:nvSpPr>
            <p:cNvPr id="12" name="Line 5"/>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4"/>
          <p:cNvGrpSpPr>
            <a:grpSpLocks/>
          </p:cNvGrpSpPr>
          <p:nvPr/>
        </p:nvGrpSpPr>
        <p:grpSpPr bwMode="auto">
          <a:xfrm>
            <a:off x="6019800" y="1265238"/>
            <a:ext cx="231775" cy="236537"/>
            <a:chOff x="4068" y="441"/>
            <a:chExt cx="161" cy="185"/>
          </a:xfrm>
        </p:grpSpPr>
        <p:sp>
          <p:nvSpPr>
            <p:cNvPr id="19" name="Line 5"/>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6"/>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4"/>
          <p:cNvGrpSpPr>
            <a:grpSpLocks/>
          </p:cNvGrpSpPr>
          <p:nvPr/>
        </p:nvGrpSpPr>
        <p:grpSpPr bwMode="auto">
          <a:xfrm>
            <a:off x="6430963" y="1538288"/>
            <a:ext cx="231775" cy="236537"/>
            <a:chOff x="4068" y="441"/>
            <a:chExt cx="161" cy="185"/>
          </a:xfrm>
        </p:grpSpPr>
        <p:sp>
          <p:nvSpPr>
            <p:cNvPr id="22" name="Line 5"/>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6"/>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4"/>
          <p:cNvGrpSpPr>
            <a:grpSpLocks/>
          </p:cNvGrpSpPr>
          <p:nvPr/>
        </p:nvGrpSpPr>
        <p:grpSpPr bwMode="auto">
          <a:xfrm>
            <a:off x="6008688" y="1743075"/>
            <a:ext cx="231775" cy="236538"/>
            <a:chOff x="4068" y="441"/>
            <a:chExt cx="161" cy="185"/>
          </a:xfrm>
        </p:grpSpPr>
        <p:sp>
          <p:nvSpPr>
            <p:cNvPr id="25" name="Line 5"/>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6"/>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22"/>
          <p:cNvGrpSpPr>
            <a:grpSpLocks/>
          </p:cNvGrpSpPr>
          <p:nvPr/>
        </p:nvGrpSpPr>
        <p:grpSpPr bwMode="auto">
          <a:xfrm>
            <a:off x="5224463" y="2149475"/>
            <a:ext cx="307975" cy="239713"/>
            <a:chOff x="4100" y="173"/>
            <a:chExt cx="194" cy="201"/>
          </a:xfrm>
        </p:grpSpPr>
        <p:sp>
          <p:nvSpPr>
            <p:cNvPr id="28" name="Line 23"/>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4"/>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22"/>
          <p:cNvGrpSpPr>
            <a:grpSpLocks/>
          </p:cNvGrpSpPr>
          <p:nvPr/>
        </p:nvGrpSpPr>
        <p:grpSpPr bwMode="auto">
          <a:xfrm>
            <a:off x="6019800" y="2389188"/>
            <a:ext cx="307975" cy="239712"/>
            <a:chOff x="4100" y="173"/>
            <a:chExt cx="194" cy="201"/>
          </a:xfrm>
        </p:grpSpPr>
        <p:sp>
          <p:nvSpPr>
            <p:cNvPr id="31" name="Line 23"/>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4"/>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ustDataLst>
      <p:tags r:id="rId1"/>
    </p:custDataLst>
    <p:extLst>
      <p:ext uri="{BB962C8B-B14F-4D97-AF65-F5344CB8AC3E}">
        <p14:creationId xmlns:p14="http://schemas.microsoft.com/office/powerpoint/2010/main" val="36445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10.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18"/>
  <p:tag name="MMCOA_FONTSIZE_M" val="18"/>
  <p:tag name="MMCOA_FONTSIZE_S" val="18"/>
  <p:tag name="MMCOA_FONTSIZE_T" val="18"/>
  <p:tag name="MMCOA_POSITION_L" val="71.25;157.375;18;382.125"/>
  <p:tag name="MMCOA_POSITION_M" val="71.25;157.375;18;382.125"/>
  <p:tag name="MMCOA_POSITION_S" val="71.25;157.375;18;382.125"/>
  <p:tag name="MMCOA_POSITION_T" val="71.25;157.375;18;382.125"/>
  <p:tag name="MMCOA_HIDEONCOLOUR" val="N"/>
  <p:tag name="MMCOA_HIDEONWHITE" val="N"/>
  <p:tag name="MMCOA_HIDEONBALLROOM" val="N"/>
  <p:tag name="MMCOA_HIDEONCLASSIC" val="N"/>
  <p:tag name="MMCOA_HIDEONTEXT" val="N"/>
  <p:tag name="MMCOA_HIDEONECO" val="N"/>
</p:tagLst>
</file>

<file path=ppt/tags/tag11.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 name="MMCOA_TRANSPARENT" val="False"/>
  <p:tag name="MMC_SLIDETYPE" val="Cover"/>
</p:tagLst>
</file>

<file path=ppt/tags/tag1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8"/>
  <p:tag name="MMCOA_FONTSIZE_S" val="28"/>
  <p:tag name="MMCOA_FONTSIZE_T" val="28"/>
  <p:tag name="MMCOA_POSITION_L" val="70.625;97.875;55;648.375"/>
  <p:tag name="MMCOA_POSITION_M" val="70.625;97.875;55;648.375"/>
  <p:tag name="MMCOA_POSITION_S" val="70.625;97.875;55;648.375"/>
  <p:tag name="MMCOA_POSITION_T" val="70.625;97.875;55;648.375"/>
  <p:tag name="MMCOA_HIDEONCOLOUR" val="N"/>
  <p:tag name="MMCOA_HIDEONWHITE" val="N"/>
  <p:tag name="MMCOA_HIDEONBALLROOM" val="N"/>
  <p:tag name="MMCOA_HIDEONCLASSIC" val="N"/>
  <p:tag name="MMCOA_HIDEONTEXT" val="N"/>
  <p:tag name="MMCOA_HIDEONECO" val="N"/>
</p:tagLst>
</file>

<file path=ppt/tags/tag1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18"/>
  <p:tag name="MMCOA_FONTSIZE_M" val="18"/>
  <p:tag name="MMCOA_FONTSIZE_S" val="18"/>
  <p:tag name="MMCOA_FONTSIZE_T" val="18"/>
  <p:tag name="MMCOA_POSITION_L" val="71.25;157.375;18;382.125"/>
  <p:tag name="MMCOA_POSITION_M" val="71.25;157.375;18;382.125"/>
  <p:tag name="MMCOA_POSITION_S" val="71.25;157.375;18;382.125"/>
  <p:tag name="MMCOA_POSITION_T" val="71.25;157.375;18;382.125"/>
  <p:tag name="MMCOA_HIDEONCOLOUR" val="N"/>
  <p:tag name="MMCOA_HIDEONWHITE" val="N"/>
  <p:tag name="MMCOA_HIDEONBALLROOM" val="N"/>
  <p:tag name="MMCOA_HIDEONCLASSIC" val="N"/>
  <p:tag name="MMCOA_HIDEONTEXT" val="N"/>
  <p:tag name="MMCOA_HIDEONECO" val="N"/>
</p:tagLst>
</file>

<file path=ppt/tags/tag14.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5.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6.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7.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8.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19.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20.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1.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2.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3.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4.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5.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6.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7.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8.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29.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7"/>
  <p:tag name="MMCOA_FONTSIZE_M" val="7"/>
  <p:tag name="MMCOA_FONTSIZE_S" val="7"/>
  <p:tag name="MMCOA_FONTSIZE_T" val="7"/>
  <p:tag name="MMCOA_POSITION_L" val="37.625;514.5;8;228.125"/>
  <p:tag name="MMCOA_POSITION_M" val="37.625;514.5;8;228.125"/>
  <p:tag name="MMCOA_POSITION_S" val="37.625;514.5;8;228.125"/>
  <p:tag name="MMCOA_POSITION_T" val="37.625;514.5;8;228.125"/>
  <p:tag name="MMCOA_HIDEONCOLOUR" val="N"/>
  <p:tag name="MMCOA_HIDEONWHITE" val="N"/>
  <p:tag name="MMCOA_HIDEONBALLROOM" val="N"/>
  <p:tag name="MMCOA_HIDEONCLASSIC" val="Y"/>
  <p:tag name="MMCOA_HIDEONTEXT" val="Y"/>
  <p:tag name="MMCOA_HIDEONECO" val="Y"/>
</p:tagLst>
</file>

<file path=ppt/tags/tag30.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1.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2.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3.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4.xml><?xml version="1.0" encoding="utf-8"?>
<p:tagLst xmlns:a="http://schemas.openxmlformats.org/drawingml/2006/main" xmlns:r="http://schemas.openxmlformats.org/officeDocument/2006/relationships" xmlns:p="http://schemas.openxmlformats.org/presentationml/2006/main">
  <p:tag name="MMCOA_DISPLAYMASTERSHAPES" val="Y"/>
  <p:tag name="MMCOA_FOLLOWMASTERBACKGROUND" val="Y"/>
  <p:tag name="MMCOA_FORCESCHEME" val="N"/>
  <p:tag name="MMCOA_CANACTASDIVIDER" val="N"/>
  <p:tag name="MMCOA_PROMPTCOLOUR" val="N"/>
</p:tagLst>
</file>

<file path=ppt/tags/tag35.xml><?xml version="1.0" encoding="utf-8"?>
<p:tagLst xmlns:a="http://schemas.openxmlformats.org/drawingml/2006/main" xmlns:r="http://schemas.openxmlformats.org/officeDocument/2006/relationships" xmlns:p="http://schemas.openxmlformats.org/presentationml/2006/main">
  <p:tag name="MMCOA_DISPLAYMASTERSHAPES" val="N"/>
  <p:tag name="MMCOA_FOLLOWMASTERBACKGROUND" val="N"/>
  <p:tag name="MMCOA_FORCESCHEME" val="N"/>
  <p:tag name="MMCOA_CANACTASDIVIDER" val="N"/>
  <p:tag name="MMCOA_PROMPTCOLOUR" val="N"/>
</p:tagLst>
</file>

<file path=ppt/tags/tag4.xml><?xml version="1.0" encoding="utf-8"?>
<p:tagLst xmlns:a="http://schemas.openxmlformats.org/drawingml/2006/main" xmlns:r="http://schemas.openxmlformats.org/officeDocument/2006/relationships" xmlns:p="http://schemas.openxmlformats.org/presentationml/2006/main">
  <p:tag name="MMCOA_SMARTSHAPE" val="Y"/>
  <p:tag name="MMCOA_FONTSIZE_L" val="11"/>
  <p:tag name="MMCOA_FONTSIZE_M" val="11"/>
  <p:tag name="MMCOA_FONTSIZE_S" val="11"/>
  <p:tag name="MMCOA_FONTSIZE_T" val="11"/>
  <p:tag name="MMCOA_POSITION_L" val="543.125;510.5;13.25;176.5"/>
  <p:tag name="MMCOA_POSITION_M" val="543.125;510.5;13.25;176.5"/>
  <p:tag name="MMCOA_POSITION_S" val="543.125;510.5;13.25;176.5"/>
  <p:tag name="MMCOA_POSITION_T" val="543.125;510.5;13.25;176.5"/>
  <p:tag name="MMCOA_HIDEONCOLOUR" val="N"/>
  <p:tag name="MMCOA_HIDEONWHITE" val="N"/>
  <p:tag name="MMCOA_HIDEONBALLROOM" val="N"/>
  <p:tag name="MMCOA_HIDEONCLASSIC" val="N"/>
  <p:tag name="MMCOA_HIDEONTEXT" val="N"/>
  <p:tag name="MMCOA_HIDEONECO" val="N"/>
</p:tagLst>
</file>

<file path=ppt/tags/tag5.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6.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7.625;514.5;8;227.5"/>
  <p:tag name="MMCOA_POSITION_M" val="37.625;514.5;8;227.5"/>
  <p:tag name="MMCOA_POSITION_S" val="37.625;514.5;8;227.5"/>
  <p:tag name="MMCOA_POSITION_T" val="37.625;514.5;8;227.5"/>
  <p:tag name="MMCOA_HIDEONCOLOUR" val="N"/>
  <p:tag name="MMCOA_HIDEONWHITE" val="N"/>
  <p:tag name="MMCOA_HIDEONBALLROOM" val="N"/>
  <p:tag name="MMCOA_HIDEONCLASSIC" val="N"/>
  <p:tag name="MMCOA_HIDEONTEXT" val="N"/>
  <p:tag name="MMCOA_HIDEONECO" val="N"/>
</p:tagLst>
</file>

<file path=ppt/tags/tag7.xml><?xml version="1.0" encoding="utf-8"?>
<p:tagLst xmlns:a="http://schemas.openxmlformats.org/drawingml/2006/main" xmlns:r="http://schemas.openxmlformats.org/officeDocument/2006/relationships" xmlns:p="http://schemas.openxmlformats.org/presentationml/2006/main">
  <p:tag name="MMCOA_POSITION_L" val=";;;"/>
  <p:tag name="MMCOA_POSITION_M" val=";;;"/>
  <p:tag name="MMCOA_POSITION_S" val=";;;"/>
  <p:tag name="MMCOA_POSITION_T" val=";;;"/>
  <p:tag name="MMCOA_HIDEONCOLOUR" val="N"/>
  <p:tag name="MMCOA_HIDEONWHITE" val="N"/>
  <p:tag name="MMCOA_HIDEONBALLROOM" val="N"/>
  <p:tag name="MMCOA_HIDEONCLASSIC" val="N"/>
  <p:tag name="MMCOA_HIDEONTEXT" val="N"/>
  <p:tag name="MMCOA_HIDEONECO" val="N"/>
  <p:tag name="MMCOA_SMARTSHAPE" val="N"/>
</p:tagLst>
</file>

<file path=ppt/tags/tag8.xml><?xml version="1.0" encoding="utf-8"?>
<p:tagLst xmlns:a="http://schemas.openxmlformats.org/drawingml/2006/main" xmlns:r="http://schemas.openxmlformats.org/officeDocument/2006/relationships" xmlns:p="http://schemas.openxmlformats.org/presentationml/2006/main">
  <p:tag name="MMC_COVERDESIGN" val="&lt;?xml version=&quot;1.0&quot; encoding=&quot;utf-16&quot;?&gt;&#10;&lt;ImageControl xmlns:xsi=&quot;http://www.w3.org/2001/XMLSchema-instance&quot; xmlns:xsd=&quot;http://www.w3.org/2001/XMLSchema&quot;&gt;&#10;  &lt;TypeOfImage&gt;SolidColour&lt;/TypeOfImage&gt;&#10;  &lt;ThumbNailFile&gt;C:\Documents and Settings\jjohns44\Local Settings\Application Data\MMC\ILM\Recent\T0D1000020.jpg&lt;/ThumbNailFile&gt;&#10;  &lt;Usage&gt;PowerPointTitle&lt;/Usage&gt;&#10;  &lt;PaletteName&gt;Sapphire&lt;/PaletteName&gt;&#10;  &lt;Design&gt;&#10;    &lt;FocalNumber&gt;2&lt;/FocalNumber&gt;&#10;    &lt;Facets&gt;&#10;      &lt;SideOfTick&gt;Left&lt;/SideOfTick&gt;&#10;      &lt;TickPosition&gt;&#10;        &lt;X&gt;0&lt;/X&gt;&#10;        &lt;Y&gt;2&lt;/Y&gt;&#10;      &lt;/TickPosition&gt;&#10;      &lt;EndTickPosition&gt;&#10;        &lt;X&gt;0&lt;/X&gt;&#10;        &lt;Y&gt;0&lt;/Y&gt;&#10;      &lt;/EndTickPosition&gt;&#10;      &lt;FacetNumber&gt;0&lt;/FacetNumber&gt;&#10;      &lt;Brightness&gt;0&lt;/Brightness&gt;&#10;      &lt;Colour&gt;#002C77&lt;/Colour&gt;&#10;      &lt;ColourNumber&gt;0&lt;/ColourNumber&gt;&#10;    &lt;/Facets&gt;&#10;    &lt;Facets&gt;&#10;      &lt;SideOfTick&gt;Left&lt;/SideOfTick&gt;&#10;      &lt;TickPosition&gt;&#10;        &lt;X&gt;0&lt;/X&gt;&#10;        &lt;Y&gt;7&lt;/Y&gt;&#10;      &lt;/TickPosition&gt;&#10;      &lt;EndTickPosition&gt;&#10;        &lt;X&gt;0&lt;/X&gt;&#10;        &lt;Y&gt;0&lt;/Y&gt;&#10;      &lt;/EndTickPosition&gt;&#10;      &lt;FacetNumber&gt;1&lt;/FacetNumber&gt;&#10;      &lt;Brightness&gt;0&lt;/Brightness&gt;&#10;      &lt;Colour&gt;#00A8C8&lt;/Colour&gt;&#10;      &lt;ColourNumber&gt;2&lt;/ColourNumber&gt;&#10;    &lt;/Facets&gt;&#10;    &lt;Facets&gt;&#10;      &lt;SideOfTick&gt;Bottom&lt;/SideOfTick&gt;&#10;      &lt;TickPosition&gt;&#10;        &lt;X&gt;10&lt;/X&gt;&#10;        &lt;Y&gt;10&lt;/Y&gt;&#10;      &lt;/TickPosition&gt;&#10;      &lt;EndTickPosition&gt;&#10;        &lt;X&gt;0&lt;/X&gt;&#10;        &lt;Y&gt;0&lt;/Y&gt;&#10;      &lt;/EndTickPosition&gt;&#10;      &lt;FacetNumber&gt;2&lt;/FacetNumber&gt;&#10;      &lt;Brightness&gt;0&lt;/Brightness&gt;&#10;      &lt;Colour&gt;#006D9E&lt;/Colour&gt;&#10;      &lt;ColourNumber&gt;1&lt;/ColourNumber&gt;&#10;    &lt;/Facets&gt;&#10;    &lt;Facets&gt;&#10;      &lt;SideOfTick&gt;Bottom&lt;/SideOfTick&gt;&#10;      &lt;TickPosition&gt;&#10;        &lt;X&gt;15&lt;/X&gt;&#10;        &lt;Y&gt;10&lt;/Y&gt;&#10;      &lt;/TickPosition&gt;&#10;      &lt;EndTickPosition&gt;&#10;        &lt;X&gt;0&lt;/X&gt;&#10;        &lt;Y&gt;0&lt;/Y&gt;&#10;      &lt;/EndTickPosition&gt;&#10;      &lt;FacetNumber&gt;3&lt;/FacetNumber&gt;&#10;      &lt;Brightness&gt;0&lt;/Brightness&gt;&#10;      &lt;Colour&gt;#A6E2EF&lt;/Colour&gt;&#10;      &lt;ColourNumber&gt;3&lt;/ColourNumber&gt;&#10;    &lt;/Facets&gt;&#10;    &lt;Facets&gt;&#10;      &lt;SideOfTick&gt;Right&lt;/SideOfTick&gt;&#10;      &lt;TickPosition&gt;&#10;        &lt;X&gt;21&lt;/X&gt;&#10;        &lt;Y&gt;6&lt;/Y&gt;&#10;      &lt;/TickPosition&gt;&#10;      &lt;EndTickPosition&gt;&#10;        &lt;X&gt;0&lt;/X&gt;&#10;        &lt;Y&gt;0&lt;/Y&gt;&#10;      &lt;/EndTickPosition&gt;&#10;      &lt;FacetNumber&gt;4&lt;/FacetNumber&gt;&#10;      &lt;Brightness&gt;0&lt;/Brightness&gt;&#10;      &lt;Colour /&gt;&#10;      &lt;ColourNumber&gt;-1&lt;/ColourNumber&gt;&#10;    &lt;/Facets&gt;&#10;    &lt;SectionColour&gt;#002C77&lt;/SectionColour&gt;&#10;    &lt;SectionColourNumber&gt;0&lt;/SectionColourNumber&gt;&#10;    &lt;SectionBrightness&gt;0&lt;/SectionBrightness&gt;&#10;  &lt;/Design&gt;&#10;&lt;/ImageControl&gt;"/>
  <p:tag name="MMC_PRESENTATIONTYPE" val="2"/>
</p:tagLst>
</file>

<file path=ppt/tags/tag9.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8"/>
  <p:tag name="MMCOA_FONTSIZE_S" val="28"/>
  <p:tag name="MMCOA_FONTSIZE_T" val="28"/>
  <p:tag name="MMCOA_POSITION_L" val="70.625;97.875;28.875;648.375"/>
  <p:tag name="MMCOA_POSITION_M" val="70.625;97.875;28.875;648.375"/>
  <p:tag name="MMCOA_POSITION_S" val="70.625;97.875;28.875;648.375"/>
  <p:tag name="MMCOA_POSITION_T" val="70.625;97.875;28.875;648.375"/>
  <p:tag name="MMCOA_HIDEONCOLOUR" val="N"/>
  <p:tag name="MMCOA_HIDEONWHITE" val="N"/>
  <p:tag name="MMCOA_HIDEONBALLROOM" val="N"/>
  <p:tag name="MMCOA_HIDEONCLASSIC" val="N"/>
  <p:tag name="MMCOA_HIDEONTEXT" val="N"/>
  <p:tag name="MMCOA_HIDEONECO" val="N"/>
</p:tagLst>
</file>

<file path=ppt/theme/theme1.xml><?xml version="1.0" encoding="utf-8"?>
<a:theme xmlns:a="http://schemas.openxmlformats.org/drawingml/2006/main" name="Default Design">
  <a:themeElements>
    <a:clrScheme name="Default Design 1">
      <a:dk1>
        <a:srgbClr val="000000"/>
      </a:dk1>
      <a:lt1>
        <a:srgbClr val="FFFFFF"/>
      </a:lt1>
      <a:dk2>
        <a:srgbClr val="BFBFBF"/>
      </a:dk2>
      <a:lt2>
        <a:srgbClr val="7C848A"/>
      </a:lt2>
      <a:accent1>
        <a:srgbClr val="002C77"/>
      </a:accent1>
      <a:accent2>
        <a:srgbClr val="00A8C8"/>
      </a:accent2>
      <a:accent3>
        <a:srgbClr val="FFFFFF"/>
      </a:accent3>
      <a:accent4>
        <a:srgbClr val="000000"/>
      </a:accent4>
      <a:accent5>
        <a:srgbClr val="AAACBD"/>
      </a:accent5>
      <a:accent6>
        <a:srgbClr val="0098B5"/>
      </a:accent6>
      <a:hlink>
        <a:srgbClr val="006D9E"/>
      </a:hlink>
      <a:folHlink>
        <a:srgbClr val="A6E2EF"/>
      </a:folHlink>
    </a:clrScheme>
    <a:fontScheme name="Default Design">
      <a:majorFont>
        <a:latin typeface="Arial"/>
        <a:ea typeface=""/>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91440" bIns="45720" numCol="1" anchor="ctr" anchorCtr="0" compatLnSpc="1">
        <a:prstTxWarp prst="textNoShape">
          <a:avLst/>
        </a:prstTxWarp>
      </a:bodyPr>
      <a:lstStyle>
        <a:defPPr marL="0" marR="0" indent="0" algn="ctr" defTabSz="914400" rtl="0" eaLnBrk="1" fontAlgn="base" latinLnBrk="0" hangingPunct="1">
          <a:lnSpc>
            <a:spcPct val="86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91440" bIns="45720" numCol="1" anchor="ctr" anchorCtr="0" compatLnSpc="1">
        <a:prstTxWarp prst="textNoShape">
          <a:avLst/>
        </a:prstTxWarp>
      </a:bodyPr>
      <a:lstStyle>
        <a:defPPr marL="0" marR="0" indent="0" algn="ctr" defTabSz="914400" rtl="0" eaLnBrk="1" fontAlgn="base" latinLnBrk="0" hangingPunct="1">
          <a:lnSpc>
            <a:spcPct val="86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BFBFBF"/>
        </a:dk2>
        <a:lt2>
          <a:srgbClr val="7C848A"/>
        </a:lt2>
        <a:accent1>
          <a:srgbClr val="002C77"/>
        </a:accent1>
        <a:accent2>
          <a:srgbClr val="00A8C8"/>
        </a:accent2>
        <a:accent3>
          <a:srgbClr val="FFFFFF"/>
        </a:accent3>
        <a:accent4>
          <a:srgbClr val="000000"/>
        </a:accent4>
        <a:accent5>
          <a:srgbClr val="AAACBD"/>
        </a:accent5>
        <a:accent6>
          <a:srgbClr val="0098B5"/>
        </a:accent6>
        <a:hlink>
          <a:srgbClr val="006D9E"/>
        </a:hlink>
        <a:folHlink>
          <a:srgbClr val="A6E2EF"/>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BFBFBF"/>
        </a:dk2>
        <a:lt2>
          <a:srgbClr val="7C848A"/>
        </a:lt2>
        <a:accent1>
          <a:srgbClr val="43276D"/>
        </a:accent1>
        <a:accent2>
          <a:srgbClr val="6F83C1"/>
        </a:accent2>
        <a:accent3>
          <a:srgbClr val="FFFFFF"/>
        </a:accent3>
        <a:accent4>
          <a:srgbClr val="000000"/>
        </a:accent4>
        <a:accent5>
          <a:srgbClr val="B0ACBA"/>
        </a:accent5>
        <a:accent6>
          <a:srgbClr val="6476AF"/>
        </a:accent6>
        <a:hlink>
          <a:srgbClr val="595997"/>
        </a:hlink>
        <a:folHlink>
          <a:srgbClr val="C4CAE6"/>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BFBFBF"/>
        </a:dk2>
        <a:lt2>
          <a:srgbClr val="7C848A"/>
        </a:lt2>
        <a:accent1>
          <a:srgbClr val="560054"/>
        </a:accent1>
        <a:accent2>
          <a:srgbClr val="CE3D95"/>
        </a:accent2>
        <a:accent3>
          <a:srgbClr val="FFFFFF"/>
        </a:accent3>
        <a:accent4>
          <a:srgbClr val="000000"/>
        </a:accent4>
        <a:accent5>
          <a:srgbClr val="B4AAB3"/>
        </a:accent5>
        <a:accent6>
          <a:srgbClr val="BA3687"/>
        </a:accent6>
        <a:hlink>
          <a:srgbClr val="932077"/>
        </a:hlink>
        <a:folHlink>
          <a:srgbClr val="E7B8D5"/>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BFBFBF"/>
        </a:dk2>
        <a:lt2>
          <a:srgbClr val="7C848A"/>
        </a:lt2>
        <a:accent1>
          <a:srgbClr val="690031"/>
        </a:accent1>
        <a:accent2>
          <a:srgbClr val="ED2C67"/>
        </a:accent2>
        <a:accent3>
          <a:srgbClr val="FFFFFF"/>
        </a:accent3>
        <a:accent4>
          <a:srgbClr val="000000"/>
        </a:accent4>
        <a:accent5>
          <a:srgbClr val="B9AAAD"/>
        </a:accent5>
        <a:accent6>
          <a:srgbClr val="D7275D"/>
        </a:accent6>
        <a:hlink>
          <a:srgbClr val="A9194F"/>
        </a:hlink>
        <a:folHlink>
          <a:srgbClr val="F7B6BB"/>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BFBFBF"/>
        </a:dk2>
        <a:lt2>
          <a:srgbClr val="7C848A"/>
        </a:lt2>
        <a:accent1>
          <a:srgbClr val="810009"/>
        </a:accent1>
        <a:accent2>
          <a:srgbClr val="EF4E45"/>
        </a:accent2>
        <a:accent3>
          <a:srgbClr val="FFFFFF"/>
        </a:accent3>
        <a:accent4>
          <a:srgbClr val="000000"/>
        </a:accent4>
        <a:accent5>
          <a:srgbClr val="C1AAAA"/>
        </a:accent5>
        <a:accent6>
          <a:srgbClr val="D9463E"/>
        </a:accent6>
        <a:hlink>
          <a:srgbClr val="BA2C2B"/>
        </a:hlink>
        <a:folHlink>
          <a:srgbClr val="F9BEAD"/>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BFBFBF"/>
        </a:dk2>
        <a:lt2>
          <a:srgbClr val="7C848A"/>
        </a:lt2>
        <a:accent1>
          <a:srgbClr val="8C3709"/>
        </a:accent1>
        <a:accent2>
          <a:srgbClr val="F48132"/>
        </a:accent2>
        <a:accent3>
          <a:srgbClr val="FFFFFF"/>
        </a:accent3>
        <a:accent4>
          <a:srgbClr val="000000"/>
        </a:accent4>
        <a:accent5>
          <a:srgbClr val="C5AEAA"/>
        </a:accent5>
        <a:accent6>
          <a:srgbClr val="DD742C"/>
        </a:accent6>
        <a:hlink>
          <a:srgbClr val="C45F24"/>
        </a:hlink>
        <a:folHlink>
          <a:srgbClr val="FCCFAB"/>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BFBFBF"/>
        </a:dk2>
        <a:lt2>
          <a:srgbClr val="7C848A"/>
        </a:lt2>
        <a:accent1>
          <a:srgbClr val="8E5501"/>
        </a:accent1>
        <a:accent2>
          <a:srgbClr val="FBAE17"/>
        </a:accent2>
        <a:accent3>
          <a:srgbClr val="FFFFFF"/>
        </a:accent3>
        <a:accent4>
          <a:srgbClr val="000000"/>
        </a:accent4>
        <a:accent5>
          <a:srgbClr val="C6B4AA"/>
        </a:accent5>
        <a:accent6>
          <a:srgbClr val="E39D14"/>
        </a:accent6>
        <a:hlink>
          <a:srgbClr val="C98314"/>
        </a:hlink>
        <a:folHlink>
          <a:srgbClr val="FFDDAC"/>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BFBFBF"/>
        </a:dk2>
        <a:lt2>
          <a:srgbClr val="7C848A"/>
        </a:lt2>
        <a:accent1>
          <a:srgbClr val="505F21"/>
        </a:accent1>
        <a:accent2>
          <a:srgbClr val="B2B935"/>
        </a:accent2>
        <a:accent3>
          <a:srgbClr val="FFFFFF"/>
        </a:accent3>
        <a:accent4>
          <a:srgbClr val="000000"/>
        </a:accent4>
        <a:accent5>
          <a:srgbClr val="B3B6AB"/>
        </a:accent5>
        <a:accent6>
          <a:srgbClr val="A1A72F"/>
        </a:accent6>
        <a:hlink>
          <a:srgbClr val="828D30"/>
        </a:hlink>
        <a:folHlink>
          <a:srgbClr val="D9D99E"/>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BFBFBF"/>
        </a:dk2>
        <a:lt2>
          <a:srgbClr val="7C848A"/>
        </a:lt2>
        <a:accent1>
          <a:srgbClr val="00582D"/>
        </a:accent1>
        <a:accent2>
          <a:srgbClr val="72BE44"/>
        </a:accent2>
        <a:accent3>
          <a:srgbClr val="FFFFFF"/>
        </a:accent3>
        <a:accent4>
          <a:srgbClr val="000000"/>
        </a:accent4>
        <a:accent5>
          <a:srgbClr val="AAB4AD"/>
        </a:accent5>
        <a:accent6>
          <a:srgbClr val="67AC3D"/>
        </a:accent6>
        <a:hlink>
          <a:srgbClr val="118B3F"/>
        </a:hlink>
        <a:folHlink>
          <a:srgbClr val="BDDDA3"/>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BFBFBF"/>
        </a:dk2>
        <a:lt2>
          <a:srgbClr val="7C848A"/>
        </a:lt2>
        <a:accent1>
          <a:srgbClr val="004C4F"/>
        </a:accent1>
        <a:accent2>
          <a:srgbClr val="0FB694"/>
        </a:accent2>
        <a:accent3>
          <a:srgbClr val="FFFFFF"/>
        </a:accent3>
        <a:accent4>
          <a:srgbClr val="000000"/>
        </a:accent4>
        <a:accent5>
          <a:srgbClr val="AAB2B2"/>
        </a:accent5>
        <a:accent6>
          <a:srgbClr val="0CA586"/>
        </a:accent6>
        <a:hlink>
          <a:srgbClr val="008075"/>
        </a:hlink>
        <a:folHlink>
          <a:srgbClr val="A7D9C8"/>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FF"/>
        </a:lt1>
        <a:dk2>
          <a:srgbClr val="BFBFBF"/>
        </a:dk2>
        <a:lt2>
          <a:srgbClr val="7C848A"/>
        </a:lt2>
        <a:accent1>
          <a:srgbClr val="000000"/>
        </a:accent1>
        <a:accent2>
          <a:srgbClr val="808080"/>
        </a:accent2>
        <a:accent3>
          <a:srgbClr val="FFFFFF"/>
        </a:accent3>
        <a:accent4>
          <a:srgbClr val="000000"/>
        </a:accent4>
        <a:accent5>
          <a:srgbClr val="AAAAAA"/>
        </a:accent5>
        <a:accent6>
          <a:srgbClr val="737373"/>
        </a:accent6>
        <a:hlink>
          <a:srgbClr val="404040"/>
        </a:hlink>
        <a:folHlink>
          <a:srgbClr val="BFBF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1039</TotalTime>
  <Words>1087</Words>
  <Application>Microsoft Office PowerPoint</Application>
  <PresentationFormat>Custom</PresentationFormat>
  <Paragraphs>185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ISTQB Foundation Programme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Any Questions</vt:lpstr>
      <vt:lpstr>PowerPoint Presentation</vt:lpstr>
    </vt:vector>
  </TitlesOfParts>
  <Company>Mercer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Ritu</dc:creator>
  <cp:lastModifiedBy>Sabharwal, Pooja</cp:lastModifiedBy>
  <cp:revision>147</cp:revision>
  <dcterms:created xsi:type="dcterms:W3CDTF">2011-02-16T15:14:35Z</dcterms:created>
  <dcterms:modified xsi:type="dcterms:W3CDTF">2015-08-29T16:00:28Z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SmallWedge</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ies>
</file>