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5"/>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8" r:id="rId15"/>
    <p:sldId id="271" r:id="rId16"/>
    <p:sldId id="272" r:id="rId17"/>
    <p:sldId id="273" r:id="rId18"/>
    <p:sldId id="277" r:id="rId19"/>
    <p:sldId id="279" r:id="rId20"/>
    <p:sldId id="280" r:id="rId21"/>
    <p:sldId id="274" r:id="rId22"/>
    <p:sldId id="275" r:id="rId23"/>
    <p:sldId id="276" r:id="rId24"/>
  </p:sldIdLst>
  <p:sldSz cx="9602788" cy="6858000"/>
  <p:notesSz cx="6858000" cy="9144000"/>
  <p:defaultTextStyle>
    <a:defPPr>
      <a:defRPr lang="en-GB"/>
    </a:defPPr>
    <a:lvl1pPr algn="ctr" rtl="0" fontAlgn="base">
      <a:lnSpc>
        <a:spcPct val="86000"/>
      </a:lnSpc>
      <a:spcBef>
        <a:spcPct val="0"/>
      </a:spcBef>
      <a:spcAft>
        <a:spcPct val="0"/>
      </a:spcAft>
      <a:defRPr sz="2000" kern="1200">
        <a:solidFill>
          <a:schemeClr val="tx1"/>
        </a:solidFill>
        <a:latin typeface="Arial" charset="0"/>
        <a:ea typeface="+mn-ea"/>
        <a:cs typeface="+mn-cs"/>
      </a:defRPr>
    </a:lvl1pPr>
    <a:lvl2pPr marL="457200" algn="ctr" rtl="0" fontAlgn="base">
      <a:lnSpc>
        <a:spcPct val="86000"/>
      </a:lnSpc>
      <a:spcBef>
        <a:spcPct val="0"/>
      </a:spcBef>
      <a:spcAft>
        <a:spcPct val="0"/>
      </a:spcAft>
      <a:defRPr sz="2000" kern="1200">
        <a:solidFill>
          <a:schemeClr val="tx1"/>
        </a:solidFill>
        <a:latin typeface="Arial" charset="0"/>
        <a:ea typeface="+mn-ea"/>
        <a:cs typeface="+mn-cs"/>
      </a:defRPr>
    </a:lvl2pPr>
    <a:lvl3pPr marL="914400" algn="ctr" rtl="0" fontAlgn="base">
      <a:lnSpc>
        <a:spcPct val="86000"/>
      </a:lnSpc>
      <a:spcBef>
        <a:spcPct val="0"/>
      </a:spcBef>
      <a:spcAft>
        <a:spcPct val="0"/>
      </a:spcAft>
      <a:defRPr sz="2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2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8D30"/>
    <a:srgbClr val="008075"/>
    <a:srgbClr val="932077"/>
    <a:srgbClr val="595997"/>
    <a:srgbClr val="BA2C2B"/>
    <a:srgbClr val="F48132"/>
    <a:srgbClr val="FBAE17"/>
    <a:srgbClr val="72BE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530" autoAdjust="0"/>
  </p:normalViewPr>
  <p:slideViewPr>
    <p:cSldViewPr snapToGrid="0">
      <p:cViewPr varScale="1">
        <p:scale>
          <a:sx n="99" d="100"/>
          <a:sy n="99" d="100"/>
        </p:scale>
        <p:origin x="-90" y="-318"/>
      </p:cViewPr>
      <p:guideLst>
        <p:guide orient="horz" pos="3950"/>
        <p:guide orient="horz" pos="808"/>
        <p:guide pos="290"/>
        <p:guide pos="5757"/>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13A9A0-5015-41E8-B9F0-6EC6C8073B73}"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77AB7AA7-23E5-4A30-A3AD-689E61666400}">
      <dgm:prSet custT="1"/>
      <dgm:spPr/>
      <dgm:t>
        <a:bodyPr/>
        <a:lstStyle/>
        <a:p>
          <a:pPr rtl="0"/>
          <a:r>
            <a:rPr lang="en-US" sz="1600" dirty="0" smtClean="0">
              <a:latin typeface="Agency FB" pitchFamily="34" charset="0"/>
            </a:rPr>
            <a:t>PC-Based</a:t>
          </a:r>
          <a:endParaRPr lang="en-US" sz="1600" dirty="0">
            <a:latin typeface="Agency FB" pitchFamily="34" charset="0"/>
          </a:endParaRPr>
        </a:p>
      </dgm:t>
    </dgm:pt>
    <dgm:pt modelId="{D2F85FF2-D961-4DE6-A2C1-63CA6EF2DCD5}" type="parTrans" cxnId="{8A623DF4-E6DD-4E71-9710-A5C965872FCF}">
      <dgm:prSet/>
      <dgm:spPr/>
      <dgm:t>
        <a:bodyPr/>
        <a:lstStyle/>
        <a:p>
          <a:endParaRPr lang="en-US"/>
        </a:p>
      </dgm:t>
    </dgm:pt>
    <dgm:pt modelId="{027F939E-0590-4DE2-98A0-B3FB08F6325C}" type="sibTrans" cxnId="{8A623DF4-E6DD-4E71-9710-A5C965872FCF}">
      <dgm:prSet/>
      <dgm:spPr/>
      <dgm:t>
        <a:bodyPr/>
        <a:lstStyle/>
        <a:p>
          <a:endParaRPr lang="en-US"/>
        </a:p>
      </dgm:t>
    </dgm:pt>
    <dgm:pt modelId="{877C8687-DDD0-4F21-A680-78DCFAB4F340}">
      <dgm:prSet custT="1"/>
      <dgm:spPr/>
      <dgm:t>
        <a:bodyPr/>
        <a:lstStyle/>
        <a:p>
          <a:pPr rtl="0"/>
          <a:r>
            <a:rPr lang="en-US" sz="1600" dirty="0" smtClean="0">
              <a:latin typeface="Agency FB" pitchFamily="34" charset="0"/>
            </a:rPr>
            <a:t>Mainframe</a:t>
          </a:r>
          <a:endParaRPr lang="en-US" sz="1600" dirty="0">
            <a:latin typeface="Agency FB" pitchFamily="34" charset="0"/>
          </a:endParaRPr>
        </a:p>
      </dgm:t>
    </dgm:pt>
    <dgm:pt modelId="{08A60594-B216-420E-B95C-8C7B5E8E8195}" type="parTrans" cxnId="{BDE8D7FC-F456-4709-9D5B-D7373402C207}">
      <dgm:prSet/>
      <dgm:spPr/>
      <dgm:t>
        <a:bodyPr/>
        <a:lstStyle/>
        <a:p>
          <a:endParaRPr lang="en-US"/>
        </a:p>
      </dgm:t>
    </dgm:pt>
    <dgm:pt modelId="{63654F35-C4F6-4CA4-8622-3357E103D68E}" type="sibTrans" cxnId="{BDE8D7FC-F456-4709-9D5B-D7373402C207}">
      <dgm:prSet/>
      <dgm:spPr/>
      <dgm:t>
        <a:bodyPr/>
        <a:lstStyle/>
        <a:p>
          <a:endParaRPr lang="en-US"/>
        </a:p>
      </dgm:t>
    </dgm:pt>
    <dgm:pt modelId="{438334C9-1483-4373-8CEB-791304AF50D7}">
      <dgm:prSet custT="1"/>
      <dgm:spPr/>
      <dgm:t>
        <a:bodyPr/>
        <a:lstStyle/>
        <a:p>
          <a:pPr rtl="0"/>
          <a:r>
            <a:rPr lang="en-US" sz="1600" dirty="0" smtClean="0">
              <a:latin typeface="Agency FB" pitchFamily="34" charset="0"/>
            </a:rPr>
            <a:t>Client-Server</a:t>
          </a:r>
          <a:endParaRPr lang="en-US" sz="1600" dirty="0">
            <a:latin typeface="Agency FB" pitchFamily="34" charset="0"/>
          </a:endParaRPr>
        </a:p>
      </dgm:t>
    </dgm:pt>
    <dgm:pt modelId="{2E633F65-B8CB-4227-96DD-11A66DC1F924}" type="parTrans" cxnId="{01B6F611-6A88-48DC-8988-35688856899C}">
      <dgm:prSet/>
      <dgm:spPr/>
      <dgm:t>
        <a:bodyPr/>
        <a:lstStyle/>
        <a:p>
          <a:endParaRPr lang="en-US"/>
        </a:p>
      </dgm:t>
    </dgm:pt>
    <dgm:pt modelId="{B964285F-CD13-4532-A441-63B00DE26197}" type="sibTrans" cxnId="{01B6F611-6A88-48DC-8988-35688856899C}">
      <dgm:prSet/>
      <dgm:spPr/>
      <dgm:t>
        <a:bodyPr/>
        <a:lstStyle/>
        <a:p>
          <a:endParaRPr lang="en-US"/>
        </a:p>
      </dgm:t>
    </dgm:pt>
    <dgm:pt modelId="{3B1DCB60-6C3D-4FEF-A50D-DBD9135D14C3}">
      <dgm:prSet custT="1"/>
      <dgm:spPr/>
      <dgm:t>
        <a:bodyPr/>
        <a:lstStyle/>
        <a:p>
          <a:pPr rtl="0"/>
          <a:r>
            <a:rPr lang="en-US" sz="1600" dirty="0" smtClean="0">
              <a:latin typeface="Agency FB" pitchFamily="34" charset="0"/>
            </a:rPr>
            <a:t>Web-Based</a:t>
          </a:r>
          <a:endParaRPr lang="en-US" sz="1600" dirty="0">
            <a:latin typeface="Agency FB" pitchFamily="34" charset="0"/>
          </a:endParaRPr>
        </a:p>
      </dgm:t>
    </dgm:pt>
    <dgm:pt modelId="{AC7847A5-158E-471C-9006-8166C724DD1B}" type="parTrans" cxnId="{85FE03E9-1798-4C26-A440-F6C7A091F227}">
      <dgm:prSet/>
      <dgm:spPr/>
      <dgm:t>
        <a:bodyPr/>
        <a:lstStyle/>
        <a:p>
          <a:endParaRPr lang="en-US"/>
        </a:p>
      </dgm:t>
    </dgm:pt>
    <dgm:pt modelId="{5C0A8C12-6DEF-4F0D-90BD-2E8462CF0337}" type="sibTrans" cxnId="{85FE03E9-1798-4C26-A440-F6C7A091F227}">
      <dgm:prSet/>
      <dgm:spPr/>
      <dgm:t>
        <a:bodyPr/>
        <a:lstStyle/>
        <a:p>
          <a:endParaRPr lang="en-US"/>
        </a:p>
      </dgm:t>
    </dgm:pt>
    <dgm:pt modelId="{8A56BE93-49CA-40FB-80EA-E62A409E5827}" type="pres">
      <dgm:prSet presAssocID="{ED13A9A0-5015-41E8-B9F0-6EC6C8073B73}" presName="compositeShape" presStyleCnt="0">
        <dgm:presLayoutVars>
          <dgm:dir/>
          <dgm:resizeHandles/>
        </dgm:presLayoutVars>
      </dgm:prSet>
      <dgm:spPr/>
      <dgm:t>
        <a:bodyPr/>
        <a:lstStyle/>
        <a:p>
          <a:endParaRPr lang="en-US"/>
        </a:p>
      </dgm:t>
    </dgm:pt>
    <dgm:pt modelId="{7D0231C8-EB36-46F4-B32B-29E2A27DC47C}" type="pres">
      <dgm:prSet presAssocID="{ED13A9A0-5015-41E8-B9F0-6EC6C8073B73}" presName="pyramid" presStyleLbl="node1" presStyleIdx="0" presStyleCnt="1" custScaleY="94203"/>
      <dgm:spPr/>
    </dgm:pt>
    <dgm:pt modelId="{BD5317EC-9DA6-4382-8487-1C27F2AE79D5}" type="pres">
      <dgm:prSet presAssocID="{ED13A9A0-5015-41E8-B9F0-6EC6C8073B73}" presName="theList" presStyleCnt="0"/>
      <dgm:spPr/>
    </dgm:pt>
    <dgm:pt modelId="{B1AEAC48-8DE9-42BB-818C-E0090A62BB70}" type="pres">
      <dgm:prSet presAssocID="{77AB7AA7-23E5-4A30-A3AD-689E61666400}" presName="aNode" presStyleLbl="fgAcc1" presStyleIdx="0" presStyleCnt="4">
        <dgm:presLayoutVars>
          <dgm:bulletEnabled val="1"/>
        </dgm:presLayoutVars>
      </dgm:prSet>
      <dgm:spPr/>
      <dgm:t>
        <a:bodyPr/>
        <a:lstStyle/>
        <a:p>
          <a:endParaRPr lang="en-US"/>
        </a:p>
      </dgm:t>
    </dgm:pt>
    <dgm:pt modelId="{E01BF6AB-68F5-406C-957F-4F4C54359818}" type="pres">
      <dgm:prSet presAssocID="{77AB7AA7-23E5-4A30-A3AD-689E61666400}" presName="aSpace" presStyleCnt="0"/>
      <dgm:spPr/>
    </dgm:pt>
    <dgm:pt modelId="{4A10D78D-6777-4803-A4AF-2168C161BB76}" type="pres">
      <dgm:prSet presAssocID="{877C8687-DDD0-4F21-A680-78DCFAB4F340}" presName="aNode" presStyleLbl="fgAcc1" presStyleIdx="1" presStyleCnt="4" custLinFactNeighborX="-725" custLinFactNeighborY="4563">
        <dgm:presLayoutVars>
          <dgm:bulletEnabled val="1"/>
        </dgm:presLayoutVars>
      </dgm:prSet>
      <dgm:spPr/>
      <dgm:t>
        <a:bodyPr/>
        <a:lstStyle/>
        <a:p>
          <a:endParaRPr lang="en-US"/>
        </a:p>
      </dgm:t>
    </dgm:pt>
    <dgm:pt modelId="{80889718-363F-4FBF-8B28-D5A094C000F2}" type="pres">
      <dgm:prSet presAssocID="{877C8687-DDD0-4F21-A680-78DCFAB4F340}" presName="aSpace" presStyleCnt="0"/>
      <dgm:spPr/>
    </dgm:pt>
    <dgm:pt modelId="{64FF0C59-58E2-45A0-9FF7-C3D8B47FF506}" type="pres">
      <dgm:prSet presAssocID="{438334C9-1483-4373-8CEB-791304AF50D7}" presName="aNode" presStyleLbl="fgAcc1" presStyleIdx="2" presStyleCnt="4">
        <dgm:presLayoutVars>
          <dgm:bulletEnabled val="1"/>
        </dgm:presLayoutVars>
      </dgm:prSet>
      <dgm:spPr/>
      <dgm:t>
        <a:bodyPr/>
        <a:lstStyle/>
        <a:p>
          <a:endParaRPr lang="en-US"/>
        </a:p>
      </dgm:t>
    </dgm:pt>
    <dgm:pt modelId="{B1323540-CD3E-421D-A615-AD916AD2FADC}" type="pres">
      <dgm:prSet presAssocID="{438334C9-1483-4373-8CEB-791304AF50D7}" presName="aSpace" presStyleCnt="0"/>
      <dgm:spPr/>
    </dgm:pt>
    <dgm:pt modelId="{90679AAB-D279-4786-A6AF-EE0893649925}" type="pres">
      <dgm:prSet presAssocID="{3B1DCB60-6C3D-4FEF-A50D-DBD9135D14C3}" presName="aNode" presStyleLbl="fgAcc1" presStyleIdx="3" presStyleCnt="4">
        <dgm:presLayoutVars>
          <dgm:bulletEnabled val="1"/>
        </dgm:presLayoutVars>
      </dgm:prSet>
      <dgm:spPr/>
      <dgm:t>
        <a:bodyPr/>
        <a:lstStyle/>
        <a:p>
          <a:endParaRPr lang="en-US"/>
        </a:p>
      </dgm:t>
    </dgm:pt>
    <dgm:pt modelId="{E5282B39-FF47-4F19-8AD6-29827667BD71}" type="pres">
      <dgm:prSet presAssocID="{3B1DCB60-6C3D-4FEF-A50D-DBD9135D14C3}" presName="aSpace" presStyleCnt="0"/>
      <dgm:spPr/>
    </dgm:pt>
  </dgm:ptLst>
  <dgm:cxnLst>
    <dgm:cxn modelId="{BEC942F7-7625-486B-840F-5A4CF9535AB7}" type="presOf" srcId="{ED13A9A0-5015-41E8-B9F0-6EC6C8073B73}" destId="{8A56BE93-49CA-40FB-80EA-E62A409E5827}" srcOrd="0" destOrd="0" presId="urn:microsoft.com/office/officeart/2005/8/layout/pyramid2"/>
    <dgm:cxn modelId="{85FE03E9-1798-4C26-A440-F6C7A091F227}" srcId="{ED13A9A0-5015-41E8-B9F0-6EC6C8073B73}" destId="{3B1DCB60-6C3D-4FEF-A50D-DBD9135D14C3}" srcOrd="3" destOrd="0" parTransId="{AC7847A5-158E-471C-9006-8166C724DD1B}" sibTransId="{5C0A8C12-6DEF-4F0D-90BD-2E8462CF0337}"/>
    <dgm:cxn modelId="{8A623DF4-E6DD-4E71-9710-A5C965872FCF}" srcId="{ED13A9A0-5015-41E8-B9F0-6EC6C8073B73}" destId="{77AB7AA7-23E5-4A30-A3AD-689E61666400}" srcOrd="0" destOrd="0" parTransId="{D2F85FF2-D961-4DE6-A2C1-63CA6EF2DCD5}" sibTransId="{027F939E-0590-4DE2-98A0-B3FB08F6325C}"/>
    <dgm:cxn modelId="{BDE8D7FC-F456-4709-9D5B-D7373402C207}" srcId="{ED13A9A0-5015-41E8-B9F0-6EC6C8073B73}" destId="{877C8687-DDD0-4F21-A680-78DCFAB4F340}" srcOrd="1" destOrd="0" parTransId="{08A60594-B216-420E-B95C-8C7B5E8E8195}" sibTransId="{63654F35-C4F6-4CA4-8622-3357E103D68E}"/>
    <dgm:cxn modelId="{B654D5BB-B8A4-4960-94B8-6FFB5EBBFA1C}" type="presOf" srcId="{77AB7AA7-23E5-4A30-A3AD-689E61666400}" destId="{B1AEAC48-8DE9-42BB-818C-E0090A62BB70}" srcOrd="0" destOrd="0" presId="urn:microsoft.com/office/officeart/2005/8/layout/pyramid2"/>
    <dgm:cxn modelId="{C561764C-B529-4060-954B-9F6E32A84B39}" type="presOf" srcId="{877C8687-DDD0-4F21-A680-78DCFAB4F340}" destId="{4A10D78D-6777-4803-A4AF-2168C161BB76}" srcOrd="0" destOrd="0" presId="urn:microsoft.com/office/officeart/2005/8/layout/pyramid2"/>
    <dgm:cxn modelId="{A1D66C76-AB6D-4E1B-9307-529D0A6B68B4}" type="presOf" srcId="{438334C9-1483-4373-8CEB-791304AF50D7}" destId="{64FF0C59-58E2-45A0-9FF7-C3D8B47FF506}" srcOrd="0" destOrd="0" presId="urn:microsoft.com/office/officeart/2005/8/layout/pyramid2"/>
    <dgm:cxn modelId="{01B6F611-6A88-48DC-8988-35688856899C}" srcId="{ED13A9A0-5015-41E8-B9F0-6EC6C8073B73}" destId="{438334C9-1483-4373-8CEB-791304AF50D7}" srcOrd="2" destOrd="0" parTransId="{2E633F65-B8CB-4227-96DD-11A66DC1F924}" sibTransId="{B964285F-CD13-4532-A441-63B00DE26197}"/>
    <dgm:cxn modelId="{9DCC7B72-3F40-4A28-89A2-67DE6C75DC52}" type="presOf" srcId="{3B1DCB60-6C3D-4FEF-A50D-DBD9135D14C3}" destId="{90679AAB-D279-4786-A6AF-EE0893649925}" srcOrd="0" destOrd="0" presId="urn:microsoft.com/office/officeart/2005/8/layout/pyramid2"/>
    <dgm:cxn modelId="{441EE777-E10C-4A08-ADA6-4DA604BE3CF2}" type="presParOf" srcId="{8A56BE93-49CA-40FB-80EA-E62A409E5827}" destId="{7D0231C8-EB36-46F4-B32B-29E2A27DC47C}" srcOrd="0" destOrd="0" presId="urn:microsoft.com/office/officeart/2005/8/layout/pyramid2"/>
    <dgm:cxn modelId="{A2912CFD-6C5B-4A18-B042-78B809B3A214}" type="presParOf" srcId="{8A56BE93-49CA-40FB-80EA-E62A409E5827}" destId="{BD5317EC-9DA6-4382-8487-1C27F2AE79D5}" srcOrd="1" destOrd="0" presId="urn:microsoft.com/office/officeart/2005/8/layout/pyramid2"/>
    <dgm:cxn modelId="{648C68B2-3016-4AC0-952C-3FBED07E2E1F}" type="presParOf" srcId="{BD5317EC-9DA6-4382-8487-1C27F2AE79D5}" destId="{B1AEAC48-8DE9-42BB-818C-E0090A62BB70}" srcOrd="0" destOrd="0" presId="urn:microsoft.com/office/officeart/2005/8/layout/pyramid2"/>
    <dgm:cxn modelId="{C93A7EF4-3893-4CFF-895B-B4E4B36F095B}" type="presParOf" srcId="{BD5317EC-9DA6-4382-8487-1C27F2AE79D5}" destId="{E01BF6AB-68F5-406C-957F-4F4C54359818}" srcOrd="1" destOrd="0" presId="urn:microsoft.com/office/officeart/2005/8/layout/pyramid2"/>
    <dgm:cxn modelId="{671527F9-05C6-4196-A1C9-5FDFCC149D78}" type="presParOf" srcId="{BD5317EC-9DA6-4382-8487-1C27F2AE79D5}" destId="{4A10D78D-6777-4803-A4AF-2168C161BB76}" srcOrd="2" destOrd="0" presId="urn:microsoft.com/office/officeart/2005/8/layout/pyramid2"/>
    <dgm:cxn modelId="{495B8F86-68CC-4637-B427-BAD3C4FFA4A1}" type="presParOf" srcId="{BD5317EC-9DA6-4382-8487-1C27F2AE79D5}" destId="{80889718-363F-4FBF-8B28-D5A094C000F2}" srcOrd="3" destOrd="0" presId="urn:microsoft.com/office/officeart/2005/8/layout/pyramid2"/>
    <dgm:cxn modelId="{67A17A12-5329-40DB-91B2-FB1FA572C5E1}" type="presParOf" srcId="{BD5317EC-9DA6-4382-8487-1C27F2AE79D5}" destId="{64FF0C59-58E2-45A0-9FF7-C3D8B47FF506}" srcOrd="4" destOrd="0" presId="urn:microsoft.com/office/officeart/2005/8/layout/pyramid2"/>
    <dgm:cxn modelId="{ED0203BD-A74E-494E-8626-804A0B996402}" type="presParOf" srcId="{BD5317EC-9DA6-4382-8487-1C27F2AE79D5}" destId="{B1323540-CD3E-421D-A615-AD916AD2FADC}" srcOrd="5" destOrd="0" presId="urn:microsoft.com/office/officeart/2005/8/layout/pyramid2"/>
    <dgm:cxn modelId="{00DD4D1B-4845-46A4-BF93-F98E2E1530C9}" type="presParOf" srcId="{BD5317EC-9DA6-4382-8487-1C27F2AE79D5}" destId="{90679AAB-D279-4786-A6AF-EE0893649925}" srcOrd="6" destOrd="0" presId="urn:microsoft.com/office/officeart/2005/8/layout/pyramid2"/>
    <dgm:cxn modelId="{546B54F6-E7D1-4A2E-9564-87086EB5F322}" type="presParOf" srcId="{BD5317EC-9DA6-4382-8487-1C27F2AE79D5}" destId="{E5282B39-FF47-4F19-8AD6-29827667BD71}"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231C8-EB36-46F4-B32B-29E2A27DC47C}">
      <dsp:nvSpPr>
        <dsp:cNvPr id="0" name=""/>
        <dsp:cNvSpPr/>
      </dsp:nvSpPr>
      <dsp:spPr>
        <a:xfrm>
          <a:off x="1097961" y="152397"/>
          <a:ext cx="5257800" cy="4953005"/>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AEAC48-8DE9-42BB-818C-E0090A62BB70}">
      <dsp:nvSpPr>
        <dsp:cNvPr id="0" name=""/>
        <dsp:cNvSpPr/>
      </dsp:nvSpPr>
      <dsp:spPr>
        <a:xfrm>
          <a:off x="3726861" y="526293"/>
          <a:ext cx="3417570" cy="93449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Agency FB" pitchFamily="34" charset="0"/>
            </a:rPr>
            <a:t>PC-Based</a:t>
          </a:r>
          <a:endParaRPr lang="en-US" sz="1600" kern="1200" dirty="0">
            <a:latin typeface="Agency FB" pitchFamily="34" charset="0"/>
          </a:endParaRPr>
        </a:p>
      </dsp:txBody>
      <dsp:txXfrm>
        <a:off x="3772479" y="571911"/>
        <a:ext cx="3326334" cy="843255"/>
      </dsp:txXfrm>
    </dsp:sp>
    <dsp:sp modelId="{4A10D78D-6777-4803-A4AF-2168C161BB76}">
      <dsp:nvSpPr>
        <dsp:cNvPr id="0" name=""/>
        <dsp:cNvSpPr/>
      </dsp:nvSpPr>
      <dsp:spPr>
        <a:xfrm>
          <a:off x="3702084" y="1582926"/>
          <a:ext cx="3417570" cy="93449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Agency FB" pitchFamily="34" charset="0"/>
            </a:rPr>
            <a:t>Mainframe</a:t>
          </a:r>
          <a:endParaRPr lang="en-US" sz="1600" kern="1200" dirty="0">
            <a:latin typeface="Agency FB" pitchFamily="34" charset="0"/>
          </a:endParaRPr>
        </a:p>
      </dsp:txBody>
      <dsp:txXfrm>
        <a:off x="3747702" y="1628544"/>
        <a:ext cx="3326334" cy="843255"/>
      </dsp:txXfrm>
    </dsp:sp>
    <dsp:sp modelId="{64FF0C59-58E2-45A0-9FF7-C3D8B47FF506}">
      <dsp:nvSpPr>
        <dsp:cNvPr id="0" name=""/>
        <dsp:cNvSpPr/>
      </dsp:nvSpPr>
      <dsp:spPr>
        <a:xfrm>
          <a:off x="3726861" y="2628900"/>
          <a:ext cx="3417570" cy="93449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Agency FB" pitchFamily="34" charset="0"/>
            </a:rPr>
            <a:t>Client-Server</a:t>
          </a:r>
          <a:endParaRPr lang="en-US" sz="1600" kern="1200" dirty="0">
            <a:latin typeface="Agency FB" pitchFamily="34" charset="0"/>
          </a:endParaRPr>
        </a:p>
      </dsp:txBody>
      <dsp:txXfrm>
        <a:off x="3772479" y="2674518"/>
        <a:ext cx="3326334" cy="843255"/>
      </dsp:txXfrm>
    </dsp:sp>
    <dsp:sp modelId="{90679AAB-D279-4786-A6AF-EE0893649925}">
      <dsp:nvSpPr>
        <dsp:cNvPr id="0" name=""/>
        <dsp:cNvSpPr/>
      </dsp:nvSpPr>
      <dsp:spPr>
        <a:xfrm>
          <a:off x="3726861" y="3680203"/>
          <a:ext cx="3417570" cy="93449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Agency FB" pitchFamily="34" charset="0"/>
            </a:rPr>
            <a:t>Web-Based</a:t>
          </a:r>
          <a:endParaRPr lang="en-US" sz="1600" kern="1200" dirty="0">
            <a:latin typeface="Agency FB" pitchFamily="34" charset="0"/>
          </a:endParaRPr>
        </a:p>
      </dsp:txBody>
      <dsp:txXfrm>
        <a:off x="3772479" y="3725821"/>
        <a:ext cx="3326334" cy="84325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defRPr sz="1200"/>
            </a:lvl1pPr>
          </a:lstStyle>
          <a:p>
            <a:endParaRPr lang="en-GB"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vl1pPr>
          </a:lstStyle>
          <a:p>
            <a:endParaRPr lang="en-GB" altLang="en-US"/>
          </a:p>
        </p:txBody>
      </p:sp>
      <p:sp>
        <p:nvSpPr>
          <p:cNvPr id="3076" name="Rectangle 4"/>
          <p:cNvSpPr>
            <a:spLocks noRot="1" noChangeArrowheads="1" noTextEdit="1"/>
          </p:cNvSpPr>
          <p:nvPr>
            <p:ph type="sldImg" idx="2"/>
          </p:nvPr>
        </p:nvSpPr>
        <p:spPr bwMode="auto">
          <a:xfrm>
            <a:off x="1028700" y="685800"/>
            <a:ext cx="48006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defRPr sz="1200"/>
            </a:lvl1pPr>
          </a:lstStyle>
          <a:p>
            <a:endParaRPr lang="en-GB"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vl1pPr>
          </a:lstStyle>
          <a:p>
            <a:fld id="{A412B005-8751-44D9-8B6A-03F6F498E6E7}" type="slidenum">
              <a:rPr lang="en-GB" altLang="en-US"/>
              <a:pPr/>
              <a:t>‹#›</a:t>
            </a:fld>
            <a:endParaRPr lang="en-GB" altLang="en-US"/>
          </a:p>
        </p:txBody>
      </p:sp>
    </p:spTree>
    <p:extLst>
      <p:ext uri="{BB962C8B-B14F-4D97-AF65-F5344CB8AC3E}">
        <p14:creationId xmlns:p14="http://schemas.microsoft.com/office/powerpoint/2010/main" val="466404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740B2-B6F7-4BF9-9B5A-A712933E21EE}" type="slidenum">
              <a:rPr lang="en-GB" altLang="en-US"/>
              <a:pPr/>
              <a:t>0</a:t>
            </a:fld>
            <a:endParaRPr lang="en-GB" altLang="en-US"/>
          </a:p>
        </p:txBody>
      </p:sp>
      <p:sp>
        <p:nvSpPr>
          <p:cNvPr id="4098" name="Rectangle 2"/>
          <p:cNvSpPr>
            <a:spLocks noRo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17AF64EE-5F6A-4321-81FB-F82BF57A55B2}" type="slidenum">
              <a:rPr lang="en-US" altLang="en-US" sz="1200" smtClean="0"/>
              <a:pPr eaLnBrk="1" hangingPunct="1"/>
              <a:t>9</a:t>
            </a:fld>
            <a:endParaRPr lang="en-US" altLang="en-US" sz="1200" smtClean="0"/>
          </a:p>
        </p:txBody>
      </p:sp>
      <p:sp>
        <p:nvSpPr>
          <p:cNvPr id="51203"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3E65B8DB-F8C7-4574-9BD8-86731E9F9303}" type="slidenum">
              <a:rPr lang="en-US" altLang="en-US" sz="1200">
                <a:ea typeface="Arial Unicode MS" pitchFamily="34" charset="-128"/>
                <a:cs typeface="Arial Unicode MS" pitchFamily="34" charset="-128"/>
              </a:rPr>
              <a:pPr algn="r"/>
              <a:t>9</a:t>
            </a:fld>
            <a:endParaRPr lang="en-US" altLang="en-US" sz="1200">
              <a:ea typeface="Arial Unicode MS" pitchFamily="34" charset="-128"/>
              <a:cs typeface="Arial Unicode MS" pitchFamily="34" charset="-128"/>
            </a:endParaRPr>
          </a:p>
        </p:txBody>
      </p:sp>
      <p:sp>
        <p:nvSpPr>
          <p:cNvPr id="51204" name="Rectangle 2"/>
          <p:cNvSpPr>
            <a:spLocks noGrp="1" noRot="1" noChangeAspect="1" noChangeArrowheads="1" noTextEdit="1"/>
          </p:cNvSpPr>
          <p:nvPr>
            <p:ph type="sldImg"/>
          </p:nvPr>
        </p:nvSpPr>
        <p:spPr>
          <a:xfrm>
            <a:off x="1030288" y="688975"/>
            <a:ext cx="4800600" cy="3429000"/>
          </a:xfrm>
          <a:ln/>
        </p:spPr>
      </p:sp>
      <p:sp>
        <p:nvSpPr>
          <p:cNvPr id="51205"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1206"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AF98F6CE-D25B-4698-A89C-9ADDFFBF6D54}" type="slidenum">
              <a:rPr lang="en-US" altLang="en-US" sz="1200" smtClean="0"/>
              <a:pPr eaLnBrk="1" hangingPunct="1"/>
              <a:t>10</a:t>
            </a:fld>
            <a:endParaRPr lang="en-US" altLang="en-US" sz="1200" smtClean="0"/>
          </a:p>
        </p:txBody>
      </p:sp>
      <p:sp>
        <p:nvSpPr>
          <p:cNvPr id="52227"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54C984F6-A9DC-433A-9DA0-13CC24D795B5}" type="slidenum">
              <a:rPr lang="en-US" altLang="en-US" sz="1200">
                <a:ea typeface="Arial Unicode MS" pitchFamily="34" charset="-128"/>
                <a:cs typeface="Arial Unicode MS" pitchFamily="34" charset="-128"/>
              </a:rPr>
              <a:pPr algn="r"/>
              <a:t>10</a:t>
            </a:fld>
            <a:endParaRPr lang="en-US" altLang="en-US" sz="1200">
              <a:ea typeface="Arial Unicode MS" pitchFamily="34" charset="-128"/>
              <a:cs typeface="Arial Unicode MS" pitchFamily="34" charset="-128"/>
            </a:endParaRPr>
          </a:p>
        </p:txBody>
      </p:sp>
      <p:sp>
        <p:nvSpPr>
          <p:cNvPr id="52228" name="Rectangle 2"/>
          <p:cNvSpPr>
            <a:spLocks noGrp="1" noRot="1" noChangeAspect="1" noChangeArrowheads="1" noTextEdit="1"/>
          </p:cNvSpPr>
          <p:nvPr>
            <p:ph type="sldImg"/>
          </p:nvPr>
        </p:nvSpPr>
        <p:spPr>
          <a:xfrm>
            <a:off x="1030288" y="688975"/>
            <a:ext cx="4800600" cy="3429000"/>
          </a:xfrm>
          <a:ln/>
        </p:spPr>
      </p:sp>
      <p:sp>
        <p:nvSpPr>
          <p:cNvPr id="52229"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2230"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9F4D971C-AF27-44F7-9A9A-FBFA700474E6}" type="slidenum">
              <a:rPr lang="en-US" altLang="en-US" sz="1200" smtClean="0"/>
              <a:pPr eaLnBrk="1" hangingPunct="1"/>
              <a:t>11</a:t>
            </a:fld>
            <a:endParaRPr lang="en-US" altLang="en-US" sz="1200" smtClean="0"/>
          </a:p>
        </p:txBody>
      </p:sp>
      <p:sp>
        <p:nvSpPr>
          <p:cNvPr id="53251"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F42CE91-BE2F-42A4-B10D-B96E3E7D084F}" type="slidenum">
              <a:rPr lang="en-US" altLang="en-US" sz="1200">
                <a:ea typeface="Arial Unicode MS" pitchFamily="34" charset="-128"/>
                <a:cs typeface="Arial Unicode MS" pitchFamily="34" charset="-128"/>
              </a:rPr>
              <a:pPr algn="r"/>
              <a:t>11</a:t>
            </a:fld>
            <a:endParaRPr lang="en-US" altLang="en-US" sz="1200">
              <a:ea typeface="Arial Unicode MS" pitchFamily="34" charset="-128"/>
              <a:cs typeface="Arial Unicode MS" pitchFamily="34" charset="-128"/>
            </a:endParaRPr>
          </a:p>
        </p:txBody>
      </p:sp>
      <p:sp>
        <p:nvSpPr>
          <p:cNvPr id="53252" name="Rectangle 2"/>
          <p:cNvSpPr>
            <a:spLocks noGrp="1" noRot="1" noChangeAspect="1" noChangeArrowheads="1" noTextEdit="1"/>
          </p:cNvSpPr>
          <p:nvPr>
            <p:ph type="sldImg"/>
          </p:nvPr>
        </p:nvSpPr>
        <p:spPr>
          <a:xfrm>
            <a:off x="1030288" y="688975"/>
            <a:ext cx="4800600" cy="3429000"/>
          </a:xfrm>
          <a:ln/>
        </p:spPr>
      </p:sp>
      <p:sp>
        <p:nvSpPr>
          <p:cNvPr id="53253"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3254"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2D507636-9AFB-4AD3-83E5-8E51E916CBD7}" type="slidenum">
              <a:rPr lang="en-US" altLang="en-US" sz="1200" smtClean="0"/>
              <a:pPr eaLnBrk="1" hangingPunct="1"/>
              <a:t>12</a:t>
            </a:fld>
            <a:endParaRPr lang="en-US" altLang="en-US" sz="1200" smtClean="0"/>
          </a:p>
        </p:txBody>
      </p:sp>
      <p:sp>
        <p:nvSpPr>
          <p:cNvPr id="54275"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D41F8A02-6DAA-4B0E-B40B-0C383E45991D}" type="slidenum">
              <a:rPr lang="en-US" altLang="en-US" sz="1200">
                <a:ea typeface="Arial Unicode MS" pitchFamily="34" charset="-128"/>
                <a:cs typeface="Arial Unicode MS" pitchFamily="34" charset="-128"/>
              </a:rPr>
              <a:pPr algn="r"/>
              <a:t>12</a:t>
            </a:fld>
            <a:endParaRPr lang="en-US" altLang="en-US" sz="1200">
              <a:ea typeface="Arial Unicode MS" pitchFamily="34" charset="-128"/>
              <a:cs typeface="Arial Unicode MS" pitchFamily="34" charset="-128"/>
            </a:endParaRPr>
          </a:p>
        </p:txBody>
      </p:sp>
      <p:sp>
        <p:nvSpPr>
          <p:cNvPr id="54276" name="Rectangle 2"/>
          <p:cNvSpPr>
            <a:spLocks noGrp="1" noRot="1" noChangeAspect="1" noChangeArrowheads="1" noTextEdit="1"/>
          </p:cNvSpPr>
          <p:nvPr>
            <p:ph type="sldImg"/>
          </p:nvPr>
        </p:nvSpPr>
        <p:spPr>
          <a:xfrm>
            <a:off x="1030288" y="688975"/>
            <a:ext cx="4800600" cy="3429000"/>
          </a:xfrm>
          <a:ln/>
        </p:spPr>
      </p:sp>
      <p:sp>
        <p:nvSpPr>
          <p:cNvPr id="54277"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4278"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6C9D5442-D8AE-4BD4-A505-886BA789DCF2}" type="slidenum">
              <a:rPr lang="en-US" altLang="en-US" sz="1200" smtClean="0"/>
              <a:pPr eaLnBrk="1" hangingPunct="1"/>
              <a:t>13</a:t>
            </a:fld>
            <a:endParaRPr lang="en-US" altLang="en-US" sz="1200" smtClean="0"/>
          </a:p>
        </p:txBody>
      </p:sp>
      <p:sp>
        <p:nvSpPr>
          <p:cNvPr id="55299"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E47CF373-0BDA-42B0-840E-F0A3F4CD1F02}" type="slidenum">
              <a:rPr lang="en-US" altLang="en-US" sz="1200">
                <a:ea typeface="Arial Unicode MS" pitchFamily="34" charset="-128"/>
                <a:cs typeface="Arial Unicode MS" pitchFamily="34" charset="-128"/>
              </a:rPr>
              <a:pPr algn="r"/>
              <a:t>13</a:t>
            </a:fld>
            <a:endParaRPr lang="en-US" altLang="en-US" sz="1200">
              <a:ea typeface="Arial Unicode MS" pitchFamily="34" charset="-128"/>
              <a:cs typeface="Arial Unicode MS" pitchFamily="34" charset="-128"/>
            </a:endParaRPr>
          </a:p>
        </p:txBody>
      </p:sp>
      <p:sp>
        <p:nvSpPr>
          <p:cNvPr id="55300" name="Rectangle 2"/>
          <p:cNvSpPr>
            <a:spLocks noGrp="1" noRot="1" noChangeAspect="1" noChangeArrowheads="1" noTextEdit="1"/>
          </p:cNvSpPr>
          <p:nvPr>
            <p:ph type="sldImg"/>
          </p:nvPr>
        </p:nvSpPr>
        <p:spPr>
          <a:xfrm>
            <a:off x="1030288" y="688975"/>
            <a:ext cx="4800600" cy="3429000"/>
          </a:xfrm>
          <a:ln/>
        </p:spPr>
      </p:sp>
      <p:sp>
        <p:nvSpPr>
          <p:cNvPr id="55301"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5302"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6C9D5442-D8AE-4BD4-A505-886BA789DCF2}" type="slidenum">
              <a:rPr lang="en-US" altLang="en-US" sz="1200" smtClean="0"/>
              <a:pPr eaLnBrk="1" hangingPunct="1"/>
              <a:t>14</a:t>
            </a:fld>
            <a:endParaRPr lang="en-US" altLang="en-US" sz="1200" smtClean="0"/>
          </a:p>
        </p:txBody>
      </p:sp>
      <p:sp>
        <p:nvSpPr>
          <p:cNvPr id="55299"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E47CF373-0BDA-42B0-840E-F0A3F4CD1F02}" type="slidenum">
              <a:rPr lang="en-US" altLang="en-US" sz="1200">
                <a:ea typeface="Arial Unicode MS" pitchFamily="34" charset="-128"/>
                <a:cs typeface="Arial Unicode MS" pitchFamily="34" charset="-128"/>
              </a:rPr>
              <a:pPr algn="r"/>
              <a:t>14</a:t>
            </a:fld>
            <a:endParaRPr lang="en-US" altLang="en-US" sz="1200">
              <a:ea typeface="Arial Unicode MS" pitchFamily="34" charset="-128"/>
              <a:cs typeface="Arial Unicode MS" pitchFamily="34" charset="-128"/>
            </a:endParaRPr>
          </a:p>
        </p:txBody>
      </p:sp>
      <p:sp>
        <p:nvSpPr>
          <p:cNvPr id="55300" name="Rectangle 2"/>
          <p:cNvSpPr>
            <a:spLocks noGrp="1" noRot="1" noChangeAspect="1" noChangeArrowheads="1" noTextEdit="1"/>
          </p:cNvSpPr>
          <p:nvPr>
            <p:ph type="sldImg"/>
          </p:nvPr>
        </p:nvSpPr>
        <p:spPr>
          <a:xfrm>
            <a:off x="1030288" y="688975"/>
            <a:ext cx="4800600" cy="3429000"/>
          </a:xfrm>
          <a:ln/>
        </p:spPr>
      </p:sp>
      <p:sp>
        <p:nvSpPr>
          <p:cNvPr id="55301"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5302"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smtClean="0"/>
          </a:p>
        </p:txBody>
      </p:sp>
      <p:sp>
        <p:nvSpPr>
          <p:cNvPr id="56324" name="Slide Number Placeholder 3"/>
          <p:cNvSpPr>
            <a:spLocks noGrp="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B952A1AF-E36A-4A54-B2FB-032D748BE960}" type="slidenum">
              <a:rPr lang="en-US" altLang="en-US" sz="1200" smtClean="0"/>
              <a:pPr eaLnBrk="1" hangingPunct="1"/>
              <a:t>15</a:t>
            </a:fld>
            <a:endParaRPr lang="en-US" altLang="en-US" sz="12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3C0A0F4A-87E6-46BD-8BBB-1273486EB332}" type="slidenum">
              <a:rPr lang="en-US" altLang="en-US" sz="1200" smtClean="0"/>
              <a:pPr eaLnBrk="1" hangingPunct="1"/>
              <a:t>16</a:t>
            </a:fld>
            <a:endParaRPr lang="en-US" altLang="en-US" sz="1200" smtClean="0"/>
          </a:p>
        </p:txBody>
      </p:sp>
      <p:sp>
        <p:nvSpPr>
          <p:cNvPr id="57347"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F77DC68-A84F-4BD6-9680-F8BC786F1319}" type="slidenum">
              <a:rPr lang="en-US" altLang="en-US" sz="1200">
                <a:ea typeface="Arial Unicode MS" pitchFamily="34" charset="-128"/>
                <a:cs typeface="Arial Unicode MS" pitchFamily="34" charset="-128"/>
              </a:rPr>
              <a:pPr algn="r"/>
              <a:t>16</a:t>
            </a:fld>
            <a:endParaRPr lang="en-US" altLang="en-US" sz="1200">
              <a:ea typeface="Arial Unicode MS" pitchFamily="34" charset="-128"/>
              <a:cs typeface="Arial Unicode MS" pitchFamily="34" charset="-128"/>
            </a:endParaRPr>
          </a:p>
        </p:txBody>
      </p:sp>
      <p:sp>
        <p:nvSpPr>
          <p:cNvPr id="57348" name="Rectangle 2"/>
          <p:cNvSpPr>
            <a:spLocks noGrp="1" noRot="1" noChangeAspect="1" noChangeArrowheads="1" noTextEdit="1"/>
          </p:cNvSpPr>
          <p:nvPr>
            <p:ph type="sldImg"/>
          </p:nvPr>
        </p:nvSpPr>
        <p:spPr>
          <a:xfrm>
            <a:off x="1030288" y="688975"/>
            <a:ext cx="4800600" cy="3429000"/>
          </a:xfrm>
          <a:ln/>
        </p:spPr>
      </p:sp>
      <p:sp>
        <p:nvSpPr>
          <p:cNvPr id="57349"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7350"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3C0A0F4A-87E6-46BD-8BBB-1273486EB332}" type="slidenum">
              <a:rPr lang="en-US" altLang="en-US" sz="1200" smtClean="0"/>
              <a:pPr eaLnBrk="1" hangingPunct="1"/>
              <a:t>17</a:t>
            </a:fld>
            <a:endParaRPr lang="en-US" altLang="en-US" sz="1200" smtClean="0"/>
          </a:p>
        </p:txBody>
      </p:sp>
      <p:sp>
        <p:nvSpPr>
          <p:cNvPr id="57347"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F77DC68-A84F-4BD6-9680-F8BC786F1319}" type="slidenum">
              <a:rPr lang="en-US" altLang="en-US" sz="1200">
                <a:ea typeface="Arial Unicode MS" pitchFamily="34" charset="-128"/>
                <a:cs typeface="Arial Unicode MS" pitchFamily="34" charset="-128"/>
              </a:rPr>
              <a:pPr algn="r"/>
              <a:t>17</a:t>
            </a:fld>
            <a:endParaRPr lang="en-US" altLang="en-US" sz="1200">
              <a:ea typeface="Arial Unicode MS" pitchFamily="34" charset="-128"/>
              <a:cs typeface="Arial Unicode MS" pitchFamily="34" charset="-128"/>
            </a:endParaRPr>
          </a:p>
        </p:txBody>
      </p:sp>
      <p:sp>
        <p:nvSpPr>
          <p:cNvPr id="57348" name="Rectangle 2"/>
          <p:cNvSpPr>
            <a:spLocks noGrp="1" noRot="1" noChangeAspect="1" noChangeArrowheads="1" noTextEdit="1"/>
          </p:cNvSpPr>
          <p:nvPr>
            <p:ph type="sldImg"/>
          </p:nvPr>
        </p:nvSpPr>
        <p:spPr>
          <a:xfrm>
            <a:off x="1030288" y="688975"/>
            <a:ext cx="4800600" cy="3429000"/>
          </a:xfrm>
          <a:ln/>
        </p:spPr>
      </p:sp>
      <p:sp>
        <p:nvSpPr>
          <p:cNvPr id="57349"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7350"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3C0A0F4A-87E6-46BD-8BBB-1273486EB332}" type="slidenum">
              <a:rPr lang="en-US" altLang="en-US" sz="1200" smtClean="0"/>
              <a:pPr eaLnBrk="1" hangingPunct="1"/>
              <a:t>18</a:t>
            </a:fld>
            <a:endParaRPr lang="en-US" altLang="en-US" sz="1200" smtClean="0"/>
          </a:p>
        </p:txBody>
      </p:sp>
      <p:sp>
        <p:nvSpPr>
          <p:cNvPr id="57347"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F77DC68-A84F-4BD6-9680-F8BC786F1319}" type="slidenum">
              <a:rPr lang="en-US" altLang="en-US" sz="1200">
                <a:ea typeface="Arial Unicode MS" pitchFamily="34" charset="-128"/>
                <a:cs typeface="Arial Unicode MS" pitchFamily="34" charset="-128"/>
              </a:rPr>
              <a:pPr algn="r"/>
              <a:t>18</a:t>
            </a:fld>
            <a:endParaRPr lang="en-US" altLang="en-US" sz="1200">
              <a:ea typeface="Arial Unicode MS" pitchFamily="34" charset="-128"/>
              <a:cs typeface="Arial Unicode MS" pitchFamily="34" charset="-128"/>
            </a:endParaRPr>
          </a:p>
        </p:txBody>
      </p:sp>
      <p:sp>
        <p:nvSpPr>
          <p:cNvPr id="57348" name="Rectangle 2"/>
          <p:cNvSpPr>
            <a:spLocks noGrp="1" noRot="1" noChangeAspect="1" noChangeArrowheads="1" noTextEdit="1"/>
          </p:cNvSpPr>
          <p:nvPr>
            <p:ph type="sldImg"/>
          </p:nvPr>
        </p:nvSpPr>
        <p:spPr>
          <a:xfrm>
            <a:off x="1030288" y="688975"/>
            <a:ext cx="4800600" cy="3429000"/>
          </a:xfrm>
          <a:ln/>
        </p:spPr>
      </p:sp>
      <p:sp>
        <p:nvSpPr>
          <p:cNvPr id="57349"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7350"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endParaRPr lang="en-US" altLang="en-US" smtClean="0"/>
          </a:p>
        </p:txBody>
      </p:sp>
      <p:sp>
        <p:nvSpPr>
          <p:cNvPr id="43012" name="Slide Number Placeholder 3"/>
          <p:cNvSpPr>
            <a:spLocks noGrp="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4BED82A5-16F1-4F00-B0C8-ADC54FF86352}" type="slidenum">
              <a:rPr lang="en-US" altLang="en-US" sz="1200" smtClean="0"/>
              <a:pPr eaLnBrk="1" hangingPunct="1"/>
              <a:t>1</a:t>
            </a:fld>
            <a:endParaRPr lang="en-US" altLang="en-US" sz="12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3C0A0F4A-87E6-46BD-8BBB-1273486EB332}" type="slidenum">
              <a:rPr lang="en-US" altLang="en-US" sz="1200" smtClean="0"/>
              <a:pPr eaLnBrk="1" hangingPunct="1"/>
              <a:t>19</a:t>
            </a:fld>
            <a:endParaRPr lang="en-US" altLang="en-US" sz="1200" smtClean="0"/>
          </a:p>
        </p:txBody>
      </p:sp>
      <p:sp>
        <p:nvSpPr>
          <p:cNvPr id="57347"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F77DC68-A84F-4BD6-9680-F8BC786F1319}" type="slidenum">
              <a:rPr lang="en-US" altLang="en-US" sz="1200">
                <a:ea typeface="Arial Unicode MS" pitchFamily="34" charset="-128"/>
                <a:cs typeface="Arial Unicode MS" pitchFamily="34" charset="-128"/>
              </a:rPr>
              <a:pPr algn="r"/>
              <a:t>19</a:t>
            </a:fld>
            <a:endParaRPr lang="en-US" altLang="en-US" sz="1200">
              <a:ea typeface="Arial Unicode MS" pitchFamily="34" charset="-128"/>
              <a:cs typeface="Arial Unicode MS" pitchFamily="34" charset="-128"/>
            </a:endParaRPr>
          </a:p>
        </p:txBody>
      </p:sp>
      <p:sp>
        <p:nvSpPr>
          <p:cNvPr id="57348" name="Rectangle 2"/>
          <p:cNvSpPr>
            <a:spLocks noGrp="1" noRot="1" noChangeAspect="1" noChangeArrowheads="1" noTextEdit="1"/>
          </p:cNvSpPr>
          <p:nvPr>
            <p:ph type="sldImg"/>
          </p:nvPr>
        </p:nvSpPr>
        <p:spPr>
          <a:xfrm>
            <a:off x="1030288" y="688975"/>
            <a:ext cx="4800600" cy="3429000"/>
          </a:xfrm>
          <a:ln/>
        </p:spPr>
      </p:sp>
      <p:sp>
        <p:nvSpPr>
          <p:cNvPr id="57349"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7350"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CC03CAA9-BDB8-4BEE-A2FF-B533E5261566}" type="slidenum">
              <a:rPr lang="en-US" altLang="en-US" sz="1200" smtClean="0"/>
              <a:pPr eaLnBrk="1" hangingPunct="1"/>
              <a:t>20</a:t>
            </a:fld>
            <a:endParaRPr lang="en-US" altLang="en-US" sz="1200" smtClean="0"/>
          </a:p>
        </p:txBody>
      </p:sp>
      <p:sp>
        <p:nvSpPr>
          <p:cNvPr id="58371"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7A0224F-BF94-44D8-9C6E-6C96D4224B42}" type="slidenum">
              <a:rPr lang="en-US" altLang="en-US" sz="1200">
                <a:ea typeface="Arial Unicode MS" pitchFamily="34" charset="-128"/>
                <a:cs typeface="Arial Unicode MS" pitchFamily="34" charset="-128"/>
              </a:rPr>
              <a:pPr algn="r"/>
              <a:t>20</a:t>
            </a:fld>
            <a:endParaRPr lang="en-US" altLang="en-US" sz="1200">
              <a:ea typeface="Arial Unicode MS" pitchFamily="34" charset="-128"/>
              <a:cs typeface="Arial Unicode MS" pitchFamily="34" charset="-128"/>
            </a:endParaRPr>
          </a:p>
        </p:txBody>
      </p:sp>
      <p:sp>
        <p:nvSpPr>
          <p:cNvPr id="58372" name="Rectangle 2"/>
          <p:cNvSpPr>
            <a:spLocks noGrp="1" noRot="1" noChangeAspect="1" noChangeArrowheads="1" noTextEdit="1"/>
          </p:cNvSpPr>
          <p:nvPr>
            <p:ph type="sldImg"/>
          </p:nvPr>
        </p:nvSpPr>
        <p:spPr>
          <a:xfrm>
            <a:off x="1030288" y="688975"/>
            <a:ext cx="4800600" cy="3429000"/>
          </a:xfrm>
          <a:ln/>
        </p:spPr>
      </p:sp>
      <p:sp>
        <p:nvSpPr>
          <p:cNvPr id="58373"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8374"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69710940-B0D3-4DD6-B480-D28403C2E63D}" type="slidenum">
              <a:rPr lang="en-US" altLang="en-US" sz="1200" smtClean="0"/>
              <a:pPr eaLnBrk="1" hangingPunct="1"/>
              <a:t>21</a:t>
            </a:fld>
            <a:endParaRPr lang="en-US" altLang="en-US" sz="1200" smtClean="0"/>
          </a:p>
        </p:txBody>
      </p:sp>
      <p:sp>
        <p:nvSpPr>
          <p:cNvPr id="59395"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1EF0F506-2B2B-4509-8312-07D2426BCBFA}" type="slidenum">
              <a:rPr lang="en-US" altLang="en-US" sz="1200">
                <a:ea typeface="Arial Unicode MS" pitchFamily="34" charset="-128"/>
                <a:cs typeface="Arial Unicode MS" pitchFamily="34" charset="-128"/>
              </a:rPr>
              <a:pPr algn="r"/>
              <a:t>21</a:t>
            </a:fld>
            <a:endParaRPr lang="en-US" altLang="en-US" sz="1200">
              <a:ea typeface="Arial Unicode MS" pitchFamily="34" charset="-128"/>
              <a:cs typeface="Arial Unicode MS" pitchFamily="34" charset="-128"/>
            </a:endParaRPr>
          </a:p>
        </p:txBody>
      </p:sp>
      <p:sp>
        <p:nvSpPr>
          <p:cNvPr id="59396" name="Rectangle 2"/>
          <p:cNvSpPr>
            <a:spLocks noGrp="1" noRot="1" noChangeAspect="1" noChangeArrowheads="1" noTextEdit="1"/>
          </p:cNvSpPr>
          <p:nvPr>
            <p:ph type="sldImg"/>
          </p:nvPr>
        </p:nvSpPr>
        <p:spPr>
          <a:xfrm>
            <a:off x="1030288" y="688975"/>
            <a:ext cx="4800600" cy="3429000"/>
          </a:xfrm>
          <a:ln/>
        </p:spPr>
      </p:sp>
      <p:sp>
        <p:nvSpPr>
          <p:cNvPr id="59397"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9398"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FC8E4915-E832-4E2D-B9AF-82E05BF8B1B1}" type="slidenum">
              <a:rPr lang="en-US" altLang="en-US" sz="1200" smtClean="0"/>
              <a:pPr eaLnBrk="1" hangingPunct="1"/>
              <a:t>2</a:t>
            </a:fld>
            <a:endParaRPr lang="en-US" altLang="en-US" sz="1200" smtClean="0"/>
          </a:p>
        </p:txBody>
      </p:sp>
      <p:sp>
        <p:nvSpPr>
          <p:cNvPr id="44035"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1B3DF4A0-475A-403B-9956-57102530A74F}" type="slidenum">
              <a:rPr lang="en-US" altLang="en-US" sz="1200">
                <a:ea typeface="Arial Unicode MS" pitchFamily="34" charset="-128"/>
                <a:cs typeface="Arial Unicode MS" pitchFamily="34" charset="-128"/>
              </a:rPr>
              <a:pPr algn="r"/>
              <a:t>2</a:t>
            </a:fld>
            <a:endParaRPr lang="en-US" altLang="en-US" sz="1200">
              <a:ea typeface="Arial Unicode MS" pitchFamily="34" charset="-128"/>
              <a:cs typeface="Arial Unicode MS" pitchFamily="34" charset="-128"/>
            </a:endParaRPr>
          </a:p>
        </p:txBody>
      </p:sp>
      <p:sp>
        <p:nvSpPr>
          <p:cNvPr id="44036" name="Rectangle 2"/>
          <p:cNvSpPr>
            <a:spLocks noGrp="1" noRot="1" noChangeAspect="1" noChangeArrowheads="1" noTextEdit="1"/>
          </p:cNvSpPr>
          <p:nvPr>
            <p:ph type="sldImg"/>
          </p:nvPr>
        </p:nvSpPr>
        <p:spPr>
          <a:xfrm>
            <a:off x="1030288" y="688975"/>
            <a:ext cx="4800600" cy="3429000"/>
          </a:xfrm>
          <a:ln/>
        </p:spPr>
      </p:sp>
      <p:sp>
        <p:nvSpPr>
          <p:cNvPr id="44037"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44038"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18A926D0-62A7-45F0-B8E3-9297C834203E}" type="slidenum">
              <a:rPr lang="en-US" altLang="en-US" sz="1200" smtClean="0"/>
              <a:pPr eaLnBrk="1" hangingPunct="1"/>
              <a:t>3</a:t>
            </a:fld>
            <a:endParaRPr lang="en-US" altLang="en-US" sz="1200" smtClean="0"/>
          </a:p>
        </p:txBody>
      </p:sp>
      <p:sp>
        <p:nvSpPr>
          <p:cNvPr id="45059"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AAB481DE-093B-4D29-8625-6906A8E8886E}" type="slidenum">
              <a:rPr lang="en-US" altLang="en-US" sz="1200">
                <a:ea typeface="Arial Unicode MS" pitchFamily="34" charset="-128"/>
                <a:cs typeface="Arial Unicode MS" pitchFamily="34" charset="-128"/>
              </a:rPr>
              <a:pPr algn="r"/>
              <a:t>3</a:t>
            </a:fld>
            <a:endParaRPr lang="en-US" altLang="en-US" sz="1200">
              <a:ea typeface="Arial Unicode MS" pitchFamily="34" charset="-128"/>
              <a:cs typeface="Arial Unicode MS" pitchFamily="34" charset="-128"/>
            </a:endParaRPr>
          </a:p>
        </p:txBody>
      </p:sp>
      <p:sp>
        <p:nvSpPr>
          <p:cNvPr id="45060" name="Rectangle 2"/>
          <p:cNvSpPr>
            <a:spLocks noGrp="1" noRot="1" noChangeAspect="1" noChangeArrowheads="1" noTextEdit="1"/>
          </p:cNvSpPr>
          <p:nvPr>
            <p:ph type="sldImg"/>
          </p:nvPr>
        </p:nvSpPr>
        <p:spPr>
          <a:xfrm>
            <a:off x="1030288" y="688975"/>
            <a:ext cx="4800600" cy="3429000"/>
          </a:xfrm>
          <a:ln/>
        </p:spPr>
      </p:sp>
      <p:sp>
        <p:nvSpPr>
          <p:cNvPr id="45061"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45062"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88DBD1C6-0AA6-4B0D-91C0-E7D573F5234A}" type="slidenum">
              <a:rPr lang="en-US" altLang="en-US" sz="1200" smtClean="0"/>
              <a:pPr eaLnBrk="1" hangingPunct="1"/>
              <a:t>4</a:t>
            </a:fld>
            <a:endParaRPr lang="en-US" altLang="en-US" sz="1200" smtClean="0"/>
          </a:p>
        </p:txBody>
      </p:sp>
      <p:sp>
        <p:nvSpPr>
          <p:cNvPr id="46083"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DFAFF1E6-F1B5-4D1D-8F0E-57E486FEC866}" type="slidenum">
              <a:rPr lang="en-US" altLang="en-US" sz="1200">
                <a:ea typeface="Arial Unicode MS" pitchFamily="34" charset="-128"/>
                <a:cs typeface="Arial Unicode MS" pitchFamily="34" charset="-128"/>
              </a:rPr>
              <a:pPr algn="r"/>
              <a:t>4</a:t>
            </a:fld>
            <a:endParaRPr lang="en-US" altLang="en-US" sz="1200">
              <a:ea typeface="Arial Unicode MS" pitchFamily="34" charset="-128"/>
              <a:cs typeface="Arial Unicode MS" pitchFamily="34" charset="-128"/>
            </a:endParaRPr>
          </a:p>
        </p:txBody>
      </p:sp>
      <p:sp>
        <p:nvSpPr>
          <p:cNvPr id="46084" name="Rectangle 2"/>
          <p:cNvSpPr>
            <a:spLocks noGrp="1" noRot="1" noChangeAspect="1" noChangeArrowheads="1" noTextEdit="1"/>
          </p:cNvSpPr>
          <p:nvPr>
            <p:ph type="sldImg"/>
          </p:nvPr>
        </p:nvSpPr>
        <p:spPr>
          <a:xfrm>
            <a:off x="1030288" y="688975"/>
            <a:ext cx="4800600" cy="3429000"/>
          </a:xfrm>
          <a:ln/>
        </p:spPr>
      </p:sp>
      <p:sp>
        <p:nvSpPr>
          <p:cNvPr id="46085"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46086"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09DC4106-FC48-4341-95BC-8EE88F2260AB}" type="slidenum">
              <a:rPr lang="en-US" altLang="en-US" sz="1200" smtClean="0"/>
              <a:pPr eaLnBrk="1" hangingPunct="1"/>
              <a:t>5</a:t>
            </a:fld>
            <a:endParaRPr lang="en-US" altLang="en-US" sz="1200" smtClean="0"/>
          </a:p>
        </p:txBody>
      </p:sp>
      <p:sp>
        <p:nvSpPr>
          <p:cNvPr id="47107"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18CD02A0-7BA3-46DE-A395-EF1534C97349}" type="slidenum">
              <a:rPr lang="en-US" altLang="en-US" sz="1200">
                <a:ea typeface="Arial Unicode MS" pitchFamily="34" charset="-128"/>
                <a:cs typeface="Arial Unicode MS" pitchFamily="34" charset="-128"/>
              </a:rPr>
              <a:pPr algn="r"/>
              <a:t>5</a:t>
            </a:fld>
            <a:endParaRPr lang="en-US" altLang="en-US" sz="1200">
              <a:ea typeface="Arial Unicode MS" pitchFamily="34" charset="-128"/>
              <a:cs typeface="Arial Unicode MS" pitchFamily="34" charset="-128"/>
            </a:endParaRPr>
          </a:p>
        </p:txBody>
      </p:sp>
      <p:sp>
        <p:nvSpPr>
          <p:cNvPr id="47108" name="Rectangle 2"/>
          <p:cNvSpPr>
            <a:spLocks noGrp="1" noRot="1" noChangeAspect="1" noChangeArrowheads="1" noTextEdit="1"/>
          </p:cNvSpPr>
          <p:nvPr>
            <p:ph type="sldImg"/>
          </p:nvPr>
        </p:nvSpPr>
        <p:spPr>
          <a:xfrm>
            <a:off x="1030288" y="688975"/>
            <a:ext cx="4800600" cy="3429000"/>
          </a:xfrm>
          <a:ln/>
        </p:spPr>
      </p:sp>
      <p:sp>
        <p:nvSpPr>
          <p:cNvPr id="47109"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47110"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CD829A2A-7A8D-4F3A-9C76-54E89F4B8114}" type="slidenum">
              <a:rPr lang="en-US" altLang="en-US" sz="1200" smtClean="0"/>
              <a:pPr eaLnBrk="1" hangingPunct="1"/>
              <a:t>6</a:t>
            </a:fld>
            <a:endParaRPr lang="en-US" altLang="en-US" sz="1200" smtClean="0"/>
          </a:p>
        </p:txBody>
      </p:sp>
      <p:sp>
        <p:nvSpPr>
          <p:cNvPr id="48131"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03274C7A-32E8-407F-8416-E4A8132FF9F4}" type="slidenum">
              <a:rPr lang="en-US" altLang="en-US" sz="1200">
                <a:ea typeface="Arial Unicode MS" pitchFamily="34" charset="-128"/>
                <a:cs typeface="Arial Unicode MS" pitchFamily="34" charset="-128"/>
              </a:rPr>
              <a:pPr algn="r"/>
              <a:t>6</a:t>
            </a:fld>
            <a:endParaRPr lang="en-US" altLang="en-US" sz="1200">
              <a:ea typeface="Arial Unicode MS" pitchFamily="34" charset="-128"/>
              <a:cs typeface="Arial Unicode MS" pitchFamily="34" charset="-128"/>
            </a:endParaRPr>
          </a:p>
        </p:txBody>
      </p:sp>
      <p:sp>
        <p:nvSpPr>
          <p:cNvPr id="48132" name="Rectangle 2"/>
          <p:cNvSpPr>
            <a:spLocks noGrp="1" noRot="1" noChangeAspect="1" noChangeArrowheads="1" noTextEdit="1"/>
          </p:cNvSpPr>
          <p:nvPr>
            <p:ph type="sldImg"/>
          </p:nvPr>
        </p:nvSpPr>
        <p:spPr>
          <a:xfrm>
            <a:off x="1030288" y="688975"/>
            <a:ext cx="4800600" cy="3429000"/>
          </a:xfrm>
          <a:ln/>
        </p:spPr>
      </p:sp>
      <p:sp>
        <p:nvSpPr>
          <p:cNvPr id="48133"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48134"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A1844189-D310-4FD0-A090-913D2BA004FD}" type="slidenum">
              <a:rPr lang="en-US" altLang="en-US" sz="1200" smtClean="0"/>
              <a:pPr eaLnBrk="1" hangingPunct="1"/>
              <a:t>7</a:t>
            </a:fld>
            <a:endParaRPr lang="en-US" altLang="en-US" sz="1200" smtClean="0"/>
          </a:p>
        </p:txBody>
      </p:sp>
      <p:sp>
        <p:nvSpPr>
          <p:cNvPr id="49155"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AEB4ADDE-A82A-49C8-8118-56400A45C97E}" type="slidenum">
              <a:rPr lang="en-US" altLang="en-US" sz="1200">
                <a:ea typeface="Arial Unicode MS" pitchFamily="34" charset="-128"/>
                <a:cs typeface="Arial Unicode MS" pitchFamily="34" charset="-128"/>
              </a:rPr>
              <a:pPr algn="r"/>
              <a:t>7</a:t>
            </a:fld>
            <a:endParaRPr lang="en-US" altLang="en-US" sz="1200">
              <a:ea typeface="Arial Unicode MS" pitchFamily="34" charset="-128"/>
              <a:cs typeface="Arial Unicode MS" pitchFamily="34" charset="-128"/>
            </a:endParaRPr>
          </a:p>
        </p:txBody>
      </p:sp>
      <p:sp>
        <p:nvSpPr>
          <p:cNvPr id="49156" name="Rectangle 2"/>
          <p:cNvSpPr>
            <a:spLocks noGrp="1" noRot="1" noChangeAspect="1" noChangeArrowheads="1" noTextEdit="1"/>
          </p:cNvSpPr>
          <p:nvPr>
            <p:ph type="sldImg"/>
          </p:nvPr>
        </p:nvSpPr>
        <p:spPr>
          <a:xfrm>
            <a:off x="1030288" y="688975"/>
            <a:ext cx="4800600" cy="3429000"/>
          </a:xfrm>
          <a:ln/>
        </p:spPr>
      </p:sp>
      <p:sp>
        <p:nvSpPr>
          <p:cNvPr id="49157"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49158"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fld id="{485F866D-BBCE-44E9-B12F-25F49F3C867C}" type="slidenum">
              <a:rPr lang="en-US" altLang="en-US" sz="1200" smtClean="0"/>
              <a:pPr eaLnBrk="1" hangingPunct="1"/>
              <a:t>8</a:t>
            </a:fld>
            <a:endParaRPr lang="en-US" altLang="en-US" sz="1200" smtClean="0"/>
          </a:p>
        </p:txBody>
      </p:sp>
      <p:sp>
        <p:nvSpPr>
          <p:cNvPr id="50179" name="Rectangle 7"/>
          <p:cNvSpPr txBox="1">
            <a:spLocks noGrp="1"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8CA68091-E20E-4FDF-B689-A82D038CE84B}" type="slidenum">
              <a:rPr lang="en-US" altLang="en-US" sz="1200">
                <a:ea typeface="Arial Unicode MS" pitchFamily="34" charset="-128"/>
                <a:cs typeface="Arial Unicode MS" pitchFamily="34" charset="-128"/>
              </a:rPr>
              <a:pPr algn="r"/>
              <a:t>8</a:t>
            </a:fld>
            <a:endParaRPr lang="en-US" altLang="en-US" sz="1200">
              <a:ea typeface="Arial Unicode MS" pitchFamily="34" charset="-128"/>
              <a:cs typeface="Arial Unicode MS" pitchFamily="34" charset="-128"/>
            </a:endParaRPr>
          </a:p>
        </p:txBody>
      </p:sp>
      <p:sp>
        <p:nvSpPr>
          <p:cNvPr id="50180" name="Rectangle 2"/>
          <p:cNvSpPr>
            <a:spLocks noGrp="1" noRot="1" noChangeAspect="1" noChangeArrowheads="1" noTextEdit="1"/>
          </p:cNvSpPr>
          <p:nvPr>
            <p:ph type="sldImg"/>
          </p:nvPr>
        </p:nvSpPr>
        <p:spPr>
          <a:xfrm>
            <a:off x="1030288" y="688975"/>
            <a:ext cx="4800600" cy="3429000"/>
          </a:xfrm>
          <a:ln/>
        </p:spPr>
      </p:sp>
      <p:sp>
        <p:nvSpPr>
          <p:cNvPr id="50181" name="Rectangle 3"/>
          <p:cNvSpPr>
            <a:spLocks noGrp="1" noChangeArrowheads="1"/>
          </p:cNvSpPr>
          <p:nvPr>
            <p:ph type="body" idx="1"/>
          </p:nvPr>
        </p:nvSpPr>
        <p:spPr>
          <a:xfrm>
            <a:off x="911225" y="4344988"/>
            <a:ext cx="5035550" cy="4110037"/>
          </a:xfrm>
          <a:solidFill>
            <a:srgbClr val="FFFFFF"/>
          </a:solidFill>
          <a:ln>
            <a:solidFill>
              <a:srgbClr val="000000"/>
            </a:solidFill>
            <a:miter lim="800000"/>
            <a:headEnd/>
            <a:tailEnd/>
          </a:ln>
        </p:spPr>
        <p:txBody>
          <a:bodyPr lIns="91386" tIns="45694" rIns="91386" bIns="45694"/>
          <a:lstStyle/>
          <a:p>
            <a:pPr eaLnBrk="1" hangingPunct="1"/>
            <a:endParaRPr lang="en-US" altLang="en-US" smtClean="0"/>
          </a:p>
        </p:txBody>
      </p:sp>
      <p:sp>
        <p:nvSpPr>
          <p:cNvPr id="50182" name="Footer Placeholder 1"/>
          <p:cNvSpPr txBox="1">
            <a:spLocks noGrp="1"/>
          </p:cNvSpPr>
          <p:nvPr/>
        </p:nvSpPr>
        <p:spPr bwMode="auto">
          <a:xfrm>
            <a:off x="0"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4" rIns="91386" bIns="45694" anchor="b"/>
          <a:lstStyle>
            <a:lvl1pPr defTabSz="911225" eaLnBrk="0" hangingPunct="0">
              <a:defRPr sz="1300">
                <a:solidFill>
                  <a:schemeClr val="tx1"/>
                </a:solidFill>
                <a:latin typeface="Arial" pitchFamily="34" charset="0"/>
                <a:ea typeface="MS PGothic" pitchFamily="34" charset="-128"/>
              </a:defRPr>
            </a:lvl1pPr>
            <a:lvl2pPr marL="742950" indent="-285750" defTabSz="911225" eaLnBrk="0" hangingPunct="0">
              <a:defRPr sz="1300">
                <a:solidFill>
                  <a:schemeClr val="tx1"/>
                </a:solidFill>
                <a:latin typeface="Arial" pitchFamily="34" charset="0"/>
                <a:ea typeface="MS PGothic" pitchFamily="34" charset="-128"/>
              </a:defRPr>
            </a:lvl2pPr>
            <a:lvl3pPr marL="1143000" indent="-228600" defTabSz="911225" eaLnBrk="0" hangingPunct="0">
              <a:defRPr sz="1300">
                <a:solidFill>
                  <a:schemeClr val="tx1"/>
                </a:solidFill>
                <a:latin typeface="Arial" pitchFamily="34" charset="0"/>
                <a:ea typeface="MS PGothic" pitchFamily="34" charset="-128"/>
              </a:defRPr>
            </a:lvl3pPr>
            <a:lvl4pPr marL="1600200" indent="-228600" defTabSz="911225" eaLnBrk="0" hangingPunct="0">
              <a:defRPr sz="1300">
                <a:solidFill>
                  <a:schemeClr val="tx1"/>
                </a:solidFill>
                <a:latin typeface="Arial" pitchFamily="34" charset="0"/>
                <a:ea typeface="MS PGothic" pitchFamily="34" charset="-128"/>
              </a:defRPr>
            </a:lvl4pPr>
            <a:lvl5pPr marL="2057400" indent="-228600" defTabSz="911225" eaLnBrk="0" hangingPunct="0">
              <a:defRPr sz="1300">
                <a:solidFill>
                  <a:schemeClr val="tx1"/>
                </a:solidFill>
                <a:latin typeface="Arial" pitchFamily="34" charset="0"/>
                <a:ea typeface="MS PGothic" pitchFamily="34" charset="-128"/>
              </a:defRPr>
            </a:lvl5pPr>
            <a:lvl6pPr marL="25146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11225" eaLnBrk="0" fontAlgn="base" hangingPunct="0">
              <a:spcBef>
                <a:spcPct val="0"/>
              </a:spcBef>
              <a:spcAft>
                <a:spcPct val="0"/>
              </a:spcAft>
              <a:defRPr sz="1300">
                <a:solidFill>
                  <a:schemeClr val="tx1"/>
                </a:solidFill>
                <a:latin typeface="Arial" pitchFamily="34" charset="0"/>
                <a:ea typeface="MS PGothic" pitchFamily="34" charset="-128"/>
              </a:defRPr>
            </a:lvl9pPr>
          </a:lstStyle>
          <a:p>
            <a:endParaRPr lang="en-US" altLang="en-US" sz="120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tiff"/><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MMC_CoverShape"/>
          <p:cNvGrpSpPr/>
          <p:nvPr userDrawn="1">
            <p:custDataLst>
              <p:tags r:id="rId1"/>
            </p:custDataLst>
          </p:nvPr>
        </p:nvGrpSpPr>
        <p:grpSpPr>
          <a:xfrm>
            <a:off x="0" y="2159000"/>
            <a:ext cx="9601201" cy="4114801"/>
            <a:chOff x="0" y="2159000"/>
            <a:chExt cx="9601201" cy="4114801"/>
          </a:xfrm>
        </p:grpSpPr>
        <p:sp>
          <p:nvSpPr>
            <p:cNvPr id="2" name="Freeform 1"/>
            <p:cNvSpPr/>
            <p:nvPr userDrawn="1"/>
          </p:nvSpPr>
          <p:spPr bwMode="auto">
            <a:xfrm>
              <a:off x="0" y="2616200"/>
              <a:ext cx="914401" cy="3657601"/>
            </a:xfrm>
            <a:custGeom>
              <a:avLst/>
              <a:gdLst/>
              <a:ahLst/>
              <a:cxnLst/>
              <a:rect l="0" t="0" r="0" b="0"/>
              <a:pathLst>
                <a:path w="914401" h="3657601">
                  <a:moveTo>
                    <a:pt x="0" y="457200"/>
                  </a:moveTo>
                  <a:lnTo>
                    <a:pt x="914400" y="0"/>
                  </a:lnTo>
                  <a:lnTo>
                    <a:pt x="711200" y="3657600"/>
                  </a:lnTo>
                  <a:lnTo>
                    <a:pt x="0" y="3657600"/>
                  </a:lnTo>
                </a:path>
              </a:pathLst>
            </a:custGeom>
            <a:solidFill>
              <a:schemeClr val="hlink"/>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3" name="Freeform 2"/>
            <p:cNvSpPr/>
            <p:nvPr userDrawn="1"/>
          </p:nvSpPr>
          <p:spPr bwMode="auto">
            <a:xfrm>
              <a:off x="457200" y="2616200"/>
              <a:ext cx="8940801" cy="3657601"/>
            </a:xfrm>
            <a:custGeom>
              <a:avLst/>
              <a:gdLst/>
              <a:ahLst/>
              <a:cxnLst/>
              <a:rect l="0" t="0" r="0" b="0"/>
              <a:pathLst>
                <a:path w="8940801" h="3657601">
                  <a:moveTo>
                    <a:pt x="0" y="3657600"/>
                  </a:moveTo>
                  <a:lnTo>
                    <a:pt x="457200" y="0"/>
                  </a:lnTo>
                  <a:lnTo>
                    <a:pt x="8940800" y="3657600"/>
                  </a:lnTo>
                </a:path>
              </a:pathLst>
            </a:custGeom>
            <a:solidFill>
              <a:schemeClr val="accent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4" name="Freeform 3"/>
            <p:cNvSpPr/>
            <p:nvPr userDrawn="1"/>
          </p:nvSpPr>
          <p:spPr bwMode="auto">
            <a:xfrm>
              <a:off x="914400" y="2362200"/>
              <a:ext cx="8686801" cy="3911601"/>
            </a:xfrm>
            <a:custGeom>
              <a:avLst/>
              <a:gdLst/>
              <a:ahLst/>
              <a:cxnLst/>
              <a:rect l="0" t="0" r="0" b="0"/>
              <a:pathLst>
                <a:path w="8686801" h="3911601">
                  <a:moveTo>
                    <a:pt x="8229600" y="3911600"/>
                  </a:moveTo>
                  <a:lnTo>
                    <a:pt x="0" y="254000"/>
                  </a:lnTo>
                  <a:lnTo>
                    <a:pt x="8686800" y="0"/>
                  </a:lnTo>
                  <a:lnTo>
                    <a:pt x="8686800" y="3911600"/>
                  </a:lnTo>
                </a:path>
              </a:pathLst>
            </a:custGeom>
            <a:solidFill>
              <a:schemeClr val="accent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5" name="Freeform 4"/>
            <p:cNvSpPr/>
            <p:nvPr userDrawn="1"/>
          </p:nvSpPr>
          <p:spPr bwMode="auto">
            <a:xfrm>
              <a:off x="914400" y="2159000"/>
              <a:ext cx="8686801" cy="457201"/>
            </a:xfrm>
            <a:custGeom>
              <a:avLst/>
              <a:gdLst/>
              <a:ahLst/>
              <a:cxnLst/>
              <a:rect l="0" t="0" r="0" b="0"/>
              <a:pathLst>
                <a:path w="8686801" h="457201">
                  <a:moveTo>
                    <a:pt x="8686800" y="457200"/>
                  </a:moveTo>
                  <a:lnTo>
                    <a:pt x="0" y="457200"/>
                  </a:lnTo>
                  <a:lnTo>
                    <a:pt x="8686800" y="0"/>
                  </a:lnTo>
                </a:path>
              </a:pathLst>
            </a:custGeom>
            <a:solidFill>
              <a:schemeClr val="folHlink"/>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grpSp>
      <p:sp>
        <p:nvSpPr>
          <p:cNvPr id="8194" name="PresentationTitle"/>
          <p:cNvSpPr>
            <a:spLocks noGrp="1" noChangeArrowheads="1"/>
          </p:cNvSpPr>
          <p:nvPr>
            <p:ph type="ctrTitle"/>
            <p:custDataLst>
              <p:tags r:id="rId2"/>
            </p:custDataLst>
          </p:nvPr>
        </p:nvSpPr>
        <p:spPr>
          <a:xfrm>
            <a:off x="896938" y="1243013"/>
            <a:ext cx="8234362" cy="370551"/>
          </a:xfrm>
        </p:spPr>
        <p:txBody>
          <a:bodyPr tIns="0" rIns="0" bIns="0">
            <a:spAutoFit/>
          </a:bodyPr>
          <a:lstStyle>
            <a:lvl1pPr>
              <a:lnSpc>
                <a:spcPct val="86000"/>
              </a:lnSpc>
              <a:defRPr sz="2800"/>
            </a:lvl1pPr>
          </a:lstStyle>
          <a:p>
            <a:pPr lvl="0"/>
            <a:r>
              <a:rPr lang="en-GB" altLang="en-US" noProof="0" smtClean="0"/>
              <a:t>CLICK TO EDIT MASTER TITLE STYLE</a:t>
            </a:r>
          </a:p>
        </p:txBody>
      </p:sp>
      <p:sp>
        <p:nvSpPr>
          <p:cNvPr id="8388" name="Date"/>
          <p:cNvSpPr>
            <a:spLocks noGrp="1" noChangeArrowheads="1"/>
          </p:cNvSpPr>
          <p:nvPr>
            <p:ph type="subTitle" sz="quarter" idx="1"/>
            <p:custDataLst>
              <p:tags r:id="rId3"/>
            </p:custDataLst>
          </p:nvPr>
        </p:nvSpPr>
        <p:spPr>
          <a:xfrm>
            <a:off x="904875" y="1998663"/>
            <a:ext cx="4852988" cy="228600"/>
          </a:xfrm>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0" indent="0">
              <a:lnSpc>
                <a:spcPct val="83000"/>
              </a:lnSpc>
              <a:spcBef>
                <a:spcPct val="0"/>
              </a:spcBef>
              <a:buFontTx/>
              <a:buNone/>
              <a:defRPr sz="1800">
                <a:solidFill>
                  <a:schemeClr val="accent2"/>
                </a:solidFill>
              </a:defRPr>
            </a:lvl1pPr>
          </a:lstStyle>
          <a:p>
            <a:pPr lvl="0"/>
            <a:r>
              <a:rPr lang="en-GB" altLang="en-US" noProof="0" smtClean="0"/>
              <a:t>Click to edit Master subtitle style</a:t>
            </a:r>
          </a:p>
        </p:txBody>
      </p:sp>
      <p:pic>
        <p:nvPicPr>
          <p:cNvPr id="7" name="Picture 6"/>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716026" y="477901"/>
            <a:ext cx="1650492" cy="228600"/>
          </a:xfrm>
          <a:prstGeom prst="rect">
            <a:avLst/>
          </a:prstGeom>
        </p:spPr>
      </p:pic>
      <p:pic>
        <p:nvPicPr>
          <p:cNvPr id="8" name="Picture 7"/>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7466838" y="6459474"/>
            <a:ext cx="1659636" cy="228600"/>
          </a:xfrm>
          <a:prstGeom prst="rect">
            <a:avLst/>
          </a:prstGeom>
        </p:spPr>
      </p:pic>
      <p:pic>
        <p:nvPicPr>
          <p:cNvPr id="9" name="Picture 8"/>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6296406" y="574675"/>
            <a:ext cx="2830068" cy="899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DBBA0773-A056-40C9-ACA3-2F7C986877A5}" type="slidenum">
              <a:rPr lang="en-GB" altLang="en-US"/>
              <a:pPr/>
              <a:t>‹#›</a:t>
            </a:fld>
            <a:endParaRPr lang="en-GB" altLang="en-US"/>
          </a:p>
        </p:txBody>
      </p:sp>
      <p:sp>
        <p:nvSpPr>
          <p:cNvPr id="5" name="Date Placeholder 4"/>
          <p:cNvSpPr>
            <a:spLocks noGrp="1"/>
          </p:cNvSpPr>
          <p:nvPr>
            <p:ph type="dt" sz="half" idx="11"/>
          </p:nvPr>
        </p:nvSpPr>
        <p:spPr/>
        <p:txBody>
          <a:bodyPr/>
          <a:lstStyle>
            <a:lvl1pPr>
              <a:defRPr/>
            </a:lvl1pPr>
          </a:lstStyle>
          <a:p>
            <a:fld id="{64968AC9-6EC5-435C-AECC-3603CA1F2185}" type="datetime4">
              <a:rPr lang="en-GB" altLang="en-US"/>
              <a:pPr/>
              <a:t>19 January 2015</a:t>
            </a:fld>
            <a:endParaRPr lang="en-GB" altLang="en-US"/>
          </a:p>
        </p:txBody>
      </p:sp>
    </p:spTree>
    <p:extLst>
      <p:ext uri="{BB962C8B-B14F-4D97-AF65-F5344CB8AC3E}">
        <p14:creationId xmlns:p14="http://schemas.microsoft.com/office/powerpoint/2010/main" val="113137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0713" y="382588"/>
            <a:ext cx="2171700" cy="5883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382588"/>
            <a:ext cx="63627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7D55EB52-346B-4902-87F4-9E0FC4E1438B}" type="slidenum">
              <a:rPr lang="en-GB" altLang="en-US"/>
              <a:pPr/>
              <a:t>‹#›</a:t>
            </a:fld>
            <a:endParaRPr lang="en-GB" altLang="en-US"/>
          </a:p>
        </p:txBody>
      </p:sp>
      <p:sp>
        <p:nvSpPr>
          <p:cNvPr id="5" name="Date Placeholder 4"/>
          <p:cNvSpPr>
            <a:spLocks noGrp="1"/>
          </p:cNvSpPr>
          <p:nvPr>
            <p:ph type="dt" sz="half" idx="11"/>
          </p:nvPr>
        </p:nvSpPr>
        <p:spPr/>
        <p:txBody>
          <a:bodyPr/>
          <a:lstStyle>
            <a:lvl1pPr>
              <a:defRPr/>
            </a:lvl1pPr>
          </a:lstStyle>
          <a:p>
            <a:fld id="{6DCE7C0A-A167-441D-AF3E-8A6A83AAE7FE}" type="datetime4">
              <a:rPr lang="en-GB" altLang="en-US"/>
              <a:pPr/>
              <a:t>19 January 2015</a:t>
            </a:fld>
            <a:endParaRPr lang="en-GB" altLang="en-US"/>
          </a:p>
        </p:txBody>
      </p:sp>
    </p:spTree>
    <p:extLst>
      <p:ext uri="{BB962C8B-B14F-4D97-AF65-F5344CB8AC3E}">
        <p14:creationId xmlns:p14="http://schemas.microsoft.com/office/powerpoint/2010/main" val="413267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14768312-B156-4231-90A0-DBECE4294F66}" type="slidenum">
              <a:rPr lang="en-GB" altLang="en-US"/>
              <a:pPr/>
              <a:t>‹#›</a:t>
            </a:fld>
            <a:endParaRPr lang="en-GB" altLang="en-US"/>
          </a:p>
        </p:txBody>
      </p:sp>
      <p:sp>
        <p:nvSpPr>
          <p:cNvPr id="5" name="Date Placeholder 4"/>
          <p:cNvSpPr>
            <a:spLocks noGrp="1"/>
          </p:cNvSpPr>
          <p:nvPr>
            <p:ph type="dt" sz="half" idx="11"/>
          </p:nvPr>
        </p:nvSpPr>
        <p:spPr/>
        <p:txBody>
          <a:bodyPr/>
          <a:lstStyle>
            <a:lvl1pPr>
              <a:defRPr/>
            </a:lvl1pPr>
          </a:lstStyle>
          <a:p>
            <a:fld id="{0FAC0752-386E-4D96-91CF-6287B7F470A2}" type="datetime4">
              <a:rPr lang="en-GB" altLang="en-US"/>
              <a:pPr/>
              <a:t>19 January 2015</a:t>
            </a:fld>
            <a:endParaRPr lang="en-GB" altLang="en-US"/>
          </a:p>
        </p:txBody>
      </p:sp>
    </p:spTree>
    <p:extLst>
      <p:ext uri="{BB962C8B-B14F-4D97-AF65-F5344CB8AC3E}">
        <p14:creationId xmlns:p14="http://schemas.microsoft.com/office/powerpoint/2010/main" val="104081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406900"/>
            <a:ext cx="8161338"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58825" y="2906713"/>
            <a:ext cx="816133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CC06084-EDDF-4D91-BB00-D95BB11A4C8A}" type="slidenum">
              <a:rPr lang="en-GB" altLang="en-US"/>
              <a:pPr/>
              <a:t>‹#›</a:t>
            </a:fld>
            <a:endParaRPr lang="en-GB" altLang="en-US"/>
          </a:p>
        </p:txBody>
      </p:sp>
      <p:sp>
        <p:nvSpPr>
          <p:cNvPr id="5" name="Date Placeholder 4"/>
          <p:cNvSpPr>
            <a:spLocks noGrp="1"/>
          </p:cNvSpPr>
          <p:nvPr>
            <p:ph type="dt" sz="half" idx="11"/>
          </p:nvPr>
        </p:nvSpPr>
        <p:spPr/>
        <p:txBody>
          <a:bodyPr/>
          <a:lstStyle>
            <a:lvl1pPr>
              <a:defRPr/>
            </a:lvl1pPr>
          </a:lstStyle>
          <a:p>
            <a:fld id="{F30638AA-5A68-4771-B787-A7DCF82DF3A8}" type="datetime4">
              <a:rPr lang="en-GB" altLang="en-US"/>
              <a:pPr/>
              <a:t>19 January 2015</a:t>
            </a:fld>
            <a:endParaRPr lang="en-GB" altLang="en-US"/>
          </a:p>
        </p:txBody>
      </p:sp>
    </p:spTree>
    <p:extLst>
      <p:ext uri="{BB962C8B-B14F-4D97-AF65-F5344CB8AC3E}">
        <p14:creationId xmlns:p14="http://schemas.microsoft.com/office/powerpoint/2010/main" val="170206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277938"/>
            <a:ext cx="426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75213" y="1277938"/>
            <a:ext cx="426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887D9F75-B529-4DBC-AB64-7420C774E4C4}" type="slidenum">
              <a:rPr lang="en-GB" altLang="en-US"/>
              <a:pPr/>
              <a:t>‹#›</a:t>
            </a:fld>
            <a:endParaRPr lang="en-GB" altLang="en-US"/>
          </a:p>
        </p:txBody>
      </p:sp>
      <p:sp>
        <p:nvSpPr>
          <p:cNvPr id="6" name="Date Placeholder 5"/>
          <p:cNvSpPr>
            <a:spLocks noGrp="1"/>
          </p:cNvSpPr>
          <p:nvPr>
            <p:ph type="dt" sz="half" idx="11"/>
          </p:nvPr>
        </p:nvSpPr>
        <p:spPr/>
        <p:txBody>
          <a:bodyPr/>
          <a:lstStyle>
            <a:lvl1pPr>
              <a:defRPr/>
            </a:lvl1pPr>
          </a:lstStyle>
          <a:p>
            <a:fld id="{7DD552CE-1612-4396-AC06-2B777DA11825}" type="datetime4">
              <a:rPr lang="en-GB" altLang="en-US"/>
              <a:pPr/>
              <a:t>19 January 2015</a:t>
            </a:fld>
            <a:endParaRPr lang="en-GB" altLang="en-US"/>
          </a:p>
        </p:txBody>
      </p:sp>
    </p:spTree>
    <p:extLst>
      <p:ext uri="{BB962C8B-B14F-4D97-AF65-F5344CB8AC3E}">
        <p14:creationId xmlns:p14="http://schemas.microsoft.com/office/powerpoint/2010/main" val="144886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74638"/>
            <a:ext cx="8643938"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79425" y="1535113"/>
            <a:ext cx="4243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174875"/>
            <a:ext cx="4243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878388" y="1535113"/>
            <a:ext cx="4244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8388" y="2174875"/>
            <a:ext cx="4244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fld id="{1F3441FA-EE87-4EB1-9E1F-BB1B29008F17}" type="slidenum">
              <a:rPr lang="en-GB" altLang="en-US"/>
              <a:pPr/>
              <a:t>‹#›</a:t>
            </a:fld>
            <a:endParaRPr lang="en-GB" altLang="en-US"/>
          </a:p>
        </p:txBody>
      </p:sp>
      <p:sp>
        <p:nvSpPr>
          <p:cNvPr id="8" name="Date Placeholder 7"/>
          <p:cNvSpPr>
            <a:spLocks noGrp="1"/>
          </p:cNvSpPr>
          <p:nvPr>
            <p:ph type="dt" sz="half" idx="11"/>
          </p:nvPr>
        </p:nvSpPr>
        <p:spPr/>
        <p:txBody>
          <a:bodyPr/>
          <a:lstStyle>
            <a:lvl1pPr>
              <a:defRPr/>
            </a:lvl1pPr>
          </a:lstStyle>
          <a:p>
            <a:fld id="{DA3CA2D1-451F-4194-860C-602F0FBBDE5D}" type="datetime4">
              <a:rPr lang="en-GB" altLang="en-US"/>
              <a:pPr/>
              <a:t>19 January 2015</a:t>
            </a:fld>
            <a:endParaRPr lang="en-GB" altLang="en-US"/>
          </a:p>
        </p:txBody>
      </p:sp>
    </p:spTree>
    <p:extLst>
      <p:ext uri="{BB962C8B-B14F-4D97-AF65-F5344CB8AC3E}">
        <p14:creationId xmlns:p14="http://schemas.microsoft.com/office/powerpoint/2010/main" val="176320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8D9EF6DA-C85A-4011-8EA6-A5BDDD02B54D}" type="slidenum">
              <a:rPr lang="en-GB" altLang="en-US"/>
              <a:pPr/>
              <a:t>‹#›</a:t>
            </a:fld>
            <a:endParaRPr lang="en-GB" altLang="en-US"/>
          </a:p>
        </p:txBody>
      </p:sp>
      <p:sp>
        <p:nvSpPr>
          <p:cNvPr id="4" name="Date Placeholder 3"/>
          <p:cNvSpPr>
            <a:spLocks noGrp="1"/>
          </p:cNvSpPr>
          <p:nvPr>
            <p:ph type="dt" sz="half" idx="11"/>
          </p:nvPr>
        </p:nvSpPr>
        <p:spPr/>
        <p:txBody>
          <a:bodyPr/>
          <a:lstStyle>
            <a:lvl1pPr>
              <a:defRPr/>
            </a:lvl1pPr>
          </a:lstStyle>
          <a:p>
            <a:fld id="{0F94424E-72C4-4246-A02F-C7D74B2C5EE1}" type="datetime4">
              <a:rPr lang="en-GB" altLang="en-US"/>
              <a:pPr/>
              <a:t>19 January 2015</a:t>
            </a:fld>
            <a:endParaRPr lang="en-GB" altLang="en-US"/>
          </a:p>
        </p:txBody>
      </p:sp>
    </p:spTree>
    <p:extLst>
      <p:ext uri="{BB962C8B-B14F-4D97-AF65-F5344CB8AC3E}">
        <p14:creationId xmlns:p14="http://schemas.microsoft.com/office/powerpoint/2010/main" val="168358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B744260-C2AA-4444-9F65-070F8047028D}" type="slidenum">
              <a:rPr lang="en-GB" altLang="en-US"/>
              <a:pPr/>
              <a:t>‹#›</a:t>
            </a:fld>
            <a:endParaRPr lang="en-GB" altLang="en-US"/>
          </a:p>
        </p:txBody>
      </p:sp>
      <p:sp>
        <p:nvSpPr>
          <p:cNvPr id="3" name="Date Placeholder 2"/>
          <p:cNvSpPr>
            <a:spLocks noGrp="1"/>
          </p:cNvSpPr>
          <p:nvPr>
            <p:ph type="dt" sz="half" idx="11"/>
          </p:nvPr>
        </p:nvSpPr>
        <p:spPr/>
        <p:txBody>
          <a:bodyPr/>
          <a:lstStyle>
            <a:lvl1pPr>
              <a:defRPr/>
            </a:lvl1pPr>
          </a:lstStyle>
          <a:p>
            <a:fld id="{97554C33-74E9-4802-A420-123E006F6606}" type="datetime4">
              <a:rPr lang="en-GB" altLang="en-US"/>
              <a:pPr/>
              <a:t>19 January 2015</a:t>
            </a:fld>
            <a:endParaRPr lang="en-GB" altLang="en-US"/>
          </a:p>
        </p:txBody>
      </p:sp>
    </p:spTree>
    <p:extLst>
      <p:ext uri="{BB962C8B-B14F-4D97-AF65-F5344CB8AC3E}">
        <p14:creationId xmlns:p14="http://schemas.microsoft.com/office/powerpoint/2010/main" val="279410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73050"/>
            <a:ext cx="31607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754438" y="273050"/>
            <a:ext cx="5368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79425" y="1435100"/>
            <a:ext cx="3160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A2A1DCC-3397-44C1-ACBE-BD732FDB8B4C}" type="slidenum">
              <a:rPr lang="en-GB" altLang="en-US"/>
              <a:pPr/>
              <a:t>‹#›</a:t>
            </a:fld>
            <a:endParaRPr lang="en-GB" altLang="en-US"/>
          </a:p>
        </p:txBody>
      </p:sp>
      <p:sp>
        <p:nvSpPr>
          <p:cNvPr id="6" name="Date Placeholder 5"/>
          <p:cNvSpPr>
            <a:spLocks noGrp="1"/>
          </p:cNvSpPr>
          <p:nvPr>
            <p:ph type="dt" sz="half" idx="11"/>
          </p:nvPr>
        </p:nvSpPr>
        <p:spPr/>
        <p:txBody>
          <a:bodyPr/>
          <a:lstStyle>
            <a:lvl1pPr>
              <a:defRPr/>
            </a:lvl1pPr>
          </a:lstStyle>
          <a:p>
            <a:fld id="{76A9D3C1-AA3B-4137-9B5E-3CF5174A8D95}" type="datetime4">
              <a:rPr lang="en-GB" altLang="en-US"/>
              <a:pPr/>
              <a:t>19 January 2015</a:t>
            </a:fld>
            <a:endParaRPr lang="en-GB" altLang="en-US"/>
          </a:p>
        </p:txBody>
      </p:sp>
    </p:spTree>
    <p:extLst>
      <p:ext uri="{BB962C8B-B14F-4D97-AF65-F5344CB8AC3E}">
        <p14:creationId xmlns:p14="http://schemas.microsoft.com/office/powerpoint/2010/main" val="146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775" y="4800600"/>
            <a:ext cx="5761038"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882775" y="612775"/>
            <a:ext cx="57610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882775" y="5367338"/>
            <a:ext cx="57610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B162F9C-C333-4B58-B803-5081EF6F11BE}" type="slidenum">
              <a:rPr lang="en-GB" altLang="en-US"/>
              <a:pPr/>
              <a:t>‹#›</a:t>
            </a:fld>
            <a:endParaRPr lang="en-GB" altLang="en-US"/>
          </a:p>
        </p:txBody>
      </p:sp>
      <p:sp>
        <p:nvSpPr>
          <p:cNvPr id="6" name="Date Placeholder 5"/>
          <p:cNvSpPr>
            <a:spLocks noGrp="1"/>
          </p:cNvSpPr>
          <p:nvPr>
            <p:ph type="dt" sz="half" idx="11"/>
          </p:nvPr>
        </p:nvSpPr>
        <p:spPr/>
        <p:txBody>
          <a:bodyPr/>
          <a:lstStyle>
            <a:lvl1pPr>
              <a:defRPr/>
            </a:lvl1pPr>
          </a:lstStyle>
          <a:p>
            <a:fld id="{859CA974-047A-43E5-A3CF-C1D54368A9B1}" type="datetime4">
              <a:rPr lang="en-GB" altLang="en-US"/>
              <a:pPr/>
              <a:t>19 January 2015</a:t>
            </a:fld>
            <a:endParaRPr lang="en-GB" altLang="en-US"/>
          </a:p>
        </p:txBody>
      </p:sp>
    </p:spTree>
    <p:extLst>
      <p:ext uri="{BB962C8B-B14F-4D97-AF65-F5344CB8AC3E}">
        <p14:creationId xmlns:p14="http://schemas.microsoft.com/office/powerpoint/2010/main" val="215724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cNvSpPr>
            <a:spLocks noGrp="1" noChangeArrowheads="1"/>
          </p:cNvSpPr>
          <p:nvPr>
            <p:ph type="title"/>
            <p:custDataLst>
              <p:tags r:id="rId13"/>
            </p:custDataLst>
          </p:nvPr>
        </p:nvSpPr>
        <p:spPr bwMode="gray">
          <a:xfrm>
            <a:off x="455613" y="382588"/>
            <a:ext cx="86868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GB" altLang="en-US" smtClean="0"/>
              <a:t>Click to edit Master title style</a:t>
            </a:r>
          </a:p>
        </p:txBody>
      </p:sp>
      <p:sp>
        <p:nvSpPr>
          <p:cNvPr id="1027" name="BodyText"/>
          <p:cNvSpPr>
            <a:spLocks noGrp="1" noChangeArrowheads="1"/>
          </p:cNvSpPr>
          <p:nvPr>
            <p:ph type="body" idx="1"/>
            <p:custDataLst>
              <p:tags r:id="rId14"/>
            </p:custDataLst>
          </p:nvPr>
        </p:nvSpPr>
        <p:spPr bwMode="gray">
          <a:xfrm>
            <a:off x="455613" y="1277938"/>
            <a:ext cx="86868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45" name="Copyright" hidden="1"/>
          <p:cNvSpPr txBox="1">
            <a:spLocks noChangeArrowheads="1"/>
          </p:cNvSpPr>
          <p:nvPr>
            <p:custDataLst>
              <p:tags r:id="rId15"/>
            </p:custDataLst>
          </p:nvPr>
        </p:nvSpPr>
        <p:spPr bwMode="gray">
          <a:xfrm>
            <a:off x="477838" y="6534150"/>
            <a:ext cx="2897187"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altLang="en-US" sz="700" smtClean="0">
                <a:solidFill>
                  <a:srgbClr val="7C848A"/>
                </a:solidFill>
                <a:cs typeface="Arial" charset="0"/>
              </a:rPr>
              <a:t>© 2015 Marsh Mercer Holdings (Australia) Pty Ltd</a:t>
            </a:r>
            <a:endParaRPr lang="en-GB" altLang="en-US" sz="700">
              <a:solidFill>
                <a:srgbClr val="7C848A"/>
              </a:solidFill>
            </a:endParaRPr>
          </a:p>
        </p:txBody>
      </p:sp>
      <p:sp>
        <p:nvSpPr>
          <p:cNvPr id="1049" name="SlideNumber"/>
          <p:cNvSpPr>
            <a:spLocks noGrp="1" noChangeArrowheads="1"/>
          </p:cNvSpPr>
          <p:nvPr>
            <p:ph type="sldNum" sz="quarter" idx="4"/>
            <p:custDataLst>
              <p:tags r:id="rId16"/>
            </p:custDataLst>
          </p:nvPr>
        </p:nvSpPr>
        <p:spPr bwMode="gray">
          <a:xfrm>
            <a:off x="8691563" y="6483350"/>
            <a:ext cx="447675"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lnSpc>
                <a:spcPct val="100000"/>
              </a:lnSpc>
              <a:defRPr sz="1100">
                <a:solidFill>
                  <a:schemeClr val="accent1"/>
                </a:solidFill>
              </a:defRPr>
            </a:lvl1pPr>
          </a:lstStyle>
          <a:p>
            <a:fld id="{71088C29-05D4-46E5-869F-230B25C00B81}" type="slidenum">
              <a:rPr lang="en-GB" altLang="en-US" smtClean="0"/>
              <a:pPr/>
              <a:t>‹#›</a:t>
            </a:fld>
            <a:endParaRPr lang="en-GB" altLang="en-US"/>
          </a:p>
        </p:txBody>
      </p:sp>
      <p:sp>
        <p:nvSpPr>
          <p:cNvPr id="1052" name="Date" hidden="1"/>
          <p:cNvSpPr>
            <a:spLocks noGrp="1" noChangeArrowheads="1"/>
          </p:cNvSpPr>
          <p:nvPr>
            <p:ph type="dt" sz="half" idx="2"/>
            <p:custDataLst>
              <p:tags r:id="rId17"/>
            </p:custDataLst>
          </p:nvPr>
        </p:nvSpPr>
        <p:spPr bwMode="gray">
          <a:xfrm>
            <a:off x="4262438" y="6532791"/>
            <a:ext cx="1079500"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00000"/>
              </a:lnSpc>
              <a:spcBef>
                <a:spcPct val="50000"/>
              </a:spcBef>
              <a:defRPr sz="700">
                <a:solidFill>
                  <a:srgbClr val="7C848A"/>
                </a:solidFill>
                <a:cs typeface="Arial" charset="0"/>
              </a:defRPr>
            </a:lvl1pPr>
          </a:lstStyle>
          <a:p>
            <a:fld id="{8E3A4730-DBFD-4FDA-B69E-6CA18EB91142}" type="datetime4">
              <a:rPr lang="en-GB" altLang="en-US" smtClean="0"/>
              <a:pPr/>
              <a:t>19 January 2015</a:t>
            </a:fld>
            <a:endParaRPr lang="en-GB" altLang="en-US"/>
          </a:p>
        </p:txBody>
      </p:sp>
      <p:sp>
        <p:nvSpPr>
          <p:cNvPr id="1059" name="Business"/>
          <p:cNvSpPr txBox="1">
            <a:spLocks noChangeArrowheads="1"/>
          </p:cNvSpPr>
          <p:nvPr>
            <p:custDataLst>
              <p:tags r:id="rId18"/>
            </p:custDataLst>
          </p:nvPr>
        </p:nvSpPr>
        <p:spPr bwMode="gray">
          <a:xfrm>
            <a:off x="477838" y="6534150"/>
            <a:ext cx="2889250"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GB" altLang="en-US" sz="700" smtClean="0">
                <a:solidFill>
                  <a:schemeClr val="bg2"/>
                </a:solidFill>
              </a:rPr>
              <a:t>MERCER</a:t>
            </a:r>
            <a:endParaRPr lang="en-GB" altLang="en-US" sz="700">
              <a:solidFill>
                <a:schemeClr val="bg2"/>
              </a:solidFill>
            </a:endParaRPr>
          </a:p>
        </p:txBody>
      </p:sp>
      <p:sp>
        <p:nvSpPr>
          <p:cNvPr id="1060" name="Filepath"/>
          <p:cNvSpPr txBox="1">
            <a:spLocks noChangeArrowheads="1"/>
          </p:cNvSpPr>
          <p:nvPr>
            <p:custDataLst>
              <p:tags r:id="rId19"/>
            </p:custDataLst>
          </p:nvPr>
        </p:nvSpPr>
        <p:spPr bwMode="gray">
          <a:xfrm>
            <a:off x="2482850" y="6528028"/>
            <a:ext cx="602138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a:lnSpc>
                <a:spcPct val="100000"/>
              </a:lnSpc>
              <a:spcBef>
                <a:spcPct val="50000"/>
              </a:spcBef>
            </a:pPr>
            <a:endParaRPr lang="en-GB" altLang="en-US" sz="700">
              <a:solidFill>
                <a:schemeClr val="bg2"/>
              </a:solidFill>
            </a:endParaRPr>
          </a:p>
        </p:txBody>
      </p:sp>
      <p:sp>
        <p:nvSpPr>
          <p:cNvPr id="2" name="Freeform 1"/>
          <p:cNvSpPr/>
          <p:nvPr userDrawn="1"/>
        </p:nvSpPr>
        <p:spPr bwMode="auto">
          <a:xfrm>
            <a:off x="0" y="0"/>
            <a:ext cx="9601201" cy="292101"/>
          </a:xfrm>
          <a:custGeom>
            <a:avLst/>
            <a:gdLst/>
            <a:ahLst/>
            <a:cxnLst/>
            <a:rect l="0" t="0" r="0" b="0"/>
            <a:pathLst>
              <a:path w="9601201" h="292101">
                <a:moveTo>
                  <a:pt x="0" y="0"/>
                </a:moveTo>
                <a:lnTo>
                  <a:pt x="9601200" y="0"/>
                </a:lnTo>
                <a:lnTo>
                  <a:pt x="9601200" y="292100"/>
                </a:lnTo>
                <a:lnTo>
                  <a:pt x="0" y="114300"/>
                </a:lnTo>
                <a:lnTo>
                  <a:pt x="0" y="0"/>
                </a:lnTo>
                <a:close/>
              </a:path>
            </a:pathLst>
          </a:custGeom>
          <a:solidFill>
            <a:schemeClr val="accent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3" name="Freeform 2"/>
          <p:cNvSpPr/>
          <p:nvPr userDrawn="1"/>
        </p:nvSpPr>
        <p:spPr bwMode="auto">
          <a:xfrm>
            <a:off x="0" y="0"/>
            <a:ext cx="9601201" cy="431801"/>
          </a:xfrm>
          <a:custGeom>
            <a:avLst/>
            <a:gdLst/>
            <a:ahLst/>
            <a:cxnLst/>
            <a:rect l="0" t="0" r="0" b="0"/>
            <a:pathLst>
              <a:path w="9601201" h="431801">
                <a:moveTo>
                  <a:pt x="0" y="88900"/>
                </a:moveTo>
                <a:lnTo>
                  <a:pt x="9601200" y="266700"/>
                </a:lnTo>
                <a:lnTo>
                  <a:pt x="9601200" y="431800"/>
                </a:lnTo>
                <a:lnTo>
                  <a:pt x="0" y="152400"/>
                </a:lnTo>
                <a:lnTo>
                  <a:pt x="0" y="88900"/>
                </a:lnTo>
                <a:lnTo>
                  <a:pt x="0" y="0"/>
                </a:lnTo>
              </a:path>
            </a:pathLst>
          </a:custGeom>
          <a:solidFill>
            <a:schemeClr val="folHlink"/>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lnSpc>
          <a:spcPct val="83000"/>
        </a:lnSpc>
        <a:spcBef>
          <a:spcPct val="0"/>
        </a:spcBef>
        <a:spcAft>
          <a:spcPct val="0"/>
        </a:spcAft>
        <a:defRPr sz="2100">
          <a:solidFill>
            <a:schemeClr val="accent1"/>
          </a:solidFill>
          <a:latin typeface="+mj-lt"/>
          <a:ea typeface="+mj-ea"/>
          <a:cs typeface="+mj-cs"/>
        </a:defRPr>
      </a:lvl1pPr>
      <a:lvl2pPr algn="l" rtl="0" fontAlgn="base">
        <a:lnSpc>
          <a:spcPct val="83000"/>
        </a:lnSpc>
        <a:spcBef>
          <a:spcPct val="0"/>
        </a:spcBef>
        <a:spcAft>
          <a:spcPct val="0"/>
        </a:spcAft>
        <a:defRPr sz="2100">
          <a:solidFill>
            <a:schemeClr val="accent1"/>
          </a:solidFill>
          <a:latin typeface="Arial" charset="0"/>
        </a:defRPr>
      </a:lvl2pPr>
      <a:lvl3pPr algn="l" rtl="0" fontAlgn="base">
        <a:lnSpc>
          <a:spcPct val="83000"/>
        </a:lnSpc>
        <a:spcBef>
          <a:spcPct val="0"/>
        </a:spcBef>
        <a:spcAft>
          <a:spcPct val="0"/>
        </a:spcAft>
        <a:defRPr sz="2100">
          <a:solidFill>
            <a:schemeClr val="accent1"/>
          </a:solidFill>
          <a:latin typeface="Arial" charset="0"/>
        </a:defRPr>
      </a:lvl3pPr>
      <a:lvl4pPr algn="l" rtl="0" fontAlgn="base">
        <a:lnSpc>
          <a:spcPct val="83000"/>
        </a:lnSpc>
        <a:spcBef>
          <a:spcPct val="0"/>
        </a:spcBef>
        <a:spcAft>
          <a:spcPct val="0"/>
        </a:spcAft>
        <a:defRPr sz="2100">
          <a:solidFill>
            <a:schemeClr val="accent1"/>
          </a:solidFill>
          <a:latin typeface="Arial" charset="0"/>
        </a:defRPr>
      </a:lvl4pPr>
      <a:lvl5pPr algn="l" rtl="0" fontAlgn="base">
        <a:lnSpc>
          <a:spcPct val="83000"/>
        </a:lnSpc>
        <a:spcBef>
          <a:spcPct val="0"/>
        </a:spcBef>
        <a:spcAft>
          <a:spcPct val="0"/>
        </a:spcAft>
        <a:defRPr sz="2100">
          <a:solidFill>
            <a:schemeClr val="accent1"/>
          </a:solidFill>
          <a:latin typeface="Arial" charset="0"/>
        </a:defRPr>
      </a:lvl5pPr>
      <a:lvl6pPr marL="457200" algn="l" rtl="0" fontAlgn="base">
        <a:lnSpc>
          <a:spcPct val="83000"/>
        </a:lnSpc>
        <a:spcBef>
          <a:spcPct val="0"/>
        </a:spcBef>
        <a:spcAft>
          <a:spcPct val="0"/>
        </a:spcAft>
        <a:defRPr sz="2100">
          <a:solidFill>
            <a:schemeClr val="accent1"/>
          </a:solidFill>
          <a:latin typeface="Arial" charset="0"/>
        </a:defRPr>
      </a:lvl6pPr>
      <a:lvl7pPr marL="914400" algn="l" rtl="0" fontAlgn="base">
        <a:lnSpc>
          <a:spcPct val="83000"/>
        </a:lnSpc>
        <a:spcBef>
          <a:spcPct val="0"/>
        </a:spcBef>
        <a:spcAft>
          <a:spcPct val="0"/>
        </a:spcAft>
        <a:defRPr sz="2100">
          <a:solidFill>
            <a:schemeClr val="accent1"/>
          </a:solidFill>
          <a:latin typeface="Arial" charset="0"/>
        </a:defRPr>
      </a:lvl7pPr>
      <a:lvl8pPr marL="1371600" algn="l" rtl="0" fontAlgn="base">
        <a:lnSpc>
          <a:spcPct val="83000"/>
        </a:lnSpc>
        <a:spcBef>
          <a:spcPct val="0"/>
        </a:spcBef>
        <a:spcAft>
          <a:spcPct val="0"/>
        </a:spcAft>
        <a:defRPr sz="2100">
          <a:solidFill>
            <a:schemeClr val="accent1"/>
          </a:solidFill>
          <a:latin typeface="Arial" charset="0"/>
        </a:defRPr>
      </a:lvl8pPr>
      <a:lvl9pPr marL="1828800" algn="l" rtl="0" fontAlgn="base">
        <a:lnSpc>
          <a:spcPct val="83000"/>
        </a:lnSpc>
        <a:spcBef>
          <a:spcPct val="0"/>
        </a:spcBef>
        <a:spcAft>
          <a:spcPct val="0"/>
        </a:spcAft>
        <a:defRPr sz="2100">
          <a:solidFill>
            <a:schemeClr val="accent1"/>
          </a:solidFill>
          <a:latin typeface="Arial" charset="0"/>
        </a:defRPr>
      </a:lvl9pPr>
    </p:titleStyle>
    <p:body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6" name="PresentationTitle"/>
          <p:cNvSpPr>
            <a:spLocks noGrp="1" noChangeArrowheads="1"/>
          </p:cNvSpPr>
          <p:nvPr>
            <p:ph type="ctrTitle"/>
            <p:custDataLst>
              <p:tags r:id="rId2"/>
            </p:custDataLst>
          </p:nvPr>
        </p:nvSpPr>
        <p:spPr>
          <a:xfrm>
            <a:off x="896938" y="1243013"/>
            <a:ext cx="8234362" cy="741100"/>
          </a:xfrm>
        </p:spPr>
        <p:txBody>
          <a:bodyPr/>
          <a:lstStyle/>
          <a:p>
            <a:r>
              <a:rPr lang="en-GB" altLang="en-US" dirty="0" smtClean="0"/>
              <a:t>Testing Throughout Lifecycle</a:t>
            </a:r>
            <a:br>
              <a:rPr lang="en-GB" altLang="en-US" dirty="0" smtClean="0"/>
            </a:br>
            <a:r>
              <a:rPr lang="en-GB" altLang="en-US" dirty="0" smtClean="0">
                <a:solidFill>
                  <a:schemeClr val="accent2"/>
                </a:solidFill>
              </a:rPr>
              <a:t>ISTQB Foundation : Day 2 Training</a:t>
            </a:r>
            <a:endParaRPr lang="en-GB" altLang="en-US" dirty="0">
              <a:solidFill>
                <a:schemeClr val="accent2"/>
              </a:solidFill>
            </a:endParaRPr>
          </a:p>
        </p:txBody>
      </p:sp>
      <p:sp>
        <p:nvSpPr>
          <p:cNvPr id="2237" name="Date"/>
          <p:cNvSpPr>
            <a:spLocks noGrp="1" noChangeArrowheads="1"/>
          </p:cNvSpPr>
          <p:nvPr>
            <p:ph type="subTitle" idx="1"/>
            <p:custDataLst>
              <p:tags r:id="rId3"/>
            </p:custDataLst>
          </p:nvPr>
        </p:nvSpPr>
        <p:spPr>
          <a:xfrm>
            <a:off x="904875" y="2041263"/>
            <a:ext cx="4852988" cy="228600"/>
          </a:xfrm>
        </p:spPr>
        <p:txBody>
          <a:bodyPr/>
          <a:lstStyle/>
          <a:p>
            <a:r>
              <a:rPr lang="en-GB" altLang="en-US" smtClean="0"/>
              <a:t>19 JANUARY 2015</a:t>
            </a:r>
            <a:endParaRPr lang="en-GB" altLang="en-US"/>
          </a:p>
        </p:txBody>
      </p:sp>
      <p:sp>
        <p:nvSpPr>
          <p:cNvPr id="2052" name="NameAndLocation"/>
          <p:cNvSpPr txBox="1">
            <a:spLocks noChangeArrowheads="1"/>
          </p:cNvSpPr>
          <p:nvPr>
            <p:custDataLst>
              <p:tags r:id="rId4"/>
            </p:custDataLst>
          </p:nvPr>
        </p:nvSpPr>
        <p:spPr bwMode="gray">
          <a:xfrm>
            <a:off x="903288" y="3999293"/>
            <a:ext cx="4972050" cy="187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l">
              <a:lnSpc>
                <a:spcPct val="100000"/>
              </a:lnSpc>
              <a:spcBef>
                <a:spcPct val="20000"/>
              </a:spcBef>
            </a:pPr>
            <a:r>
              <a:rPr lang="en-GB" altLang="en-US" sz="1600" b="1" smtClean="0">
                <a:solidFill>
                  <a:srgbClr val="FFFFFF"/>
                </a:solidFill>
              </a:rPr>
              <a:t>Ritu</a:t>
            </a:r>
            <a:br>
              <a:rPr lang="en-GB" altLang="en-US" sz="1600" b="1" smtClean="0">
                <a:solidFill>
                  <a:srgbClr val="FFFFFF"/>
                </a:solidFill>
              </a:rPr>
            </a:br>
            <a:r>
              <a:rPr lang="en-GB" altLang="en-US" sz="1600" b="1" smtClean="0">
                <a:solidFill>
                  <a:srgbClr val="FFFFFF"/>
                </a:solidFill>
              </a:rPr>
              <a:t/>
            </a:r>
            <a:br>
              <a:rPr lang="en-GB" altLang="en-US" sz="1600" b="1" smtClean="0">
                <a:solidFill>
                  <a:srgbClr val="FFFFFF"/>
                </a:solidFill>
              </a:rPr>
            </a:br>
            <a:r>
              <a:rPr lang="en-GB" altLang="en-US" sz="1600" b="1" smtClean="0">
                <a:solidFill>
                  <a:srgbClr val="FFFFFF"/>
                </a:solidFill>
              </a:rPr>
              <a:t/>
            </a:r>
            <a:br>
              <a:rPr lang="en-GB" altLang="en-US" sz="1600" b="1" smtClean="0">
                <a:solidFill>
                  <a:srgbClr val="FFFFFF"/>
                </a:solidFill>
              </a:rPr>
            </a:br>
            <a:r>
              <a:rPr lang="en-GB" altLang="en-US" sz="1600" b="1" smtClean="0">
                <a:solidFill>
                  <a:srgbClr val="FFFFFF"/>
                </a:solidFill>
              </a:rPr>
              <a:t>Marsh - Sydney</a:t>
            </a:r>
            <a:endParaRPr lang="en-GB" altLang="en-US" sz="1600" b="1">
              <a:solidFill>
                <a:srgbClr val="FFFFFF"/>
              </a:solidFill>
            </a:endParaRPr>
          </a:p>
          <a:p>
            <a:pPr algn="l">
              <a:lnSpc>
                <a:spcPct val="100000"/>
              </a:lnSpc>
              <a:spcBef>
                <a:spcPct val="20000"/>
              </a:spcBef>
            </a:pPr>
            <a:r>
              <a:rPr lang="en-GB" altLang="en-US" sz="1600">
                <a:solidFill>
                  <a:srgbClr val="FFFFFF"/>
                </a:solidFill>
              </a:rPr>
              <a:t>Presenter Title</a:t>
            </a:r>
          </a:p>
          <a:p>
            <a:pPr algn="l">
              <a:lnSpc>
                <a:spcPct val="100000"/>
              </a:lnSpc>
              <a:spcBef>
                <a:spcPct val="20000"/>
              </a:spcBef>
            </a:pPr>
            <a:endParaRPr lang="en-GB" altLang="en-US" sz="1600">
              <a:solidFill>
                <a:srgbClr val="FFFFFF"/>
              </a:solidFill>
            </a:endParaRPr>
          </a:p>
          <a:p>
            <a:pPr algn="l">
              <a:lnSpc>
                <a:spcPct val="100000"/>
              </a:lnSpc>
              <a:spcBef>
                <a:spcPct val="20000"/>
              </a:spcBef>
            </a:pPr>
            <a:r>
              <a:rPr lang="en-GB" altLang="en-US" sz="1600">
                <a:solidFill>
                  <a:srgbClr val="FFFFFF"/>
                </a:solidFill>
              </a:rPr>
              <a:t>Location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1B1DE61D-C54F-45DA-9B57-E2625B2699DE}" type="slidenum">
              <a:rPr lang="en-US" altLang="en-US" sz="700">
                <a:ea typeface="Arial Unicode MS" pitchFamily="34" charset="-128"/>
                <a:cs typeface="Arial Unicode MS" pitchFamily="34" charset="-128"/>
              </a:rPr>
              <a:pPr algn="r"/>
              <a:t>9</a:t>
            </a:fld>
            <a:endParaRPr lang="en-US" altLang="en-US" sz="700">
              <a:ea typeface="Arial Unicode MS" pitchFamily="34" charset="-128"/>
              <a:cs typeface="Arial Unicode MS" pitchFamily="34" charset="-128"/>
            </a:endParaRPr>
          </a:p>
        </p:txBody>
      </p:sp>
      <p:cxnSp>
        <p:nvCxnSpPr>
          <p:cNvPr id="31747"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2" name="Rectangle 1"/>
          <p:cNvSpPr/>
          <p:nvPr/>
        </p:nvSpPr>
        <p:spPr>
          <a:xfrm>
            <a:off x="1024209" y="2819401"/>
            <a:ext cx="7554376" cy="727571"/>
          </a:xfrm>
          <a:prstGeom prst="rect">
            <a:avLst/>
          </a:prstGeom>
          <a:noFill/>
        </p:spPr>
        <p:style>
          <a:lnRef idx="3">
            <a:schemeClr val="lt1"/>
          </a:lnRef>
          <a:fillRef idx="1">
            <a:schemeClr val="accent4"/>
          </a:fillRef>
          <a:effectRef idx="1">
            <a:schemeClr val="accent4"/>
          </a:effectRef>
          <a:fontRef idx="minor">
            <a:schemeClr val="lt1"/>
          </a:fontRef>
        </p:style>
        <p:txBody>
          <a:bodyPr wrap="none">
            <a:spAutoFit/>
          </a:bodyPr>
          <a:lstStyle/>
          <a:p>
            <a:pPr algn="ctr">
              <a:defRPr/>
            </a:pPr>
            <a:r>
              <a:rPr lang="en-US"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rPr>
              <a:t>Test Level Vs. Test Types</a:t>
            </a:r>
          </a:p>
        </p:txBody>
      </p:sp>
      <p:pic>
        <p:nvPicPr>
          <p:cNvPr id="3174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3768" y="4521200"/>
            <a:ext cx="1888881"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8639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ECA3DA57-FB5B-4A6A-BF0E-4E09A9C6F1E1}" type="slidenum">
              <a:rPr lang="en-US" altLang="en-US" sz="700">
                <a:ea typeface="Arial Unicode MS" pitchFamily="34" charset="-128"/>
                <a:cs typeface="Arial Unicode MS" pitchFamily="34" charset="-128"/>
              </a:rPr>
              <a:pPr algn="r"/>
              <a:t>10</a:t>
            </a:fld>
            <a:endParaRPr lang="en-US" altLang="en-US" sz="700">
              <a:ea typeface="Arial Unicode MS" pitchFamily="34" charset="-128"/>
              <a:cs typeface="Arial Unicode MS" pitchFamily="34" charset="-128"/>
            </a:endParaRPr>
          </a:p>
        </p:txBody>
      </p:sp>
      <p:cxnSp>
        <p:nvCxnSpPr>
          <p:cNvPr id="32771"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2772"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Test Levels and Test Types </a:t>
            </a:r>
          </a:p>
        </p:txBody>
      </p:sp>
      <p:sp>
        <p:nvSpPr>
          <p:cNvPr id="22535" name="Content Placeholder 4"/>
          <p:cNvSpPr txBox="1">
            <a:spLocks/>
          </p:cNvSpPr>
          <p:nvPr/>
        </p:nvSpPr>
        <p:spPr bwMode="auto">
          <a:xfrm>
            <a:off x="400116" y="1295400"/>
            <a:ext cx="872253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Test Levels </a:t>
            </a:r>
            <a:r>
              <a:rPr lang="en-US" dirty="0" smtClean="0">
                <a:latin typeface="Arial Narrow" pitchFamily="34" charset="0"/>
              </a:rPr>
              <a:t>– Group of activities that are organized and managed together.</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Point in the life cycle where the testing occurs.</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In an Iterative Life cycle, test levels would occur at the end of time box, where all the functionality developed in that time box is tested together.</a:t>
            </a:r>
          </a:p>
          <a:p>
            <a:pPr marL="0" indent="0" algn="l">
              <a:lnSpc>
                <a:spcPts val="1600"/>
              </a:lnSpc>
              <a:spcBef>
                <a:spcPts val="800"/>
              </a:spcBef>
              <a:buClr>
                <a:srgbClr val="CF4520"/>
              </a:buClr>
              <a:buSzPct val="65000"/>
              <a:defRPr/>
            </a:pPr>
            <a:r>
              <a:rPr lang="en-US" b="1" u="sng" dirty="0" smtClean="0">
                <a:latin typeface="Arial Narrow" pitchFamily="34" charset="0"/>
              </a:rPr>
              <a:t>Example</a:t>
            </a:r>
            <a:r>
              <a:rPr lang="en-US" b="1" dirty="0" smtClean="0">
                <a:latin typeface="Arial Narrow" pitchFamily="34" charset="0"/>
              </a:rPr>
              <a:t> -</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Component Testing</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Integration Testing</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Top Down</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Bottom Up</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System </a:t>
            </a:r>
            <a:r>
              <a:rPr lang="en-US" dirty="0">
                <a:latin typeface="Arial Narrow" pitchFamily="34" charset="0"/>
              </a:rPr>
              <a:t>Testing</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Functional</a:t>
            </a:r>
            <a:endParaRPr lang="en-US" dirty="0">
              <a:latin typeface="Arial Narrow" pitchFamily="34" charset="0"/>
            </a:endParaRP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Non- Functional</a:t>
            </a:r>
            <a:endParaRPr lang="en-US" dirty="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Acceptance </a:t>
            </a:r>
            <a:r>
              <a:rPr lang="en-US" dirty="0">
                <a:latin typeface="Arial Narrow" pitchFamily="34" charset="0"/>
              </a:rPr>
              <a:t>Testing</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Alpha</a:t>
            </a:r>
            <a:endParaRPr lang="en-US" dirty="0">
              <a:latin typeface="Arial Narrow" pitchFamily="34" charset="0"/>
            </a:endParaRP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Beta </a:t>
            </a:r>
            <a:endParaRPr lang="en-US" dirty="0">
              <a:latin typeface="Arial Narrow" pitchFamily="34" charset="0"/>
            </a:endParaRPr>
          </a:p>
          <a:p>
            <a:pPr marL="457200" lvl="1"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defRPr/>
            </a:pPr>
            <a:endParaRPr lang="en-US" sz="1800" dirty="0" smtClean="0">
              <a:latin typeface="Franklin Gothic Medium Cond" pitchFamily="34" charset="0"/>
            </a:endParaRPr>
          </a:p>
          <a:p>
            <a:pPr>
              <a:lnSpc>
                <a:spcPts val="1600"/>
              </a:lnSpc>
              <a:spcBef>
                <a:spcPts val="800"/>
              </a:spcBef>
              <a:buClr>
                <a:srgbClr val="CF4520"/>
              </a:buClr>
              <a:buSzPct val="65000"/>
              <a:defRPr/>
            </a:pPr>
            <a:endParaRPr lang="en-US" sz="1800" dirty="0" smtClean="0">
              <a:latin typeface="High Tower Text" pitchFamily="18" charset="0"/>
            </a:endParaRPr>
          </a:p>
        </p:txBody>
      </p:sp>
      <p:pic>
        <p:nvPicPr>
          <p:cNvPr id="32774" name="Picture 7" descr="http://cdn.information-management.com/media/assets/article/1026146/Wegener_fi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208" y="3124200"/>
            <a:ext cx="416120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598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0F4325BC-9BA4-4710-AF01-948B133E3215}" type="slidenum">
              <a:rPr lang="en-US" altLang="en-US" sz="700">
                <a:ea typeface="Arial Unicode MS" pitchFamily="34" charset="-128"/>
                <a:cs typeface="Arial Unicode MS" pitchFamily="34" charset="-128"/>
              </a:rPr>
              <a:pPr algn="r"/>
              <a:t>11</a:t>
            </a:fld>
            <a:endParaRPr lang="en-US" altLang="en-US" sz="700">
              <a:ea typeface="Arial Unicode MS" pitchFamily="34" charset="-128"/>
              <a:cs typeface="Arial Unicode MS" pitchFamily="34" charset="-128"/>
            </a:endParaRPr>
          </a:p>
        </p:txBody>
      </p:sp>
      <p:cxnSp>
        <p:nvCxnSpPr>
          <p:cNvPr id="33795"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3796"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Test Levels and Test Types (Contd ..) </a:t>
            </a:r>
          </a:p>
        </p:txBody>
      </p:sp>
      <p:sp>
        <p:nvSpPr>
          <p:cNvPr id="22535" name="Content Placeholder 4"/>
          <p:cNvSpPr txBox="1">
            <a:spLocks/>
          </p:cNvSpPr>
          <p:nvPr/>
        </p:nvSpPr>
        <p:spPr bwMode="auto">
          <a:xfrm>
            <a:off x="400116" y="1295400"/>
            <a:ext cx="872253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b="1" dirty="0">
                <a:latin typeface="Arial Narrow" pitchFamily="34" charset="0"/>
              </a:rPr>
              <a:t>Test Types </a:t>
            </a:r>
            <a:r>
              <a:rPr lang="en-US" dirty="0">
                <a:latin typeface="Arial Narrow" pitchFamily="34" charset="0"/>
              </a:rPr>
              <a:t>– Test activities directed towards achieving a particular test objective.</a:t>
            </a:r>
          </a:p>
          <a:p>
            <a:pPr algn="l">
              <a:lnSpc>
                <a:spcPts val="1600"/>
              </a:lnSpc>
              <a:spcBef>
                <a:spcPts val="800"/>
              </a:spcBef>
              <a:buClr>
                <a:srgbClr val="CF4520"/>
              </a:buClr>
              <a:buSzPct val="65000"/>
              <a:buFont typeface="Wingdings" pitchFamily="2" charset="2"/>
              <a:buChar char="q"/>
              <a:defRPr/>
            </a:pPr>
            <a:r>
              <a:rPr lang="en-US" dirty="0">
                <a:latin typeface="Arial Narrow" pitchFamily="34" charset="0"/>
              </a:rPr>
              <a:t>Functional Testing and Performance Testing are the best examples.</a:t>
            </a:r>
          </a:p>
          <a:p>
            <a:pPr algn="l">
              <a:lnSpc>
                <a:spcPts val="1600"/>
              </a:lnSpc>
              <a:spcBef>
                <a:spcPts val="800"/>
              </a:spcBef>
              <a:buClr>
                <a:srgbClr val="CF4520"/>
              </a:buClr>
              <a:buSzPct val="65000"/>
              <a:buFont typeface="Wingdings" pitchFamily="2" charset="2"/>
              <a:buChar char="q"/>
              <a:defRPr/>
            </a:pPr>
            <a:r>
              <a:rPr lang="en-US" dirty="0">
                <a:latin typeface="Arial Narrow" pitchFamily="34" charset="0"/>
              </a:rPr>
              <a:t>Any Test type can occur at any test level and may occur at more than one test level. Functional testing is likely to occur at every test level, where as Performance testing can occur at some test levels than others e.g. more at system test level than at component test level</a:t>
            </a:r>
            <a:r>
              <a:rPr lang="en-US" dirty="0" smtClean="0">
                <a:latin typeface="Arial Narrow" pitchFamily="34" charset="0"/>
              </a:rPr>
              <a:t>.</a:t>
            </a:r>
          </a:p>
          <a:p>
            <a:pPr marL="0" indent="0" algn="l">
              <a:lnSpc>
                <a:spcPts val="1600"/>
              </a:lnSpc>
              <a:spcBef>
                <a:spcPts val="800"/>
              </a:spcBef>
              <a:buClr>
                <a:srgbClr val="CF4520"/>
              </a:buClr>
              <a:buSzPct val="65000"/>
              <a:defRPr/>
            </a:pPr>
            <a:r>
              <a:rPr lang="en-US" b="1" u="sng" dirty="0" smtClean="0">
                <a:latin typeface="Arial Narrow" pitchFamily="34" charset="0"/>
              </a:rPr>
              <a:t>Example</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Testing of Function (Functional Testing)</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Black Box Testing (Specification Based Testing)</a:t>
            </a:r>
          </a:p>
          <a:p>
            <a:pPr algn="l">
              <a:lnSpc>
                <a:spcPts val="1600"/>
              </a:lnSpc>
              <a:spcBef>
                <a:spcPts val="800"/>
              </a:spcBef>
              <a:buClr>
                <a:srgbClr val="CF4520"/>
              </a:buClr>
              <a:buSzPct val="65000"/>
              <a:buFont typeface="Wingdings" pitchFamily="2" charset="2"/>
              <a:buChar char="q"/>
              <a:defRPr/>
            </a:pPr>
            <a:r>
              <a:rPr lang="en-US" dirty="0">
                <a:latin typeface="Arial Narrow" pitchFamily="34" charset="0"/>
              </a:rPr>
              <a:t>Testing of </a:t>
            </a:r>
            <a:r>
              <a:rPr lang="en-US" dirty="0" smtClean="0">
                <a:latin typeface="Arial Narrow" pitchFamily="34" charset="0"/>
              </a:rPr>
              <a:t>Software Product characteristics (Non - Functional </a:t>
            </a:r>
            <a:r>
              <a:rPr lang="en-US" dirty="0">
                <a:latin typeface="Arial Narrow" pitchFamily="34" charset="0"/>
              </a:rPr>
              <a:t>Testing)</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Performance Testing</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Load Testing</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Stress Testing</a:t>
            </a:r>
            <a:endParaRPr lang="en-US" dirty="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dirty="0">
                <a:latin typeface="Arial Narrow" pitchFamily="34" charset="0"/>
              </a:rPr>
              <a:t>Testing of </a:t>
            </a:r>
            <a:r>
              <a:rPr lang="en-US" dirty="0" smtClean="0">
                <a:latin typeface="Arial Narrow" pitchFamily="34" charset="0"/>
              </a:rPr>
              <a:t>Software Structure/Architecture (Structural </a:t>
            </a:r>
            <a:r>
              <a:rPr lang="en-US" dirty="0">
                <a:latin typeface="Arial Narrow" pitchFamily="34" charset="0"/>
              </a:rPr>
              <a:t>Testing)</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White Box Testing</a:t>
            </a:r>
            <a:endParaRPr lang="en-US" dirty="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dirty="0">
                <a:latin typeface="Arial Narrow" pitchFamily="34" charset="0"/>
              </a:rPr>
              <a:t>Testing </a:t>
            </a:r>
            <a:r>
              <a:rPr lang="en-US" dirty="0" smtClean="0">
                <a:latin typeface="Arial Narrow" pitchFamily="34" charset="0"/>
              </a:rPr>
              <a:t> related to confirmation of changes </a:t>
            </a:r>
            <a:endParaRPr lang="en-US" dirty="0">
              <a:latin typeface="Arial Narrow" pitchFamily="34" charset="0"/>
            </a:endParaRP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Confirmation Testing</a:t>
            </a:r>
          </a:p>
          <a:p>
            <a:pPr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Regression Testing</a:t>
            </a:r>
            <a:endParaRPr lang="en-US" dirty="0">
              <a:latin typeface="Arial Narrow" pitchFamily="34" charset="0"/>
            </a:endParaRPr>
          </a:p>
          <a:p>
            <a:pPr marL="457200" lvl="1" indent="0">
              <a:lnSpc>
                <a:spcPts val="1600"/>
              </a:lnSpc>
              <a:spcBef>
                <a:spcPts val="800"/>
              </a:spcBef>
              <a:buClr>
                <a:srgbClr val="CF4520"/>
              </a:buClr>
              <a:buSzPct val="65000"/>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defRPr/>
            </a:pPr>
            <a:endParaRPr lang="en-US" sz="1800" dirty="0" smtClean="0">
              <a:latin typeface="Franklin Gothic Medium Cond" pitchFamily="34" charset="0"/>
            </a:endParaRPr>
          </a:p>
          <a:p>
            <a:pPr>
              <a:lnSpc>
                <a:spcPts val="1600"/>
              </a:lnSpc>
              <a:spcBef>
                <a:spcPts val="800"/>
              </a:spcBef>
              <a:buClr>
                <a:srgbClr val="CF4520"/>
              </a:buClr>
              <a:buSzPct val="65000"/>
              <a:defRPr/>
            </a:pPr>
            <a:endParaRPr lang="en-US" sz="1800" dirty="0" smtClean="0">
              <a:latin typeface="High Tower Text" pitchFamily="18" charset="0"/>
            </a:endParaRPr>
          </a:p>
        </p:txBody>
      </p:sp>
    </p:spTree>
    <p:extLst>
      <p:ext uri="{BB962C8B-B14F-4D97-AF65-F5344CB8AC3E}">
        <p14:creationId xmlns:p14="http://schemas.microsoft.com/office/powerpoint/2010/main" val="2285683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034F44E1-CF7C-4634-81E3-A5388160960B}" type="slidenum">
              <a:rPr lang="en-US" altLang="en-US" sz="700">
                <a:ea typeface="Arial Unicode MS" pitchFamily="34" charset="-128"/>
                <a:cs typeface="Arial Unicode MS" pitchFamily="34" charset="-128"/>
              </a:rPr>
              <a:pPr algn="r"/>
              <a:t>12</a:t>
            </a:fld>
            <a:endParaRPr lang="en-US" altLang="en-US" sz="700">
              <a:ea typeface="Arial Unicode MS" pitchFamily="34" charset="-128"/>
              <a:cs typeface="Arial Unicode MS" pitchFamily="34" charset="-128"/>
            </a:endParaRPr>
          </a:p>
        </p:txBody>
      </p:sp>
      <p:cxnSp>
        <p:nvCxnSpPr>
          <p:cNvPr id="34819"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3482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3768" y="4521200"/>
            <a:ext cx="1888881"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78473" y="2984305"/>
            <a:ext cx="8371201" cy="674672"/>
          </a:xfrm>
          <a:prstGeom prst="rect">
            <a:avLst/>
          </a:prstGeom>
          <a:noFill/>
        </p:spPr>
        <p:style>
          <a:lnRef idx="3">
            <a:schemeClr val="lt1"/>
          </a:lnRef>
          <a:fillRef idx="1">
            <a:schemeClr val="accent4"/>
          </a:fillRef>
          <a:effectRef idx="1">
            <a:schemeClr val="accent4"/>
          </a:effectRef>
          <a:fontRef idx="minor">
            <a:schemeClr val="lt1"/>
          </a:fontRef>
        </p:style>
        <p:txBody>
          <a:bodyPr wrap="none">
            <a:spAutoFit/>
          </a:bodyPr>
          <a:lstStyle/>
          <a:p>
            <a:pPr>
              <a:defRPr/>
            </a:pPr>
            <a:r>
              <a:rPr lang="en-US"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rPr>
              <a:t>Software Development </a:t>
            </a:r>
            <a:r>
              <a:rPr lang="en-US" sz="4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rPr>
              <a:t>Models</a:t>
            </a:r>
            <a:endParaRPr lang="en-US"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2643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FA654F19-FB9E-42B2-9963-59768C4E680D}" type="slidenum">
              <a:rPr lang="en-US" altLang="en-US" sz="700">
                <a:ea typeface="Arial Unicode MS" pitchFamily="34" charset="-128"/>
                <a:cs typeface="Arial Unicode MS" pitchFamily="34" charset="-128"/>
              </a:rPr>
              <a:pPr algn="r"/>
              <a:t>13</a:t>
            </a:fld>
            <a:endParaRPr lang="en-US" altLang="en-US" sz="700">
              <a:ea typeface="Arial Unicode MS" pitchFamily="34" charset="-128"/>
              <a:cs typeface="Arial Unicode MS" pitchFamily="34" charset="-128"/>
            </a:endParaRPr>
          </a:p>
        </p:txBody>
      </p:sp>
      <p:cxnSp>
        <p:nvCxnSpPr>
          <p:cNvPr id="35843"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5844"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sz="2400" b="1" dirty="0"/>
              <a:t>Software Development Life Cycle (SDLC</a:t>
            </a:r>
            <a:r>
              <a:rPr lang="en-US" sz="2400" b="1" dirty="0" smtClean="0"/>
              <a:t>)</a:t>
            </a:r>
            <a:endParaRPr lang="en-US" altLang="en-US" sz="2400" b="1" dirty="0">
              <a:latin typeface="Franklin Gothic Medium Cond" pitchFamily="34" charset="0"/>
              <a:cs typeface="Arial" pitchFamily="34" charset="0"/>
            </a:endParaRPr>
          </a:p>
        </p:txBody>
      </p:sp>
      <p:sp>
        <p:nvSpPr>
          <p:cNvPr id="22535" name="Content Placeholder 4"/>
          <p:cNvSpPr txBox="1">
            <a:spLocks/>
          </p:cNvSpPr>
          <p:nvPr/>
        </p:nvSpPr>
        <p:spPr bwMode="auto">
          <a:xfrm>
            <a:off x="400116" y="1142999"/>
            <a:ext cx="8820886"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marL="285750" indent="-285750"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Phases in SDLC:  </a:t>
            </a:r>
            <a:r>
              <a:rPr lang="en-US" dirty="0">
                <a:latin typeface="Arial Narrow" pitchFamily="34" charset="0"/>
              </a:rPr>
              <a:t>Every SDLC model has the following phases -</a:t>
            </a:r>
          </a:p>
          <a:p>
            <a:pPr marL="685800"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Requirement gathering and analysis</a:t>
            </a:r>
          </a:p>
          <a:p>
            <a:pPr marL="685800"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Design</a:t>
            </a:r>
          </a:p>
          <a:p>
            <a:pPr marL="685800"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Implementation or coding</a:t>
            </a:r>
          </a:p>
          <a:p>
            <a:pPr marL="685800"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Testing</a:t>
            </a:r>
          </a:p>
          <a:p>
            <a:pPr marL="685800"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Deployment</a:t>
            </a:r>
          </a:p>
          <a:p>
            <a:pPr marL="685800"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Maintenance</a:t>
            </a:r>
            <a:endParaRPr lang="en-US" dirty="0" smtClean="0">
              <a:latin typeface="Arial Narrow" pitchFamily="34" charset="0"/>
            </a:endParaRPr>
          </a:p>
          <a:p>
            <a:pPr marL="400050" lvl="1" indent="0">
              <a:lnSpc>
                <a:spcPts val="1600"/>
              </a:lnSpc>
              <a:spcBef>
                <a:spcPts val="800"/>
              </a:spcBef>
              <a:buClr>
                <a:srgbClr val="CF4520"/>
              </a:buClr>
              <a:buSzPct val="65000"/>
              <a:defRPr/>
            </a:pPr>
            <a:endParaRPr lang="en-US" dirty="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defRPr/>
            </a:pPr>
            <a:endParaRPr lang="en-US" sz="1800" dirty="0" smtClean="0">
              <a:latin typeface="Franklin Gothic Medium Cond" pitchFamily="34" charset="0"/>
            </a:endParaRPr>
          </a:p>
          <a:p>
            <a:pPr>
              <a:lnSpc>
                <a:spcPts val="1600"/>
              </a:lnSpc>
              <a:spcBef>
                <a:spcPts val="800"/>
              </a:spcBef>
              <a:buClr>
                <a:srgbClr val="CF4520"/>
              </a:buClr>
              <a:buSzPct val="65000"/>
              <a:defRPr/>
            </a:pPr>
            <a:endParaRPr lang="en-US" sz="1800" dirty="0" smtClean="0">
              <a:latin typeface="High Tower Text" pitchFamily="18" charset="0"/>
            </a:endParaRPr>
          </a:p>
        </p:txBody>
      </p:sp>
    </p:spTree>
    <p:extLst>
      <p:ext uri="{BB962C8B-B14F-4D97-AF65-F5344CB8AC3E}">
        <p14:creationId xmlns:p14="http://schemas.microsoft.com/office/powerpoint/2010/main" val="1177992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FA654F19-FB9E-42B2-9963-59768C4E680D}" type="slidenum">
              <a:rPr lang="en-US" altLang="en-US" sz="700">
                <a:ea typeface="Arial Unicode MS" pitchFamily="34" charset="-128"/>
                <a:cs typeface="Arial Unicode MS" pitchFamily="34" charset="-128"/>
              </a:rPr>
              <a:pPr algn="r"/>
              <a:t>14</a:t>
            </a:fld>
            <a:endParaRPr lang="en-US" altLang="en-US" sz="700">
              <a:ea typeface="Arial Unicode MS" pitchFamily="34" charset="-128"/>
              <a:cs typeface="Arial Unicode MS" pitchFamily="34" charset="-128"/>
            </a:endParaRPr>
          </a:p>
        </p:txBody>
      </p:sp>
      <p:cxnSp>
        <p:nvCxnSpPr>
          <p:cNvPr id="35843"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5844"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dirty="0">
                <a:latin typeface="Franklin Gothic Medium Cond" pitchFamily="34" charset="0"/>
                <a:cs typeface="Arial" pitchFamily="34" charset="0"/>
              </a:rPr>
              <a:t>Software Development Models    </a:t>
            </a:r>
          </a:p>
        </p:txBody>
      </p:sp>
      <p:sp>
        <p:nvSpPr>
          <p:cNvPr id="22535" name="Content Placeholder 4"/>
          <p:cNvSpPr txBox="1">
            <a:spLocks/>
          </p:cNvSpPr>
          <p:nvPr/>
        </p:nvSpPr>
        <p:spPr bwMode="auto">
          <a:xfrm>
            <a:off x="400116" y="1142999"/>
            <a:ext cx="8820886"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marL="285750" indent="-285750"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Water </a:t>
            </a:r>
            <a:r>
              <a:rPr lang="en-US" b="1" dirty="0">
                <a:latin typeface="Arial Narrow" pitchFamily="34" charset="0"/>
              </a:rPr>
              <a:t>fall model/ Linear Sequential/ Classic Life Cycle </a:t>
            </a:r>
            <a:r>
              <a:rPr lang="en-US" b="1" dirty="0" smtClean="0">
                <a:latin typeface="Arial Narrow" pitchFamily="34" charset="0"/>
              </a:rPr>
              <a:t>Model</a:t>
            </a:r>
            <a:endParaRPr lang="en-US" b="1" dirty="0" smtClean="0">
              <a:latin typeface="Arial Narrow" pitchFamily="34" charset="0"/>
            </a:endParaRPr>
          </a:p>
          <a:p>
            <a:pPr marL="685800"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This is the most common and classic of life cycle models, also referred to as a linear-sequential life cycle model</a:t>
            </a:r>
            <a:r>
              <a:rPr lang="en-US" dirty="0" smtClean="0">
                <a:latin typeface="Arial Narrow" pitchFamily="34" charset="0"/>
              </a:rPr>
              <a:t>.</a:t>
            </a:r>
          </a:p>
          <a:p>
            <a:pPr marL="685800" lvl="1"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In this, </a:t>
            </a:r>
            <a:r>
              <a:rPr lang="en-US" dirty="0">
                <a:latin typeface="Arial Narrow" pitchFamily="34" charset="0"/>
              </a:rPr>
              <a:t>each phase must be completed in its entirety before the next phase can </a:t>
            </a:r>
            <a:r>
              <a:rPr lang="en-US" dirty="0" smtClean="0">
                <a:latin typeface="Arial Narrow" pitchFamily="34" charset="0"/>
              </a:rPr>
              <a:t>begin.</a:t>
            </a:r>
          </a:p>
          <a:p>
            <a:pPr marL="685800"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At the end of each phase, a review takes place to determine if the project is on the right path and whether or not to continue or discard the </a:t>
            </a:r>
            <a:r>
              <a:rPr lang="en-US" dirty="0" smtClean="0">
                <a:latin typeface="Arial Narrow" pitchFamily="34" charset="0"/>
              </a:rPr>
              <a:t>project.</a:t>
            </a:r>
          </a:p>
          <a:p>
            <a:pPr marL="685800"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Well suited to projects that has low risk in the areas of user interface and performance requirements, but high risk in budget and schedule predictability and control.</a:t>
            </a:r>
          </a:p>
          <a:p>
            <a:pPr marL="685800" lvl="1">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marL="400050" lvl="1" indent="0">
              <a:lnSpc>
                <a:spcPts val="1600"/>
              </a:lnSpc>
              <a:spcBef>
                <a:spcPts val="800"/>
              </a:spcBef>
              <a:buClr>
                <a:srgbClr val="CF4520"/>
              </a:buClr>
              <a:buSzPct val="65000"/>
              <a:defRPr/>
            </a:pPr>
            <a:endParaRPr lang="en-US" dirty="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defRPr/>
            </a:pPr>
            <a:endParaRPr lang="en-US" sz="1800" dirty="0" smtClean="0">
              <a:latin typeface="Franklin Gothic Medium Cond" pitchFamily="34" charset="0"/>
            </a:endParaRPr>
          </a:p>
          <a:p>
            <a:pPr>
              <a:lnSpc>
                <a:spcPts val="1600"/>
              </a:lnSpc>
              <a:spcBef>
                <a:spcPts val="800"/>
              </a:spcBef>
              <a:buClr>
                <a:srgbClr val="CF4520"/>
              </a:buClr>
              <a:buSzPct val="65000"/>
              <a:defRPr/>
            </a:pPr>
            <a:endParaRPr lang="en-US" sz="1800" dirty="0" smtClean="0">
              <a:latin typeface="High Tower Text" pitchFamily="18" charset="0"/>
            </a:endParaRPr>
          </a:p>
        </p:txBody>
      </p:sp>
      <p:grpSp>
        <p:nvGrpSpPr>
          <p:cNvPr id="35846" name="Group 6"/>
          <p:cNvGrpSpPr>
            <a:grpSpLocks/>
          </p:cNvGrpSpPr>
          <p:nvPr/>
        </p:nvGrpSpPr>
        <p:grpSpPr bwMode="auto">
          <a:xfrm>
            <a:off x="480140" y="3200400"/>
            <a:ext cx="8614168" cy="3124200"/>
            <a:chOff x="960" y="960"/>
            <a:chExt cx="4368" cy="2640"/>
          </a:xfrm>
        </p:grpSpPr>
        <p:sp>
          <p:nvSpPr>
            <p:cNvPr id="35847" name="AutoShape 5"/>
            <p:cNvSpPr>
              <a:spLocks noChangeArrowheads="1"/>
            </p:cNvSpPr>
            <p:nvPr/>
          </p:nvSpPr>
          <p:spPr bwMode="auto">
            <a:xfrm>
              <a:off x="960" y="960"/>
              <a:ext cx="1008" cy="384"/>
            </a:xfrm>
            <a:prstGeom prst="roundRect">
              <a:avLst>
                <a:gd name="adj" fmla="val 16667"/>
              </a:avLst>
            </a:prstGeom>
            <a:solidFill>
              <a:schemeClr val="accent1">
                <a:lumMod val="20000"/>
                <a:lumOff val="80000"/>
              </a:schemeClr>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ctr"/>
              <a:r>
                <a:rPr lang="en-US" altLang="en-US" sz="1600" dirty="0">
                  <a:latin typeface="Times New Roman" pitchFamily="18" charset="0"/>
                  <a:cs typeface="Arial" pitchFamily="34" charset="0"/>
                </a:rPr>
                <a:t>Requirements</a:t>
              </a:r>
              <a:br>
                <a:rPr lang="en-US" altLang="en-US" sz="1600" dirty="0">
                  <a:latin typeface="Times New Roman" pitchFamily="18" charset="0"/>
                  <a:cs typeface="Arial" pitchFamily="34" charset="0"/>
                </a:rPr>
              </a:br>
              <a:r>
                <a:rPr lang="en-US" altLang="en-US" sz="1600" dirty="0">
                  <a:latin typeface="Times New Roman" pitchFamily="18" charset="0"/>
                  <a:cs typeface="Arial" pitchFamily="34" charset="0"/>
                </a:rPr>
                <a:t>Specification</a:t>
              </a:r>
            </a:p>
          </p:txBody>
        </p:sp>
        <p:sp>
          <p:nvSpPr>
            <p:cNvPr id="35848" name="AutoShape 6"/>
            <p:cNvSpPr>
              <a:spLocks noChangeArrowheads="1"/>
            </p:cNvSpPr>
            <p:nvPr/>
          </p:nvSpPr>
          <p:spPr bwMode="auto">
            <a:xfrm>
              <a:off x="4320" y="3216"/>
              <a:ext cx="1008" cy="384"/>
            </a:xfrm>
            <a:prstGeom prst="roundRect">
              <a:avLst>
                <a:gd name="adj" fmla="val 16667"/>
              </a:avLst>
            </a:prstGeom>
            <a:solidFill>
              <a:schemeClr val="accent1">
                <a:lumMod val="20000"/>
                <a:lumOff val="80000"/>
              </a:schemeClr>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ctr"/>
              <a:r>
                <a:rPr lang="en-US" altLang="en-US" sz="1600" dirty="0">
                  <a:latin typeface="Times New Roman" pitchFamily="18" charset="0"/>
                  <a:cs typeface="Arial" pitchFamily="34" charset="0"/>
                </a:rPr>
                <a:t>Delivery</a:t>
              </a:r>
            </a:p>
          </p:txBody>
        </p:sp>
        <p:sp>
          <p:nvSpPr>
            <p:cNvPr id="35849" name="AutoShape 7"/>
            <p:cNvSpPr>
              <a:spLocks noChangeArrowheads="1"/>
            </p:cNvSpPr>
            <p:nvPr/>
          </p:nvSpPr>
          <p:spPr bwMode="auto">
            <a:xfrm>
              <a:off x="1872" y="1536"/>
              <a:ext cx="1008" cy="384"/>
            </a:xfrm>
            <a:prstGeom prst="roundRect">
              <a:avLst>
                <a:gd name="adj" fmla="val 16667"/>
              </a:avLst>
            </a:prstGeom>
            <a:solidFill>
              <a:schemeClr val="accent1">
                <a:lumMod val="20000"/>
                <a:lumOff val="80000"/>
              </a:schemeClr>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ctr"/>
              <a:r>
                <a:rPr lang="en-US" altLang="en-US" sz="1600" dirty="0">
                  <a:latin typeface="Times New Roman" pitchFamily="18" charset="0"/>
                  <a:cs typeface="Arial" pitchFamily="34" charset="0"/>
                </a:rPr>
                <a:t>System</a:t>
              </a:r>
              <a:br>
                <a:rPr lang="en-US" altLang="en-US" sz="1600" dirty="0">
                  <a:latin typeface="Times New Roman" pitchFamily="18" charset="0"/>
                  <a:cs typeface="Arial" pitchFamily="34" charset="0"/>
                </a:rPr>
              </a:br>
              <a:r>
                <a:rPr lang="en-US" altLang="en-US" sz="1600" dirty="0">
                  <a:latin typeface="Times New Roman" pitchFamily="18" charset="0"/>
                  <a:cs typeface="Arial" pitchFamily="34" charset="0"/>
                </a:rPr>
                <a:t>design</a:t>
              </a:r>
            </a:p>
          </p:txBody>
        </p:sp>
        <p:sp>
          <p:nvSpPr>
            <p:cNvPr id="35850" name="AutoShape 8"/>
            <p:cNvSpPr>
              <a:spLocks noChangeArrowheads="1"/>
            </p:cNvSpPr>
            <p:nvPr/>
          </p:nvSpPr>
          <p:spPr bwMode="auto">
            <a:xfrm>
              <a:off x="2688" y="2112"/>
              <a:ext cx="1008" cy="384"/>
            </a:xfrm>
            <a:prstGeom prst="roundRect">
              <a:avLst>
                <a:gd name="adj" fmla="val 16667"/>
              </a:avLst>
            </a:prstGeom>
            <a:solidFill>
              <a:schemeClr val="accent1">
                <a:lumMod val="20000"/>
                <a:lumOff val="80000"/>
              </a:schemeClr>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ctr"/>
              <a:r>
                <a:rPr lang="en-US" altLang="en-US" sz="1600" dirty="0">
                  <a:latin typeface="Times New Roman" pitchFamily="18" charset="0"/>
                  <a:cs typeface="Arial" pitchFamily="34" charset="0"/>
                </a:rPr>
                <a:t>Coding</a:t>
              </a:r>
            </a:p>
          </p:txBody>
        </p:sp>
        <p:sp>
          <p:nvSpPr>
            <p:cNvPr id="35851" name="AutoShape 9"/>
            <p:cNvSpPr>
              <a:spLocks noChangeArrowheads="1"/>
            </p:cNvSpPr>
            <p:nvPr/>
          </p:nvSpPr>
          <p:spPr bwMode="auto">
            <a:xfrm>
              <a:off x="3504" y="2640"/>
              <a:ext cx="1008" cy="384"/>
            </a:xfrm>
            <a:prstGeom prst="roundRect">
              <a:avLst>
                <a:gd name="adj" fmla="val 16667"/>
              </a:avLst>
            </a:prstGeom>
            <a:solidFill>
              <a:schemeClr val="accent1">
                <a:lumMod val="20000"/>
                <a:lumOff val="80000"/>
              </a:schemeClr>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ctr"/>
              <a:r>
                <a:rPr lang="en-US" altLang="en-US" sz="1600" dirty="0">
                  <a:latin typeface="Times New Roman" pitchFamily="18" charset="0"/>
                  <a:cs typeface="Arial" pitchFamily="34" charset="0"/>
                </a:rPr>
                <a:t>Testing</a:t>
              </a:r>
            </a:p>
          </p:txBody>
        </p:sp>
        <p:cxnSp>
          <p:nvCxnSpPr>
            <p:cNvPr id="35852" name="AutoShape 10"/>
            <p:cNvCxnSpPr>
              <a:cxnSpLocks noChangeShapeType="1"/>
              <a:stCxn id="35847" idx="3"/>
            </p:cNvCxnSpPr>
            <p:nvPr/>
          </p:nvCxnSpPr>
          <p:spPr bwMode="auto">
            <a:xfrm>
              <a:off x="1977" y="1152"/>
              <a:ext cx="318" cy="375"/>
            </a:xfrm>
            <a:prstGeom prst="curvedConnector2">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3" name="AutoShape 11"/>
            <p:cNvCxnSpPr>
              <a:cxnSpLocks noChangeShapeType="1"/>
            </p:cNvCxnSpPr>
            <p:nvPr/>
          </p:nvCxnSpPr>
          <p:spPr bwMode="auto">
            <a:xfrm>
              <a:off x="2880" y="1728"/>
              <a:ext cx="318" cy="375"/>
            </a:xfrm>
            <a:prstGeom prst="curvedConnector2">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AutoShape 12"/>
            <p:cNvCxnSpPr>
              <a:cxnSpLocks noChangeShapeType="1"/>
              <a:stCxn id="35850" idx="3"/>
            </p:cNvCxnSpPr>
            <p:nvPr/>
          </p:nvCxnSpPr>
          <p:spPr bwMode="auto">
            <a:xfrm>
              <a:off x="3705" y="2304"/>
              <a:ext cx="261" cy="327"/>
            </a:xfrm>
            <a:prstGeom prst="curvedConnector2">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AutoShape 13"/>
            <p:cNvCxnSpPr>
              <a:cxnSpLocks noChangeShapeType="1"/>
            </p:cNvCxnSpPr>
            <p:nvPr/>
          </p:nvCxnSpPr>
          <p:spPr bwMode="auto">
            <a:xfrm>
              <a:off x="4512" y="2832"/>
              <a:ext cx="318" cy="375"/>
            </a:xfrm>
            <a:prstGeom prst="curvedConnector2">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65165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4"/>
          <p:cNvGraphicFramePr>
            <a:graphicFrameLocks noGrp="1" noChangeAspect="1"/>
          </p:cNvGraphicFramePr>
          <p:nvPr>
            <p:ph idx="1"/>
          </p:nvPr>
        </p:nvGraphicFramePr>
        <p:xfrm>
          <a:off x="1000290" y="1219201"/>
          <a:ext cx="7442161" cy="4754563"/>
        </p:xfrm>
        <a:graphic>
          <a:graphicData uri="http://schemas.openxmlformats.org/presentationml/2006/ole">
            <mc:AlternateContent xmlns:mc="http://schemas.openxmlformats.org/markup-compatibility/2006">
              <mc:Choice xmlns:v="urn:schemas-microsoft-com:vml" Requires="v">
                <p:oleObj spid="_x0000_s19481" r:id="rId4" imgW="6857143" imgH="5144218" progId="MSPhotoEd.3">
                  <p:embed/>
                </p:oleObj>
              </mc:Choice>
              <mc:Fallback>
                <p:oleObj r:id="rId4" imgW="6857143" imgH="5144218"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290" y="1219201"/>
                        <a:ext cx="7442161" cy="47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7" name="Rectangle 7"/>
          <p:cNvSpPr>
            <a:spLocks noChangeArrowheads="1"/>
          </p:cNvSpPr>
          <p:nvPr/>
        </p:nvSpPr>
        <p:spPr bwMode="auto">
          <a:xfrm>
            <a:off x="370108" y="1112838"/>
            <a:ext cx="4351263"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endParaRPr lang="en-GB" sz="2000" dirty="0"/>
          </a:p>
          <a:p>
            <a:pPr marL="342900" indent="-342900">
              <a:spcBef>
                <a:spcPct val="20000"/>
              </a:spcBef>
              <a:buFontTx/>
              <a:buChar char="•"/>
              <a:defRPr/>
            </a:pPr>
            <a:endParaRPr lang="en-GB" sz="2000" dirty="0"/>
          </a:p>
        </p:txBody>
      </p:sp>
      <p:sp>
        <p:nvSpPr>
          <p:cNvPr id="36868" name="Rectangle 10"/>
          <p:cNvSpPr>
            <a:spLocks noGrp="1" noChangeArrowheads="1"/>
          </p:cNvSpPr>
          <p:nvPr>
            <p:ph type="title"/>
          </p:nvPr>
        </p:nvSpPr>
        <p:spPr>
          <a:xfrm>
            <a:off x="80024" y="152400"/>
            <a:ext cx="8865907" cy="685800"/>
          </a:xfrm>
          <a:noFill/>
        </p:spPr>
        <p:txBody>
          <a:bodyPr/>
          <a:lstStyle/>
          <a:p>
            <a:pPr eaLnBrk="1" hangingPunct="1"/>
            <a:r>
              <a:rPr lang="en-GB" altLang="en-US" sz="2400" b="1" smtClean="0">
                <a:solidFill>
                  <a:srgbClr val="111315"/>
                </a:solidFill>
                <a:latin typeface="Franklin Gothic Medium Cond" pitchFamily="34" charset="0"/>
              </a:rPr>
              <a:t>   V Model</a:t>
            </a:r>
            <a:endParaRPr lang="en-US" altLang="en-US" sz="2400" b="1" smtClean="0">
              <a:solidFill>
                <a:srgbClr val="111315"/>
              </a:solidFill>
              <a:latin typeface="Franklin Gothic Medium Cond" pitchFamily="34" charset="0"/>
            </a:endParaRPr>
          </a:p>
        </p:txBody>
      </p:sp>
      <p:cxnSp>
        <p:nvCxnSpPr>
          <p:cNvPr id="36869" name="Straight Connector 9"/>
          <p:cNvCxnSpPr>
            <a:cxnSpLocks noChangeShapeType="1"/>
          </p:cNvCxnSpPr>
          <p:nvPr/>
        </p:nvCxnSpPr>
        <p:spPr bwMode="auto">
          <a:xfrm>
            <a:off x="401784" y="838200"/>
            <a:ext cx="863917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32015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F9556CD8-0AAF-424B-8C53-6007341005FF}" type="slidenum">
              <a:rPr lang="en-US" altLang="en-US" sz="700">
                <a:ea typeface="Arial Unicode MS" pitchFamily="34" charset="-128"/>
                <a:cs typeface="Arial Unicode MS" pitchFamily="34" charset="-128"/>
              </a:rPr>
              <a:pPr algn="r"/>
              <a:t>16</a:t>
            </a:fld>
            <a:endParaRPr lang="en-US" altLang="en-US" sz="700">
              <a:ea typeface="Arial Unicode MS" pitchFamily="34" charset="-128"/>
              <a:cs typeface="Arial Unicode MS" pitchFamily="34" charset="-128"/>
            </a:endParaRPr>
          </a:p>
        </p:txBody>
      </p:sp>
      <p:cxnSp>
        <p:nvCxnSpPr>
          <p:cNvPr id="37891"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7892"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Software Development Models (Contd..)  </a:t>
            </a:r>
          </a:p>
        </p:txBody>
      </p:sp>
      <p:sp>
        <p:nvSpPr>
          <p:cNvPr id="22535" name="Content Placeholder 4"/>
          <p:cNvSpPr txBox="1">
            <a:spLocks/>
          </p:cNvSpPr>
          <p:nvPr/>
        </p:nvSpPr>
        <p:spPr bwMode="auto">
          <a:xfrm>
            <a:off x="400116" y="1295400"/>
            <a:ext cx="872253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V-Model </a:t>
            </a:r>
            <a:r>
              <a:rPr lang="en-US" dirty="0" smtClean="0">
                <a:latin typeface="Arial Narrow" pitchFamily="34" charset="0"/>
              </a:rPr>
              <a:t>– Provides a clear and simple way to describe the relationship between Testing and Development, by showing that each development activity has an associated Testing activity.</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Demonstrate that tests can and should be specified at the same time as the associated development deliverable is created.</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A full implementation of this model have reviews at each stage and test specifications created before the module coding begins.</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V model is the classic software development model. It encapsulates the steps in Verification and Validation phases for each step in the SDLC. For each phase, the subsequent phase becomes the verification (QA) phase and the corresponding testing phase in the other arm of the V becomes the validating (Testing) phase.</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In practice, this model has some fundamental problems, since whole model depends on the quality and completeness of the requirements as both the testing and development activities stem from this single deliverable. Requirements usually do not remain  stable throughout a software project, so this model is usually compromised in practice</a:t>
            </a:r>
            <a:r>
              <a:rPr lang="en-US" dirty="0" smtClean="0">
                <a:latin typeface="Arial Narrow" pitchFamily="34" charset="0"/>
              </a:rPr>
              <a:t>.</a:t>
            </a:r>
          </a:p>
          <a:p>
            <a:pPr algn="l">
              <a:lnSpc>
                <a:spcPts val="1600"/>
              </a:lnSpc>
              <a:spcBef>
                <a:spcPts val="800"/>
              </a:spcBef>
              <a:buClr>
                <a:srgbClr val="CF4520"/>
              </a:buClr>
              <a:buSzPct val="65000"/>
              <a:buFont typeface="Wingdings" pitchFamily="2" charset="2"/>
              <a:buChar char="q"/>
              <a:defRPr/>
            </a:pPr>
            <a:r>
              <a:rPr lang="en-US" dirty="0">
                <a:latin typeface="Arial Narrow" pitchFamily="34" charset="0"/>
              </a:rPr>
              <a:t>Verification vs Validation:</a:t>
            </a:r>
            <a:endParaRPr lang="en-US" dirty="0">
              <a:latin typeface="Arial Narrow" pitchFamily="34" charset="0"/>
            </a:endParaRPr>
          </a:p>
          <a:p>
            <a:pPr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Verification is </a:t>
            </a:r>
            <a:r>
              <a:rPr lang="en-US" dirty="0">
                <a:latin typeface="Arial Narrow" pitchFamily="34" charset="0"/>
              </a:rPr>
              <a:t>the process of evaluating products of a development phase to find out whether they meet the specified </a:t>
            </a:r>
            <a:r>
              <a:rPr lang="en-US" dirty="0">
                <a:latin typeface="Arial Narrow" pitchFamily="34" charset="0"/>
              </a:rPr>
              <a:t>requirements. </a:t>
            </a:r>
            <a:r>
              <a:rPr lang="en-US" dirty="0">
                <a:latin typeface="Arial Narrow" pitchFamily="34" charset="0"/>
              </a:rPr>
              <a:t>Verification is done at the starting of the development process. It includes reviews and meetings, walkthroughs, inspection, etc. to evaluate documents, plans, code, requirements and specifications. It will answer question like: Am I building the product right?</a:t>
            </a:r>
          </a:p>
          <a:p>
            <a:pPr lvl="1" algn="l">
              <a:lnSpc>
                <a:spcPts val="1600"/>
              </a:lnSpc>
              <a:spcBef>
                <a:spcPts val="800"/>
              </a:spcBef>
              <a:buClr>
                <a:srgbClr val="CF4520"/>
              </a:buClr>
              <a:buSzPct val="65000"/>
              <a:buFont typeface="Wingdings" pitchFamily="2" charset="2"/>
              <a:buChar char="q"/>
              <a:defRPr/>
            </a:pPr>
            <a:r>
              <a:rPr lang="en-US" dirty="0">
                <a:latin typeface="Arial Narrow" pitchFamily="34" charset="0"/>
              </a:rPr>
              <a:t>Validation </a:t>
            </a:r>
            <a:r>
              <a:rPr lang="en-US" dirty="0">
                <a:latin typeface="Arial Narrow" pitchFamily="34" charset="0"/>
              </a:rPr>
              <a:t>is the process </a:t>
            </a:r>
            <a:r>
              <a:rPr lang="en-US" dirty="0">
                <a:latin typeface="Arial Narrow" pitchFamily="34" charset="0"/>
              </a:rPr>
              <a:t>of evaluating software at the end of the development process to determine whether software meets the customer expectations and </a:t>
            </a:r>
            <a:r>
              <a:rPr lang="en-US" dirty="0">
                <a:latin typeface="Arial Narrow" pitchFamily="34" charset="0"/>
              </a:rPr>
              <a:t>requirements</a:t>
            </a:r>
            <a:r>
              <a:rPr lang="en-US" dirty="0" smtClean="0">
                <a:latin typeface="Arial Narrow" pitchFamily="34" charset="0"/>
              </a:rPr>
              <a:t>. </a:t>
            </a:r>
            <a:r>
              <a:rPr lang="en-US" dirty="0">
                <a:latin typeface="Arial Narrow" pitchFamily="34" charset="0"/>
              </a:rPr>
              <a:t>Validation is done at the end of the development process and takes place after verifications are </a:t>
            </a:r>
            <a:r>
              <a:rPr lang="en-US" dirty="0" smtClean="0">
                <a:latin typeface="Arial Narrow" pitchFamily="34" charset="0"/>
              </a:rPr>
              <a:t>completed. It </a:t>
            </a:r>
            <a:r>
              <a:rPr lang="en-US" dirty="0">
                <a:latin typeface="Arial Narrow" pitchFamily="34" charset="0"/>
              </a:rPr>
              <a:t>answers the question like: Am I building the right product?</a:t>
            </a:r>
          </a:p>
          <a:p>
            <a:pPr lvl="1" algn="l">
              <a:lnSpc>
                <a:spcPts val="1600"/>
              </a:lnSpc>
              <a:spcBef>
                <a:spcPts val="800"/>
              </a:spcBef>
              <a:buClr>
                <a:srgbClr val="CF4520"/>
              </a:buClr>
              <a:buSzPct val="65000"/>
              <a:buFont typeface="Wingdings" pitchFamily="2" charset="2"/>
              <a:buChar char="q"/>
              <a:defRPr/>
            </a:pPr>
            <a:endParaRPr lang="en-US" dirty="0">
              <a:latin typeface="Arial Narrow" pitchFamily="34" charset="0"/>
            </a:endParaRPr>
          </a:p>
        </p:txBody>
      </p:sp>
    </p:spTree>
    <p:extLst>
      <p:ext uri="{BB962C8B-B14F-4D97-AF65-F5344CB8AC3E}">
        <p14:creationId xmlns:p14="http://schemas.microsoft.com/office/powerpoint/2010/main" val="2095741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F9556CD8-0AAF-424B-8C53-6007341005FF}" type="slidenum">
              <a:rPr lang="en-US" altLang="en-US" sz="700">
                <a:ea typeface="Arial Unicode MS" pitchFamily="34" charset="-128"/>
                <a:cs typeface="Arial Unicode MS" pitchFamily="34" charset="-128"/>
              </a:rPr>
              <a:pPr algn="r"/>
              <a:t>17</a:t>
            </a:fld>
            <a:endParaRPr lang="en-US" altLang="en-US" sz="700">
              <a:ea typeface="Arial Unicode MS" pitchFamily="34" charset="-128"/>
              <a:cs typeface="Arial Unicode MS" pitchFamily="34" charset="-128"/>
            </a:endParaRPr>
          </a:p>
        </p:txBody>
      </p:sp>
      <p:cxnSp>
        <p:nvCxnSpPr>
          <p:cNvPr id="37891"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7892"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Software Development Models (Contd..)  </a:t>
            </a:r>
          </a:p>
        </p:txBody>
      </p:sp>
      <p:sp>
        <p:nvSpPr>
          <p:cNvPr id="22535" name="Content Placeholder 4"/>
          <p:cNvSpPr txBox="1">
            <a:spLocks/>
          </p:cNvSpPr>
          <p:nvPr/>
        </p:nvSpPr>
        <p:spPr bwMode="auto">
          <a:xfrm>
            <a:off x="400116" y="1295400"/>
            <a:ext cx="872253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Iterative </a:t>
            </a:r>
            <a:r>
              <a:rPr lang="en-US" b="1" dirty="0" smtClean="0">
                <a:latin typeface="Arial Narrow" pitchFamily="34" charset="0"/>
              </a:rPr>
              <a:t>Model – </a:t>
            </a:r>
            <a:r>
              <a:rPr lang="en-US" dirty="0" smtClean="0">
                <a:latin typeface="Arial Narrow" pitchFamily="34" charset="0"/>
              </a:rPr>
              <a:t>In this, Development is split into a series of short timeframes, during which a subset of the requirements is developed and tested.</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Project progresses as a series of short development cycles.</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Aim of Iterative development is to ensure that the highest priority requirements are developed first .</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It removes the dependence on stable requirements by not attempting to define them fully at the beginning of the project. Instead it identifies a set of objectives for the project and prioritizes these.</a:t>
            </a:r>
          </a:p>
          <a:p>
            <a:pPr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Examples </a:t>
            </a:r>
            <a:r>
              <a:rPr lang="en-US" dirty="0" smtClean="0">
                <a:latin typeface="Arial Narrow" pitchFamily="34" charset="0"/>
              </a:rPr>
              <a:t>– Rapid Application Development (RAD), Prototyping, Agile etc.</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The major challenge in this case is associated with Timeboxed approach and minimal documentation available (Usually outline requirements) to built a product.</a:t>
            </a: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defRPr/>
            </a:pPr>
            <a:endParaRPr lang="en-US" sz="1800" dirty="0" smtClean="0">
              <a:latin typeface="Franklin Gothic Medium Cond" pitchFamily="34" charset="0"/>
            </a:endParaRPr>
          </a:p>
          <a:p>
            <a:pPr>
              <a:lnSpc>
                <a:spcPts val="1600"/>
              </a:lnSpc>
              <a:spcBef>
                <a:spcPts val="800"/>
              </a:spcBef>
              <a:buClr>
                <a:srgbClr val="CF4520"/>
              </a:buClr>
              <a:buSzPct val="65000"/>
              <a:defRPr/>
            </a:pPr>
            <a:endParaRPr lang="en-US" sz="1800" dirty="0" smtClean="0">
              <a:latin typeface="High Tower Text" pitchFamily="18" charset="0"/>
            </a:endParaRPr>
          </a:p>
        </p:txBody>
      </p:sp>
    </p:spTree>
    <p:extLst>
      <p:ext uri="{BB962C8B-B14F-4D97-AF65-F5344CB8AC3E}">
        <p14:creationId xmlns:p14="http://schemas.microsoft.com/office/powerpoint/2010/main" val="4033053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F9556CD8-0AAF-424B-8C53-6007341005FF}" type="slidenum">
              <a:rPr lang="en-US" altLang="en-US" sz="700">
                <a:ea typeface="Arial Unicode MS" pitchFamily="34" charset="-128"/>
                <a:cs typeface="Arial Unicode MS" pitchFamily="34" charset="-128"/>
              </a:rPr>
              <a:pPr algn="r"/>
              <a:t>18</a:t>
            </a:fld>
            <a:endParaRPr lang="en-US" altLang="en-US" sz="700">
              <a:ea typeface="Arial Unicode MS" pitchFamily="34" charset="-128"/>
              <a:cs typeface="Arial Unicode MS" pitchFamily="34" charset="-128"/>
            </a:endParaRPr>
          </a:p>
        </p:txBody>
      </p:sp>
      <p:cxnSp>
        <p:nvCxnSpPr>
          <p:cNvPr id="37891"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7892"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Software Development Models (Contd..)  </a:t>
            </a:r>
          </a:p>
        </p:txBody>
      </p:sp>
      <p:sp>
        <p:nvSpPr>
          <p:cNvPr id="22535" name="Content Placeholder 4"/>
          <p:cNvSpPr txBox="1">
            <a:spLocks/>
          </p:cNvSpPr>
          <p:nvPr/>
        </p:nvSpPr>
        <p:spPr bwMode="auto">
          <a:xfrm>
            <a:off x="400116" y="1295400"/>
            <a:ext cx="872253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Incremental Model </a:t>
            </a:r>
            <a:r>
              <a:rPr lang="en-US" b="1" dirty="0" smtClean="0">
                <a:latin typeface="Arial Narrow" pitchFamily="34" charset="0"/>
              </a:rPr>
              <a:t>– </a:t>
            </a:r>
            <a:r>
              <a:rPr lang="en-US" dirty="0">
                <a:latin typeface="Arial Narrow" pitchFamily="34" charset="0"/>
              </a:rPr>
              <a:t>In incremental model the whole requirement is divided into various builds. Multiple development cycles take place here, making the life cycle a “multi-waterfall” cycle</a:t>
            </a:r>
            <a:r>
              <a:rPr lang="en-US" dirty="0">
                <a:latin typeface="Arial Narrow" pitchFamily="34" charset="0"/>
              </a:rPr>
              <a:t>.</a:t>
            </a:r>
          </a:p>
          <a:p>
            <a:pPr algn="l">
              <a:lnSpc>
                <a:spcPts val="1600"/>
              </a:lnSpc>
              <a:spcBef>
                <a:spcPts val="800"/>
              </a:spcBef>
              <a:buClr>
                <a:srgbClr val="CF4520"/>
              </a:buClr>
              <a:buSzPct val="65000"/>
              <a:buFont typeface="Wingdings" pitchFamily="2" charset="2"/>
              <a:buChar char="q"/>
              <a:defRPr/>
            </a:pPr>
            <a:r>
              <a:rPr lang="en-US" dirty="0"/>
              <a:t>Each module passes through the requirements, design, implementation and testing phases.</a:t>
            </a:r>
            <a:r>
              <a:rPr lang="en-US" dirty="0" smtClean="0">
                <a:latin typeface="Arial Narrow" pitchFamily="34" charset="0"/>
              </a:rPr>
              <a:t>.</a:t>
            </a:r>
            <a:endParaRPr lang="en-US" dirty="0" smtClean="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dirty="0"/>
              <a:t>A working version of software is produced during the first module, so you have working software early on during the software life cycle.</a:t>
            </a:r>
            <a:r>
              <a:rPr lang="en-US" dirty="0" smtClean="0">
                <a:latin typeface="Arial Narrow" pitchFamily="34" charset="0"/>
              </a:rPr>
              <a:t> </a:t>
            </a:r>
            <a:r>
              <a:rPr lang="en-US" dirty="0" smtClean="0">
                <a:latin typeface="Arial Narrow" pitchFamily="34" charset="0"/>
              </a:rPr>
              <a:t>.</a:t>
            </a:r>
          </a:p>
          <a:p>
            <a:pPr algn="l">
              <a:lnSpc>
                <a:spcPts val="1600"/>
              </a:lnSpc>
              <a:spcBef>
                <a:spcPts val="800"/>
              </a:spcBef>
              <a:buClr>
                <a:srgbClr val="CF4520"/>
              </a:buClr>
              <a:buSzPct val="65000"/>
              <a:buFont typeface="Wingdings" pitchFamily="2" charset="2"/>
              <a:buChar char="q"/>
              <a:defRPr/>
            </a:pPr>
            <a:r>
              <a:rPr lang="en-US" dirty="0"/>
              <a:t>Each subsequent release of the module adds function to the previous release. The process continues till the complete system is achieved.</a:t>
            </a:r>
            <a:endParaRPr lang="en-US" dirty="0" smtClean="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Examples </a:t>
            </a:r>
            <a:r>
              <a:rPr lang="en-US" dirty="0" smtClean="0">
                <a:latin typeface="Arial Narrow" pitchFamily="34" charset="0"/>
              </a:rPr>
              <a:t>– Rapid Application Development (RAD), Prototyping, Agile etc.</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The major challenge in this case is associated with Timeboxed approach and minimal documentation available (Usually outline requirements) to built a product</a:t>
            </a:r>
            <a:r>
              <a:rPr lang="en-US" dirty="0" smtClean="0">
                <a:latin typeface="Arial Narrow" pitchFamily="34" charset="0"/>
              </a:rPr>
              <a:t>.</a:t>
            </a:r>
            <a:endParaRPr lang="en-US" sz="1800" dirty="0" smtClean="0">
              <a:latin typeface="High Tower Text" pitchFamily="18" charset="0"/>
            </a:endParaRPr>
          </a:p>
        </p:txBody>
      </p:sp>
    </p:spTree>
    <p:extLst>
      <p:ext uri="{BB962C8B-B14F-4D97-AF65-F5344CB8AC3E}">
        <p14:creationId xmlns:p14="http://schemas.microsoft.com/office/powerpoint/2010/main" val="2257097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5119" y="2967335"/>
            <a:ext cx="5372561" cy="462884"/>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Testing Throughout Lifecycle</a:t>
            </a:r>
          </a:p>
        </p:txBody>
      </p:sp>
    </p:spTree>
    <p:extLst>
      <p:ext uri="{BB962C8B-B14F-4D97-AF65-F5344CB8AC3E}">
        <p14:creationId xmlns:p14="http://schemas.microsoft.com/office/powerpoint/2010/main" val="1807507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F9556CD8-0AAF-424B-8C53-6007341005FF}" type="slidenum">
              <a:rPr lang="en-US" altLang="en-US" sz="700">
                <a:ea typeface="Arial Unicode MS" pitchFamily="34" charset="-128"/>
                <a:cs typeface="Arial Unicode MS" pitchFamily="34" charset="-128"/>
              </a:rPr>
              <a:pPr algn="r"/>
              <a:t>19</a:t>
            </a:fld>
            <a:endParaRPr lang="en-US" altLang="en-US" sz="700">
              <a:ea typeface="Arial Unicode MS" pitchFamily="34" charset="-128"/>
              <a:cs typeface="Arial Unicode MS" pitchFamily="34" charset="-128"/>
            </a:endParaRPr>
          </a:p>
        </p:txBody>
      </p:sp>
      <p:cxnSp>
        <p:nvCxnSpPr>
          <p:cNvPr id="37891"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7892"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Software Development Models (Contd..)  </a:t>
            </a:r>
          </a:p>
        </p:txBody>
      </p:sp>
      <p:sp>
        <p:nvSpPr>
          <p:cNvPr id="22535" name="Content Placeholder 4"/>
          <p:cNvSpPr txBox="1">
            <a:spLocks/>
          </p:cNvSpPr>
          <p:nvPr/>
        </p:nvSpPr>
        <p:spPr bwMode="auto">
          <a:xfrm>
            <a:off x="400116" y="1295400"/>
            <a:ext cx="872253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b="1" dirty="0"/>
              <a:t>Agile model </a:t>
            </a:r>
            <a:r>
              <a:rPr lang="en-US" b="1" smtClean="0">
                <a:latin typeface="Arial Narrow" pitchFamily="34" charset="0"/>
              </a:rPr>
              <a:t>– </a:t>
            </a:r>
            <a:r>
              <a:rPr lang="en-US"/>
              <a:t>Agile development model is also a type of Incremental model.</a:t>
            </a:r>
            <a:r>
              <a:rPr lang="en-US" smtClean="0">
                <a:latin typeface="Arial Narrow" pitchFamily="34" charset="0"/>
              </a:rPr>
              <a:t>.</a:t>
            </a:r>
            <a:endParaRPr lang="en-US" dirty="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dirty="0"/>
              <a:t>Each module passes through the requirements, design, implementation and testing phases.</a:t>
            </a:r>
            <a:r>
              <a:rPr lang="en-US" dirty="0" smtClean="0">
                <a:latin typeface="Arial Narrow" pitchFamily="34" charset="0"/>
              </a:rPr>
              <a:t>.</a:t>
            </a:r>
            <a:endParaRPr lang="en-US" dirty="0" smtClean="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dirty="0"/>
              <a:t>A working version of software is produced during the first module, so you have working software early on during the software life cycle.</a:t>
            </a:r>
            <a:r>
              <a:rPr lang="en-US" dirty="0" smtClean="0">
                <a:latin typeface="Arial Narrow" pitchFamily="34" charset="0"/>
              </a:rPr>
              <a:t> </a:t>
            </a:r>
            <a:r>
              <a:rPr lang="en-US" dirty="0" smtClean="0">
                <a:latin typeface="Arial Narrow" pitchFamily="34" charset="0"/>
              </a:rPr>
              <a:t>.</a:t>
            </a:r>
          </a:p>
          <a:p>
            <a:pPr algn="l">
              <a:lnSpc>
                <a:spcPts val="1600"/>
              </a:lnSpc>
              <a:spcBef>
                <a:spcPts val="800"/>
              </a:spcBef>
              <a:buClr>
                <a:srgbClr val="CF4520"/>
              </a:buClr>
              <a:buSzPct val="65000"/>
              <a:buFont typeface="Wingdings" pitchFamily="2" charset="2"/>
              <a:buChar char="q"/>
              <a:defRPr/>
            </a:pPr>
            <a:r>
              <a:rPr lang="en-US" dirty="0"/>
              <a:t>Each subsequent release of the module adds function to the previous release. The process continues till the complete system is achieved.</a:t>
            </a:r>
            <a:endParaRPr lang="en-US" dirty="0" smtClean="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Examples </a:t>
            </a:r>
            <a:r>
              <a:rPr lang="en-US" dirty="0" smtClean="0">
                <a:latin typeface="Arial Narrow" pitchFamily="34" charset="0"/>
              </a:rPr>
              <a:t>– Rapid Application Development (RAD), Prototyping, Agile etc.</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The major challenge in this case is associated with Timeboxed approach and minimal documentation available (Usually outline requirements) to built a product</a:t>
            </a:r>
            <a:r>
              <a:rPr lang="en-US" dirty="0" smtClean="0">
                <a:latin typeface="Arial Narrow" pitchFamily="34" charset="0"/>
              </a:rPr>
              <a:t>.</a:t>
            </a:r>
            <a:endParaRPr lang="en-US" sz="1800" dirty="0" smtClean="0">
              <a:latin typeface="High Tower Text" pitchFamily="18" charset="0"/>
            </a:endParaRPr>
          </a:p>
        </p:txBody>
      </p:sp>
    </p:spTree>
    <p:extLst>
      <p:ext uri="{BB962C8B-B14F-4D97-AF65-F5344CB8AC3E}">
        <p14:creationId xmlns:p14="http://schemas.microsoft.com/office/powerpoint/2010/main" val="830327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D5CE32C7-EB71-4361-BF26-3D17F233B7D0}" type="slidenum">
              <a:rPr lang="en-US" altLang="en-US" sz="700">
                <a:ea typeface="Arial Unicode MS" pitchFamily="34" charset="-128"/>
                <a:cs typeface="Arial Unicode MS" pitchFamily="34" charset="-128"/>
              </a:rPr>
              <a:pPr algn="r"/>
              <a:t>20</a:t>
            </a:fld>
            <a:endParaRPr lang="en-US" altLang="en-US" sz="700">
              <a:ea typeface="Arial Unicode MS" pitchFamily="34" charset="-128"/>
              <a:cs typeface="Arial Unicode MS" pitchFamily="34" charset="-128"/>
            </a:endParaRPr>
          </a:p>
        </p:txBody>
      </p:sp>
      <p:cxnSp>
        <p:nvCxnSpPr>
          <p:cNvPr id="38915"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3891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3768" y="4521200"/>
            <a:ext cx="1888881"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935866" y="2966148"/>
            <a:ext cx="5726055" cy="674672"/>
          </a:xfrm>
          <a:prstGeom prst="rect">
            <a:avLst/>
          </a:prstGeom>
          <a:noFill/>
        </p:spPr>
        <p:style>
          <a:lnRef idx="3">
            <a:schemeClr val="lt1"/>
          </a:lnRef>
          <a:fillRef idx="1">
            <a:schemeClr val="accent4"/>
          </a:fillRef>
          <a:effectRef idx="1">
            <a:schemeClr val="accent4"/>
          </a:effectRef>
          <a:fontRef idx="minor">
            <a:schemeClr val="lt1"/>
          </a:fontRef>
        </p:style>
        <p:txBody>
          <a:bodyPr wrap="none">
            <a:spAutoFit/>
          </a:bodyPr>
          <a:lstStyle/>
          <a:p>
            <a:pPr>
              <a:defRPr/>
            </a:pPr>
            <a:r>
              <a:rPr lang="en-US" sz="4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rPr>
              <a:t>Maintenance Testing</a:t>
            </a:r>
            <a:endParaRPr lang="en-US"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5433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3B76F524-5B7D-41D2-B2DA-3976D8ECD392}" type="slidenum">
              <a:rPr lang="en-US" altLang="en-US" sz="700">
                <a:ea typeface="Arial Unicode MS" pitchFamily="34" charset="-128"/>
                <a:cs typeface="Arial Unicode MS" pitchFamily="34" charset="-128"/>
              </a:rPr>
              <a:pPr algn="r"/>
              <a:t>21</a:t>
            </a:fld>
            <a:endParaRPr lang="en-US" altLang="en-US" sz="700">
              <a:ea typeface="Arial Unicode MS" pitchFamily="34" charset="-128"/>
              <a:cs typeface="Arial Unicode MS" pitchFamily="34" charset="-128"/>
            </a:endParaRPr>
          </a:p>
        </p:txBody>
      </p:sp>
      <p:cxnSp>
        <p:nvCxnSpPr>
          <p:cNvPr id="39939"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9940"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MAINTENANCE TESTING  </a:t>
            </a:r>
          </a:p>
        </p:txBody>
      </p:sp>
      <p:sp>
        <p:nvSpPr>
          <p:cNvPr id="22535" name="Content Placeholder 4"/>
          <p:cNvSpPr txBox="1">
            <a:spLocks/>
          </p:cNvSpPr>
          <p:nvPr/>
        </p:nvSpPr>
        <p:spPr bwMode="auto">
          <a:xfrm>
            <a:off x="400116" y="1295400"/>
            <a:ext cx="872253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b="1" dirty="0" smtClean="0">
                <a:latin typeface="Arial Narrow" pitchFamily="34" charset="0"/>
              </a:rPr>
              <a:t>Maintenance Testing</a:t>
            </a:r>
            <a:r>
              <a:rPr lang="en-US" dirty="0" smtClean="0">
                <a:latin typeface="Arial Narrow" pitchFamily="34" charset="0"/>
              </a:rPr>
              <a:t> is done on the already deployed / delivered software. The deployed software needs to be enhanced, changed or migrated to other hardware. The Testing done during this enhancement, change and migration cycle is known as maintenance testing.</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In maintenance testing, tester should consider 2 parts -</a:t>
            </a:r>
          </a:p>
          <a:p>
            <a:pPr marL="0" indent="0" algn="l">
              <a:lnSpc>
                <a:spcPts val="1600"/>
              </a:lnSpc>
              <a:spcBef>
                <a:spcPts val="800"/>
              </a:spcBef>
              <a:buClr>
                <a:srgbClr val="CF4520"/>
              </a:buClr>
              <a:buSzPct val="65000"/>
              <a:defRPr/>
            </a:pPr>
            <a:r>
              <a:rPr lang="en-US" dirty="0" smtClean="0">
                <a:latin typeface="Arial Narrow" pitchFamily="34" charset="0"/>
              </a:rPr>
              <a:t>         -  Any changes made in software should be tested thoroughly.</a:t>
            </a:r>
          </a:p>
          <a:p>
            <a:pPr marL="0" indent="0" algn="l">
              <a:lnSpc>
                <a:spcPts val="1600"/>
              </a:lnSpc>
              <a:spcBef>
                <a:spcPts val="800"/>
              </a:spcBef>
              <a:buClr>
                <a:srgbClr val="CF4520"/>
              </a:buClr>
              <a:buSzPct val="65000"/>
              <a:defRPr/>
            </a:pPr>
            <a:r>
              <a:rPr lang="en-US" dirty="0" smtClean="0">
                <a:latin typeface="Arial Narrow" pitchFamily="34" charset="0"/>
              </a:rPr>
              <a:t>         -  The changes made in software does not affect the existing functionality of the software, so regression testing is also done.</a:t>
            </a:r>
          </a:p>
          <a:p>
            <a:pPr marL="285750" indent="-285750"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It can vary from simple defect correction arising from user routine reporting, through to emergency defect correction when something goes seriously wrong in a critical area, to major enhancements of core functionality.</a:t>
            </a: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defRPr/>
            </a:pPr>
            <a:endParaRPr lang="en-US" sz="1800" dirty="0" smtClean="0">
              <a:latin typeface="Franklin Gothic Medium Cond" pitchFamily="34" charset="0"/>
            </a:endParaRPr>
          </a:p>
          <a:p>
            <a:pPr>
              <a:lnSpc>
                <a:spcPts val="1600"/>
              </a:lnSpc>
              <a:spcBef>
                <a:spcPts val="800"/>
              </a:spcBef>
              <a:buClr>
                <a:srgbClr val="CF4520"/>
              </a:buClr>
              <a:buSzPct val="65000"/>
              <a:defRPr/>
            </a:pPr>
            <a:endParaRPr lang="en-US" sz="1800" dirty="0" smtClean="0">
              <a:latin typeface="High Tower Text" pitchFamily="18" charset="0"/>
            </a:endParaRPr>
          </a:p>
        </p:txBody>
      </p:sp>
      <p:pic>
        <p:nvPicPr>
          <p:cNvPr id="39942" name="Picture 6" descr="http://www.ouksoft.com/sites/all/themes/softtech/images/software-product-mainten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382" y="3962400"/>
            <a:ext cx="4361266"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668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40070" y="2590801"/>
            <a:ext cx="8642509" cy="542925"/>
          </a:xfrm>
        </p:spPr>
        <p:txBody>
          <a:bodyPr/>
          <a:lstStyle/>
          <a:p>
            <a:pPr eaLnBrk="1" hangingPunct="1"/>
            <a:r>
              <a:rPr lang="en-US" altLang="en-US" sz="2400" b="1" smtClean="0">
                <a:latin typeface="Century Schoolbook" pitchFamily="18" charset="0"/>
              </a:rPr>
              <a:t>		Any Questions</a:t>
            </a:r>
          </a:p>
        </p:txBody>
      </p:sp>
      <p:pic>
        <p:nvPicPr>
          <p:cNvPr id="40963" name="Picture 6" descr="man_with_question_mark-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812" y="1219200"/>
            <a:ext cx="2880836"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3607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5C883BE-E31F-4778-ABC5-818F637DB6BB}" type="slidenum">
              <a:rPr lang="en-US" altLang="en-US" sz="700">
                <a:ea typeface="Arial Unicode MS" pitchFamily="34" charset="-128"/>
                <a:cs typeface="Arial Unicode MS" pitchFamily="34" charset="-128"/>
              </a:rPr>
              <a:pPr algn="r"/>
              <a:t>2</a:t>
            </a:fld>
            <a:endParaRPr lang="en-US" altLang="en-US" sz="700">
              <a:ea typeface="Arial Unicode MS" pitchFamily="34" charset="-128"/>
              <a:cs typeface="Arial Unicode MS" pitchFamily="34" charset="-128"/>
            </a:endParaRPr>
          </a:p>
        </p:txBody>
      </p:sp>
      <p:sp>
        <p:nvSpPr>
          <p:cNvPr id="20487" name="Rectangle 3"/>
          <p:cNvSpPr txBox="1">
            <a:spLocks noChangeArrowheads="1"/>
          </p:cNvSpPr>
          <p:nvPr/>
        </p:nvSpPr>
        <p:spPr bwMode="auto">
          <a:xfrm>
            <a:off x="960279" y="1400176"/>
            <a:ext cx="6721952"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marL="0" indent="0">
              <a:lnSpc>
                <a:spcPts val="1600"/>
              </a:lnSpc>
              <a:spcBef>
                <a:spcPts val="800"/>
              </a:spcBef>
              <a:buClr>
                <a:srgbClr val="3399FF"/>
              </a:buClr>
              <a:buSzPct val="65000"/>
              <a:defRPr/>
            </a:pPr>
            <a:endParaRPr lang="en-US" sz="1600" dirty="0" smtClean="0">
              <a:latin typeface="Arial Narrow" pitchFamily="34" charset="0"/>
            </a:endParaRPr>
          </a:p>
          <a:p>
            <a:pPr>
              <a:lnSpc>
                <a:spcPts val="1600"/>
              </a:lnSpc>
              <a:spcBef>
                <a:spcPts val="800"/>
              </a:spcBef>
              <a:buClr>
                <a:srgbClr val="3399FF"/>
              </a:buClr>
              <a:buSzPct val="65000"/>
              <a:buFont typeface="Wingdings" pitchFamily="2" charset="2"/>
              <a:buChar char="v"/>
              <a:defRPr/>
            </a:pPr>
            <a:endParaRPr lang="en-US" sz="1800" dirty="0" smtClean="0">
              <a:latin typeface="High Tower Text" pitchFamily="18" charset="0"/>
            </a:endParaRPr>
          </a:p>
        </p:txBody>
      </p:sp>
      <p:sp>
        <p:nvSpPr>
          <p:cNvPr id="24581" name="Rectangle 20"/>
          <p:cNvSpPr txBox="1">
            <a:spLocks noChangeArrowheads="1"/>
          </p:cNvSpPr>
          <p:nvPr/>
        </p:nvSpPr>
        <p:spPr bwMode="gray">
          <a:xfrm>
            <a:off x="960279" y="719138"/>
            <a:ext cx="7442161"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ts val="2200"/>
              </a:lnSpc>
            </a:pPr>
            <a:r>
              <a:rPr lang="en-US" altLang="en-US" sz="2400" b="1" dirty="0" smtClean="0">
                <a:latin typeface="Franklin Gothic Medium Cond" pitchFamily="34" charset="0"/>
                <a:cs typeface="Arial" pitchFamily="34" charset="0"/>
              </a:rPr>
              <a:t>CONTENTS</a:t>
            </a:r>
            <a:endParaRPr lang="en-US" altLang="en-US" sz="2400" b="1" dirty="0">
              <a:latin typeface="Franklin Gothic Medium Cond" pitchFamily="34" charset="0"/>
              <a:cs typeface="Arial" pitchFamily="34" charset="0"/>
            </a:endParaRPr>
          </a:p>
        </p:txBody>
      </p:sp>
      <p:cxnSp>
        <p:nvCxnSpPr>
          <p:cNvPr id="7" name="Straight Connector 6"/>
          <p:cNvCxnSpPr>
            <a:cxnSpLocks noChangeShapeType="1"/>
          </p:cNvCxnSpPr>
          <p:nvPr/>
        </p:nvCxnSpPr>
        <p:spPr bwMode="auto">
          <a:xfrm>
            <a:off x="960279" y="990600"/>
            <a:ext cx="72390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960279" y="1385887"/>
            <a:ext cx="64008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sz="13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3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3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3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300" kern="1200">
                <a:solidFill>
                  <a:schemeClr val="tx1"/>
                </a:solidFill>
                <a:latin typeface="Arial" pitchFamily="34" charset="0"/>
                <a:ea typeface="MS PGothic" pitchFamily="34" charset="-128"/>
                <a:cs typeface="+mn-cs"/>
              </a:defRPr>
            </a:lvl5pPr>
            <a:lvl6pPr marL="2286000" algn="l" defTabSz="914400" rtl="0" eaLnBrk="1" latinLnBrk="0" hangingPunct="1">
              <a:defRPr sz="1300" kern="1200">
                <a:solidFill>
                  <a:schemeClr val="tx1"/>
                </a:solidFill>
                <a:latin typeface="Arial" pitchFamily="34" charset="0"/>
                <a:ea typeface="MS PGothic" pitchFamily="34" charset="-128"/>
                <a:cs typeface="+mn-cs"/>
              </a:defRPr>
            </a:lvl6pPr>
            <a:lvl7pPr marL="2743200" algn="l" defTabSz="914400" rtl="0" eaLnBrk="1" latinLnBrk="0" hangingPunct="1">
              <a:defRPr sz="1300" kern="1200">
                <a:solidFill>
                  <a:schemeClr val="tx1"/>
                </a:solidFill>
                <a:latin typeface="Arial" pitchFamily="34" charset="0"/>
                <a:ea typeface="MS PGothic" pitchFamily="34" charset="-128"/>
                <a:cs typeface="+mn-cs"/>
              </a:defRPr>
            </a:lvl7pPr>
            <a:lvl8pPr marL="3200400" algn="l" defTabSz="914400" rtl="0" eaLnBrk="1" latinLnBrk="0" hangingPunct="1">
              <a:defRPr sz="1300" kern="1200">
                <a:solidFill>
                  <a:schemeClr val="tx1"/>
                </a:solidFill>
                <a:latin typeface="Arial" pitchFamily="34" charset="0"/>
                <a:ea typeface="MS PGothic" pitchFamily="34" charset="-128"/>
                <a:cs typeface="+mn-cs"/>
              </a:defRPr>
            </a:lvl8pPr>
            <a:lvl9pPr marL="3657600" algn="l" defTabSz="914400" rtl="0" eaLnBrk="1" latinLnBrk="0" hangingPunct="1">
              <a:defRPr sz="1300" kern="1200">
                <a:solidFill>
                  <a:schemeClr val="tx1"/>
                </a:solidFill>
                <a:latin typeface="Arial" pitchFamily="34" charset="0"/>
                <a:ea typeface="MS PGothic" pitchFamily="34" charset="-128"/>
                <a:cs typeface="+mn-cs"/>
              </a:defRPr>
            </a:lvl9pPr>
          </a:lstStyle>
          <a:p>
            <a:pPr>
              <a:lnSpc>
                <a:spcPts val="1600"/>
              </a:lnSpc>
              <a:spcBef>
                <a:spcPts val="800"/>
              </a:spcBef>
              <a:buClr>
                <a:srgbClr val="3399FF"/>
              </a:buClr>
              <a:buSzPct val="65000"/>
              <a:buFont typeface="Wingdings" pitchFamily="2" charset="2"/>
              <a:buChar char="q"/>
              <a:defRPr/>
            </a:pPr>
            <a:r>
              <a:rPr lang="en-US" sz="1600" dirty="0" smtClean="0">
                <a:latin typeface="Arial Narrow" pitchFamily="34" charset="0"/>
              </a:rPr>
              <a:t>Applications Domains</a:t>
            </a:r>
          </a:p>
          <a:p>
            <a:pPr>
              <a:lnSpc>
                <a:spcPts val="1600"/>
              </a:lnSpc>
              <a:spcBef>
                <a:spcPts val="800"/>
              </a:spcBef>
              <a:buClr>
                <a:srgbClr val="3399FF"/>
              </a:buClr>
              <a:buSzPct val="65000"/>
              <a:buFont typeface="Wingdings" pitchFamily="2" charset="2"/>
              <a:buChar char="q"/>
              <a:defRPr/>
            </a:pPr>
            <a:r>
              <a:rPr lang="en-US" sz="1600" dirty="0" smtClean="0">
                <a:latin typeface="Arial Narrow" pitchFamily="34" charset="0"/>
              </a:rPr>
              <a:t>Software Development Models </a:t>
            </a:r>
          </a:p>
          <a:p>
            <a:pPr>
              <a:lnSpc>
                <a:spcPts val="1600"/>
              </a:lnSpc>
              <a:spcBef>
                <a:spcPts val="800"/>
              </a:spcBef>
              <a:buClr>
                <a:srgbClr val="3399FF"/>
              </a:buClr>
              <a:buSzPct val="65000"/>
              <a:buFont typeface="Wingdings" pitchFamily="2" charset="2"/>
              <a:buChar char="q"/>
              <a:defRPr/>
            </a:pPr>
            <a:r>
              <a:rPr lang="en-US" sz="1600" dirty="0" smtClean="0">
                <a:latin typeface="Arial Narrow" pitchFamily="34" charset="0"/>
              </a:rPr>
              <a:t>Test Levels and Test Types</a:t>
            </a:r>
          </a:p>
          <a:p>
            <a:pPr>
              <a:lnSpc>
                <a:spcPts val="1600"/>
              </a:lnSpc>
              <a:spcBef>
                <a:spcPts val="800"/>
              </a:spcBef>
              <a:buClr>
                <a:srgbClr val="3399FF"/>
              </a:buClr>
              <a:buSzPct val="65000"/>
              <a:buFont typeface="Wingdings" pitchFamily="2" charset="2"/>
              <a:buChar char="q"/>
              <a:defRPr/>
            </a:pPr>
            <a:r>
              <a:rPr lang="en-US" sz="1600" dirty="0" smtClean="0">
                <a:latin typeface="Arial Narrow" pitchFamily="34" charset="0"/>
              </a:rPr>
              <a:t>Software Maintenance</a:t>
            </a:r>
          </a:p>
          <a:p>
            <a:pPr marL="0" indent="0">
              <a:lnSpc>
                <a:spcPts val="1600"/>
              </a:lnSpc>
              <a:spcBef>
                <a:spcPts val="800"/>
              </a:spcBef>
              <a:buClr>
                <a:srgbClr val="3399FF"/>
              </a:buClr>
              <a:buSzPct val="65000"/>
              <a:defRPr/>
            </a:pPr>
            <a:endParaRPr lang="en-US" sz="1600" dirty="0" smtClean="0">
              <a:latin typeface="Arial Narrow" pitchFamily="34" charset="0"/>
            </a:endParaRPr>
          </a:p>
          <a:p>
            <a:pPr>
              <a:lnSpc>
                <a:spcPts val="1600"/>
              </a:lnSpc>
              <a:spcBef>
                <a:spcPts val="800"/>
              </a:spcBef>
              <a:buClr>
                <a:srgbClr val="3399FF"/>
              </a:buClr>
              <a:buSzPct val="65000"/>
              <a:buFont typeface="Wingdings" pitchFamily="2" charset="2"/>
              <a:buChar char="v"/>
              <a:defRPr/>
            </a:pPr>
            <a:endParaRPr lang="en-US" sz="1800" dirty="0" smtClean="0">
              <a:latin typeface="High Tower Text" pitchFamily="18" charset="0"/>
            </a:endParaRPr>
          </a:p>
        </p:txBody>
      </p:sp>
    </p:spTree>
    <p:extLst>
      <p:ext uri="{BB962C8B-B14F-4D97-AF65-F5344CB8AC3E}">
        <p14:creationId xmlns:p14="http://schemas.microsoft.com/office/powerpoint/2010/main" val="3630835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ABA94EEB-3FDA-413F-8667-47FE2A1C4F38}" type="slidenum">
              <a:rPr lang="en-US" altLang="en-US" sz="700">
                <a:ea typeface="Arial Unicode MS" pitchFamily="34" charset="-128"/>
                <a:cs typeface="Arial Unicode MS" pitchFamily="34" charset="-128"/>
              </a:rPr>
              <a:pPr algn="r"/>
              <a:t>3</a:t>
            </a:fld>
            <a:endParaRPr lang="en-US" altLang="en-US" sz="700">
              <a:ea typeface="Arial Unicode MS" pitchFamily="34" charset="-128"/>
              <a:cs typeface="Arial Unicode MS" pitchFamily="34" charset="-128"/>
            </a:endParaRPr>
          </a:p>
        </p:txBody>
      </p:sp>
      <p:cxnSp>
        <p:nvCxnSpPr>
          <p:cNvPr id="25603" name="Straight Connector 9"/>
          <p:cNvCxnSpPr>
            <a:cxnSpLocks noChangeShapeType="1"/>
          </p:cNvCxnSpPr>
          <p:nvPr/>
        </p:nvCxnSpPr>
        <p:spPr bwMode="auto">
          <a:xfrm>
            <a:off x="960279" y="762000"/>
            <a:ext cx="7763921"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graphicFrame>
        <p:nvGraphicFramePr>
          <p:cNvPr id="5" name="Diagram 4"/>
          <p:cNvGraphicFramePr/>
          <p:nvPr/>
        </p:nvGraphicFramePr>
        <p:xfrm>
          <a:off x="240070" y="1143000"/>
          <a:ext cx="8242393"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5" name="Rectangle 20"/>
          <p:cNvSpPr txBox="1">
            <a:spLocks noChangeArrowheads="1"/>
          </p:cNvSpPr>
          <p:nvPr/>
        </p:nvSpPr>
        <p:spPr bwMode="gray">
          <a:xfrm>
            <a:off x="960279" y="457201"/>
            <a:ext cx="7442161"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b="1">
                <a:cs typeface="Arial" pitchFamily="34" charset="0"/>
              </a:rPr>
              <a:t/>
            </a:r>
            <a:br>
              <a:rPr lang="en-US" altLang="en-US" b="1">
                <a:cs typeface="Arial" pitchFamily="34" charset="0"/>
              </a:rPr>
            </a:br>
            <a:r>
              <a:rPr lang="en-US" altLang="en-US" b="1">
                <a:cs typeface="Arial" pitchFamily="34" charset="0"/>
              </a:rPr>
              <a:t> </a:t>
            </a:r>
            <a:r>
              <a:rPr lang="en-US" altLang="en-US" sz="2400" b="1">
                <a:latin typeface="Franklin Gothic Medium Cond" pitchFamily="34" charset="0"/>
                <a:cs typeface="Arial" pitchFamily="34" charset="0"/>
              </a:rPr>
              <a:t>APPLICATION DOMAIN</a:t>
            </a:r>
          </a:p>
        </p:txBody>
      </p:sp>
      <p:sp>
        <p:nvSpPr>
          <p:cNvPr id="8" name="Text Box 1"/>
          <p:cNvSpPr txBox="1"/>
          <p:nvPr/>
        </p:nvSpPr>
        <p:spPr>
          <a:xfrm>
            <a:off x="925602" y="990600"/>
            <a:ext cx="5076140" cy="247650"/>
          </a:xfrm>
          <a:prstGeom prst="rect">
            <a:avLst/>
          </a:prstGeom>
          <a:noFill/>
          <a:ln>
            <a:noFill/>
          </a:ln>
          <a:effectLst/>
        </p:spPr>
        <p:txBody>
          <a:bodyPr wrap="none"/>
          <a:lstStyle/>
          <a:p>
            <a:pPr marL="342900" indent="-342900">
              <a:lnSpc>
                <a:spcPct val="115000"/>
              </a:lnSpc>
              <a:spcBef>
                <a:spcPts val="0"/>
              </a:spcBef>
              <a:spcAft>
                <a:spcPts val="1000"/>
              </a:spcAft>
              <a:buFont typeface="Wingdings"/>
              <a:buChar char=""/>
              <a:defRPr/>
            </a:pPr>
            <a:r>
              <a:rPr lang="en-US" sz="1400" dirty="0">
                <a:latin typeface="Calibri"/>
                <a:ea typeface="Calibri"/>
                <a:cs typeface="Times New Roman"/>
              </a:rPr>
              <a:t>Collection of applications with similar characteristics.</a:t>
            </a:r>
          </a:p>
          <a:p>
            <a:pPr algn="ctr">
              <a:lnSpc>
                <a:spcPct val="115000"/>
              </a:lnSpc>
              <a:spcBef>
                <a:spcPts val="0"/>
              </a:spcBef>
              <a:spcAft>
                <a:spcPts val="1000"/>
              </a:spcAft>
              <a:defRPr/>
            </a:pPr>
            <a:r>
              <a:rPr lang="en-US" sz="3600" b="1" dirty="0">
                <a:ln w="5271" cap="flat" cmpd="sng" algn="ctr">
                  <a:solidFill>
                    <a:srgbClr val="7D7D7D"/>
                  </a:solidFill>
                  <a:prstDash val="solid"/>
                  <a:round/>
                </a:ln>
                <a:gradFill>
                  <a:gsLst>
                    <a:gs pos="0">
                      <a:srgbClr val="FFFFFF"/>
                    </a:gs>
                    <a:gs pos="9000">
                      <a:srgbClr val="FFFFFF"/>
                    </a:gs>
                    <a:gs pos="50000">
                      <a:srgbClr val="7C7C7C"/>
                    </a:gs>
                    <a:gs pos="79000">
                      <a:srgbClr val="FFFFFF"/>
                    </a:gs>
                    <a:gs pos="100000">
                      <a:srgbClr val="FFFFFF"/>
                    </a:gs>
                  </a:gsLst>
                  <a:lin ang="5400000" scaled="0"/>
                </a:gradFill>
                <a:latin typeface="Calibri"/>
                <a:ea typeface="Calibri"/>
                <a:cs typeface="Times New Roman"/>
              </a:rPr>
              <a:t> </a:t>
            </a:r>
            <a:endParaRPr lang="en-US" sz="1100" dirty="0">
              <a:latin typeface="Calibri"/>
              <a:ea typeface="Calibri"/>
              <a:cs typeface="Times New Roman"/>
            </a:endParaRPr>
          </a:p>
        </p:txBody>
      </p:sp>
    </p:spTree>
    <p:extLst>
      <p:ext uri="{BB962C8B-B14F-4D97-AF65-F5344CB8AC3E}">
        <p14:creationId xmlns:p14="http://schemas.microsoft.com/office/powerpoint/2010/main" val="1667813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0CDFE22E-B4D7-47CC-A11B-8A25AF95602E}" type="slidenum">
              <a:rPr lang="en-US" altLang="en-US" sz="700">
                <a:ea typeface="Arial Unicode MS" pitchFamily="34" charset="-128"/>
                <a:cs typeface="Arial Unicode MS" pitchFamily="34" charset="-128"/>
              </a:rPr>
              <a:pPr algn="r"/>
              <a:t>4</a:t>
            </a:fld>
            <a:endParaRPr lang="en-US" altLang="en-US" sz="700">
              <a:ea typeface="Arial Unicode MS" pitchFamily="34" charset="-128"/>
              <a:cs typeface="Arial Unicode MS" pitchFamily="34" charset="-128"/>
            </a:endParaRPr>
          </a:p>
        </p:txBody>
      </p:sp>
      <p:cxnSp>
        <p:nvCxnSpPr>
          <p:cNvPr id="26627"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26628"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PC-Based Domain</a:t>
            </a:r>
          </a:p>
        </p:txBody>
      </p:sp>
      <p:sp>
        <p:nvSpPr>
          <p:cNvPr id="26629" name="Content Placeholder 4"/>
          <p:cNvSpPr txBox="1">
            <a:spLocks/>
          </p:cNvSpPr>
          <p:nvPr/>
        </p:nvSpPr>
        <p:spPr bwMode="auto">
          <a:xfrm>
            <a:off x="400116" y="1295400"/>
            <a:ext cx="872253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pPr>
            <a:r>
              <a:rPr lang="en-US" altLang="en-US" sz="1400" dirty="0">
                <a:latin typeface="Arial Narrow" pitchFamily="34" charset="0"/>
              </a:rPr>
              <a:t>Designed to run on a single PC (Or any other stand-alone desktop, laptop or notebook architecture down to and including all  mobile devices that use Windows or similar operating system).</a:t>
            </a:r>
          </a:p>
          <a:p>
            <a:pPr algn="l">
              <a:lnSpc>
                <a:spcPts val="1600"/>
              </a:lnSpc>
              <a:spcBef>
                <a:spcPts val="800"/>
              </a:spcBef>
              <a:buClr>
                <a:srgbClr val="CF4520"/>
              </a:buClr>
              <a:buSzPct val="65000"/>
              <a:buFont typeface="Wingdings" pitchFamily="2" charset="2"/>
              <a:buChar char="q"/>
            </a:pPr>
            <a:r>
              <a:rPr lang="en-US" altLang="en-US" sz="1400" dirty="0">
                <a:latin typeface="Arial Narrow" pitchFamily="34" charset="0"/>
              </a:rPr>
              <a:t>Examples – MS Office, Games Software, Accounting packages etc.</a:t>
            </a:r>
          </a:p>
          <a:p>
            <a:pPr algn="l">
              <a:lnSpc>
                <a:spcPts val="1600"/>
              </a:lnSpc>
              <a:spcBef>
                <a:spcPts val="800"/>
              </a:spcBef>
              <a:buClr>
                <a:srgbClr val="CF4520"/>
              </a:buClr>
              <a:buSzPct val="65000"/>
              <a:buFont typeface="Wingdings" pitchFamily="2" charset="2"/>
              <a:buChar char="q"/>
            </a:pPr>
            <a:r>
              <a:rPr lang="en-US" altLang="en-US" sz="1400" dirty="0">
                <a:latin typeface="Arial Narrow" pitchFamily="34" charset="0"/>
              </a:rPr>
              <a:t>Applications run on a small general purpose computer with relatively simple operating system.</a:t>
            </a:r>
          </a:p>
          <a:p>
            <a:pPr algn="l">
              <a:lnSpc>
                <a:spcPts val="1600"/>
              </a:lnSpc>
              <a:spcBef>
                <a:spcPts val="800"/>
              </a:spcBef>
              <a:buClr>
                <a:srgbClr val="CF4520"/>
              </a:buClr>
              <a:buSzPct val="65000"/>
              <a:buFont typeface="Wingdings" pitchFamily="2" charset="2"/>
              <a:buChar char="q"/>
            </a:pPr>
            <a:r>
              <a:rPr lang="en-US" altLang="en-US" sz="1400" dirty="0">
                <a:latin typeface="Arial Narrow" pitchFamily="34" charset="0"/>
              </a:rPr>
              <a:t>Software written for stand-alone PC’s may have sophisticated user interface, while specialized software will be needed to enable PC’s to act as Web Servers.</a:t>
            </a:r>
          </a:p>
          <a:p>
            <a:pPr>
              <a:lnSpc>
                <a:spcPts val="1600"/>
              </a:lnSpc>
              <a:spcBef>
                <a:spcPts val="800"/>
              </a:spcBef>
              <a:buClr>
                <a:srgbClr val="CF4520"/>
              </a:buClr>
              <a:buSzPct val="65000"/>
              <a:buFont typeface="Wingdings" pitchFamily="2" charset="2"/>
              <a:buChar char="q"/>
            </a:pPr>
            <a:endParaRPr lang="en-US" altLang="en-US" sz="1400" dirty="0">
              <a:latin typeface="Arial Narrow" pitchFamily="34" charset="0"/>
            </a:endParaRPr>
          </a:p>
          <a:p>
            <a:pPr>
              <a:lnSpc>
                <a:spcPts val="1600"/>
              </a:lnSpc>
              <a:spcBef>
                <a:spcPts val="800"/>
              </a:spcBef>
              <a:buClr>
                <a:srgbClr val="CF4520"/>
              </a:buClr>
              <a:buSzPct val="65000"/>
              <a:buFont typeface="Wingdings" pitchFamily="2" charset="2"/>
              <a:buChar char="q"/>
            </a:pPr>
            <a:endParaRPr lang="en-US" altLang="en-US" sz="1400" dirty="0">
              <a:latin typeface="Arial Narrow" pitchFamily="34" charset="0"/>
            </a:endParaRPr>
          </a:p>
          <a:p>
            <a:pPr algn="l">
              <a:lnSpc>
                <a:spcPts val="1600"/>
              </a:lnSpc>
              <a:spcBef>
                <a:spcPts val="800"/>
              </a:spcBef>
              <a:buClr>
                <a:srgbClr val="CF4520"/>
              </a:buClr>
              <a:buSzPct val="65000"/>
              <a:buFont typeface="Wingdings" pitchFamily="2" charset="2"/>
              <a:buChar char="q"/>
            </a:pPr>
            <a:r>
              <a:rPr lang="en-US" altLang="en-US" sz="1400" dirty="0">
                <a:latin typeface="Arial Narrow" pitchFamily="34" charset="0"/>
              </a:rPr>
              <a:t>Applications may need to be tested - for compatibility with both PC and Macintosh architectures and with a variety of operating systems.</a:t>
            </a:r>
          </a:p>
          <a:p>
            <a:pPr algn="l">
              <a:lnSpc>
                <a:spcPts val="1600"/>
              </a:lnSpc>
              <a:spcBef>
                <a:spcPts val="800"/>
              </a:spcBef>
              <a:buClr>
                <a:srgbClr val="CF4520"/>
              </a:buClr>
              <a:buSzPct val="65000"/>
              <a:buFont typeface="Wingdings" pitchFamily="2" charset="2"/>
              <a:buChar char="q"/>
            </a:pPr>
            <a:r>
              <a:rPr lang="en-US" altLang="en-US" sz="1400" dirty="0">
                <a:latin typeface="Arial Narrow" pitchFamily="34" charset="0"/>
              </a:rPr>
              <a:t>Ability to work alongside other applications</a:t>
            </a:r>
          </a:p>
          <a:p>
            <a:pPr algn="l">
              <a:lnSpc>
                <a:spcPts val="1600"/>
              </a:lnSpc>
              <a:spcBef>
                <a:spcPts val="800"/>
              </a:spcBef>
              <a:buClr>
                <a:srgbClr val="CF4520"/>
              </a:buClr>
              <a:buSzPct val="65000"/>
              <a:buFont typeface="Wingdings" pitchFamily="2" charset="2"/>
              <a:buChar char="q"/>
            </a:pPr>
            <a:r>
              <a:rPr lang="en-US" altLang="en-US" sz="1400" dirty="0">
                <a:latin typeface="Arial Narrow" pitchFamily="34" charset="0"/>
              </a:rPr>
              <a:t>Resource requirements, to ensure that they are not ‘resource hungry’, taking up more system resources than expected or desired.</a:t>
            </a:r>
          </a:p>
          <a:p>
            <a:pPr>
              <a:lnSpc>
                <a:spcPts val="1600"/>
              </a:lnSpc>
              <a:spcBef>
                <a:spcPts val="800"/>
              </a:spcBef>
              <a:buClr>
                <a:srgbClr val="CF4520"/>
              </a:buClr>
              <a:buSzPct val="65000"/>
              <a:buFont typeface="Wingdings" pitchFamily="2" charset="2"/>
              <a:buChar char="q"/>
            </a:pPr>
            <a:endParaRPr lang="en-US" altLang="en-US" sz="1400" dirty="0">
              <a:latin typeface="Arial Narrow" pitchFamily="34" charset="0"/>
            </a:endParaRPr>
          </a:p>
          <a:p>
            <a:pPr>
              <a:lnSpc>
                <a:spcPts val="1600"/>
              </a:lnSpc>
              <a:spcBef>
                <a:spcPts val="800"/>
              </a:spcBef>
              <a:buClr>
                <a:srgbClr val="CF4520"/>
              </a:buClr>
              <a:buSzPct val="65000"/>
              <a:buFont typeface="Wingdings" pitchFamily="2" charset="2"/>
              <a:buChar char="q"/>
            </a:pPr>
            <a:endParaRPr lang="en-US" altLang="en-US" sz="1400" dirty="0">
              <a:latin typeface="Arial Narrow" pitchFamily="34" charset="0"/>
            </a:endParaRPr>
          </a:p>
          <a:p>
            <a:pPr>
              <a:lnSpc>
                <a:spcPts val="1600"/>
              </a:lnSpc>
              <a:spcBef>
                <a:spcPts val="800"/>
              </a:spcBef>
              <a:buClr>
                <a:srgbClr val="CF4520"/>
              </a:buClr>
              <a:buSzPct val="65000"/>
              <a:buFont typeface="Wingdings" pitchFamily="2" charset="2"/>
              <a:buChar char="q"/>
            </a:pPr>
            <a:endParaRPr lang="en-US" altLang="en-US" sz="1400" dirty="0">
              <a:latin typeface="Arial Narrow" pitchFamily="34" charset="0"/>
            </a:endParaRPr>
          </a:p>
          <a:p>
            <a:pPr>
              <a:lnSpc>
                <a:spcPts val="1600"/>
              </a:lnSpc>
              <a:spcBef>
                <a:spcPts val="800"/>
              </a:spcBef>
              <a:buClr>
                <a:srgbClr val="CF4520"/>
              </a:buClr>
              <a:buSzPct val="65000"/>
            </a:pPr>
            <a:endParaRPr lang="en-US" altLang="en-US" sz="1800" dirty="0">
              <a:latin typeface="Franklin Gothic Medium Cond" pitchFamily="34" charset="0"/>
            </a:endParaRPr>
          </a:p>
          <a:p>
            <a:pPr>
              <a:lnSpc>
                <a:spcPts val="1600"/>
              </a:lnSpc>
              <a:spcBef>
                <a:spcPts val="800"/>
              </a:spcBef>
              <a:buClr>
                <a:srgbClr val="CF4520"/>
              </a:buClr>
              <a:buSzPct val="65000"/>
            </a:pPr>
            <a:endParaRPr lang="en-US" altLang="en-US" sz="1800" dirty="0">
              <a:latin typeface="High Tower Text" pitchFamily="18" charset="0"/>
            </a:endParaRPr>
          </a:p>
        </p:txBody>
      </p:sp>
      <p:sp>
        <p:nvSpPr>
          <p:cNvPr id="8" name="Text Box 1"/>
          <p:cNvSpPr txBox="1"/>
          <p:nvPr/>
        </p:nvSpPr>
        <p:spPr>
          <a:xfrm>
            <a:off x="560163" y="2905126"/>
            <a:ext cx="4337926" cy="600075"/>
          </a:xfrm>
          <a:prstGeom prst="rect">
            <a:avLst/>
          </a:prstGeom>
          <a:noFill/>
          <a:ln>
            <a:noFill/>
          </a:ln>
          <a:effectLst/>
        </p:spPr>
        <p:txBody>
          <a:bodyPr wrap="none"/>
          <a:lstStyle/>
          <a:p>
            <a:pPr algn="ctr">
              <a:lnSpc>
                <a:spcPct val="115000"/>
              </a:lnSpc>
              <a:spcBef>
                <a:spcPts val="0"/>
              </a:spcBef>
              <a:spcAft>
                <a:spcPts val="1000"/>
              </a:spcAft>
              <a:defRPr/>
            </a:pPr>
            <a:r>
              <a:rPr lang="en-US" sz="2400" b="1" dirty="0">
                <a:ln w="6350" cap="flat" cmpd="sng" algn="ctr">
                  <a:solidFill>
                    <a:srgbClr val="054697"/>
                  </a:solidFill>
                  <a:prstDash val="solid"/>
                  <a:round/>
                </a:ln>
                <a:solidFill>
                  <a:srgbClr val="F4F1E3"/>
                </a:solidFill>
                <a:effectLst>
                  <a:outerShdw blurRad="41275" dist="20320" dir="1800000" algn="tl">
                    <a:srgbClr val="000000">
                      <a:alpha val="40000"/>
                    </a:srgbClr>
                  </a:outerShdw>
                </a:effectLst>
                <a:latin typeface="Calibri"/>
                <a:ea typeface="Calibri"/>
                <a:cs typeface="Times New Roman"/>
              </a:rPr>
              <a:t>Challenges of PC-Based Domain</a:t>
            </a:r>
            <a:endParaRPr lang="en-US" sz="2400" dirty="0">
              <a:latin typeface="Calibri"/>
              <a:ea typeface="Calibri"/>
              <a:cs typeface="Times New Roman"/>
            </a:endParaRPr>
          </a:p>
        </p:txBody>
      </p:sp>
    </p:spTree>
    <p:extLst>
      <p:ext uri="{BB962C8B-B14F-4D97-AF65-F5344CB8AC3E}">
        <p14:creationId xmlns:p14="http://schemas.microsoft.com/office/powerpoint/2010/main" val="512653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8BE572A5-0569-41B3-8AE2-C74E7193209D}" type="slidenum">
              <a:rPr lang="en-US" altLang="en-US" sz="700">
                <a:ea typeface="Arial Unicode MS" pitchFamily="34" charset="-128"/>
                <a:cs typeface="Arial Unicode MS" pitchFamily="34" charset="-128"/>
              </a:rPr>
              <a:pPr algn="r"/>
              <a:t>5</a:t>
            </a:fld>
            <a:endParaRPr lang="en-US" altLang="en-US" sz="700">
              <a:ea typeface="Arial Unicode MS" pitchFamily="34" charset="-128"/>
              <a:cs typeface="Arial Unicode MS" pitchFamily="34" charset="-128"/>
            </a:endParaRPr>
          </a:p>
        </p:txBody>
      </p:sp>
      <p:cxnSp>
        <p:nvCxnSpPr>
          <p:cNvPr id="27651"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27652"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Mainframe-Based Domain</a:t>
            </a:r>
          </a:p>
        </p:txBody>
      </p:sp>
      <p:sp>
        <p:nvSpPr>
          <p:cNvPr id="22535" name="Content Placeholder 4"/>
          <p:cNvSpPr txBox="1">
            <a:spLocks/>
          </p:cNvSpPr>
          <p:nvPr/>
        </p:nvSpPr>
        <p:spPr bwMode="auto">
          <a:xfrm>
            <a:off x="400116" y="1295399"/>
            <a:ext cx="8722532" cy="501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Physically large</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Significant processing capability in terms of volume and speed of processing of data</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Used as general purpose computing engines running variety of applications.</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High availability</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High security</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High Scalability</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Limited User Interface</a:t>
            </a:r>
          </a:p>
          <a:p>
            <a:pPr algn="l">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gn="l">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Not always support  GUI, so testing may need to be via a command line or textual interface.</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Creating required test environments, which may be large and complex and may require very large databases or co-ordination between users in dispersed locations.</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Creating and maintaining large regression test suites to support significant  maintenance changes over a long time-frame may be expensive and Time consuming</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Creating the large-scale test data that may be required</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Security testing may require specialist skills and test data</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Testing for robustness and fault tolerance may require specialist skills</a:t>
            </a: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marL="0" indent="0">
              <a:lnSpc>
                <a:spcPts val="1600"/>
              </a:lnSpc>
              <a:spcBef>
                <a:spcPts val="800"/>
              </a:spcBef>
              <a:buClr>
                <a:srgbClr val="CF4520"/>
              </a:buClr>
              <a:buSzPct val="65000"/>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defRPr/>
            </a:pPr>
            <a:endParaRPr lang="en-US" sz="1800" dirty="0" smtClean="0">
              <a:latin typeface="Franklin Gothic Medium Cond" pitchFamily="34" charset="0"/>
            </a:endParaRPr>
          </a:p>
          <a:p>
            <a:pPr>
              <a:lnSpc>
                <a:spcPts val="1600"/>
              </a:lnSpc>
              <a:spcBef>
                <a:spcPts val="800"/>
              </a:spcBef>
              <a:buClr>
                <a:srgbClr val="CF4520"/>
              </a:buClr>
              <a:buSzPct val="65000"/>
              <a:defRPr/>
            </a:pPr>
            <a:endParaRPr lang="en-US" sz="1800" dirty="0" smtClean="0">
              <a:latin typeface="High Tower Text" pitchFamily="18" charset="0"/>
            </a:endParaRPr>
          </a:p>
        </p:txBody>
      </p:sp>
      <p:sp>
        <p:nvSpPr>
          <p:cNvPr id="8" name="Text Box 1"/>
          <p:cNvSpPr txBox="1"/>
          <p:nvPr/>
        </p:nvSpPr>
        <p:spPr>
          <a:xfrm>
            <a:off x="463468" y="3438525"/>
            <a:ext cx="4337926" cy="600075"/>
          </a:xfrm>
          <a:prstGeom prst="rect">
            <a:avLst/>
          </a:prstGeom>
          <a:noFill/>
          <a:ln>
            <a:noFill/>
          </a:ln>
          <a:effectLst/>
        </p:spPr>
        <p:txBody>
          <a:bodyPr wrap="none"/>
          <a:lstStyle/>
          <a:p>
            <a:pPr algn="ctr">
              <a:lnSpc>
                <a:spcPct val="115000"/>
              </a:lnSpc>
              <a:spcBef>
                <a:spcPts val="0"/>
              </a:spcBef>
              <a:spcAft>
                <a:spcPts val="1000"/>
              </a:spcAft>
              <a:defRPr/>
            </a:pPr>
            <a:r>
              <a:rPr lang="en-US" sz="2000" b="1" dirty="0">
                <a:ln w="6350" cap="flat" cmpd="sng" algn="ctr">
                  <a:solidFill>
                    <a:srgbClr val="054697"/>
                  </a:solidFill>
                  <a:prstDash val="solid"/>
                  <a:round/>
                </a:ln>
                <a:solidFill>
                  <a:srgbClr val="F4F1E3"/>
                </a:solidFill>
                <a:effectLst>
                  <a:outerShdw blurRad="41275" dist="20320" dir="1800000" algn="tl">
                    <a:srgbClr val="000000">
                      <a:alpha val="40000"/>
                    </a:srgbClr>
                  </a:outerShdw>
                </a:effectLst>
                <a:latin typeface="Calibri"/>
                <a:ea typeface="Calibri"/>
                <a:cs typeface="Times New Roman"/>
              </a:rPr>
              <a:t>Challenges of Mainframe-Based Domain</a:t>
            </a:r>
            <a:endParaRPr lang="en-US" sz="2000" dirty="0">
              <a:latin typeface="Calibri"/>
              <a:ea typeface="Calibri"/>
              <a:cs typeface="Times New Roman"/>
            </a:endParaRPr>
          </a:p>
        </p:txBody>
      </p:sp>
    </p:spTree>
    <p:extLst>
      <p:ext uri="{BB962C8B-B14F-4D97-AF65-F5344CB8AC3E}">
        <p14:creationId xmlns:p14="http://schemas.microsoft.com/office/powerpoint/2010/main" val="3652539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14806E65-2CD6-445D-B5A5-F4FE8F9A5772}" type="slidenum">
              <a:rPr lang="en-US" altLang="en-US" sz="700">
                <a:ea typeface="Arial Unicode MS" pitchFamily="34" charset="-128"/>
                <a:cs typeface="Arial Unicode MS" pitchFamily="34" charset="-128"/>
              </a:rPr>
              <a:pPr algn="r"/>
              <a:t>6</a:t>
            </a:fld>
            <a:endParaRPr lang="en-US" altLang="en-US" sz="700">
              <a:ea typeface="Arial Unicode MS" pitchFamily="34" charset="-128"/>
              <a:cs typeface="Arial Unicode MS" pitchFamily="34" charset="-128"/>
            </a:endParaRPr>
          </a:p>
        </p:txBody>
      </p:sp>
      <p:cxnSp>
        <p:nvCxnSpPr>
          <p:cNvPr id="28675"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28676"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Client-Server Domain</a:t>
            </a:r>
          </a:p>
        </p:txBody>
      </p:sp>
      <p:sp>
        <p:nvSpPr>
          <p:cNvPr id="22535" name="Content Placeholder 4"/>
          <p:cNvSpPr txBox="1">
            <a:spLocks/>
          </p:cNvSpPr>
          <p:nvPr/>
        </p:nvSpPr>
        <p:spPr bwMode="auto">
          <a:xfrm>
            <a:off x="400116" y="1295400"/>
            <a:ext cx="872253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Collection of ‘Client’ computers that request services from a ‘Server’ computer</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Clients and Servers are remote from each other and connected by a network.</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Clients may be simple ‘dumb’ terminals, with no functionality of their own and acting solely as communication between client and server.</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Clients may carry out local data processing – they can be characterized as ‘Fat’ or ‘Thin’, depending on the amount of data processing being carried out – a PC is a typical ‘Fat’ client.</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Clients are active components that initiate requests and wait for a response; they may be all the same or they may be differences between clients for particular users. Different clients may have access to different services.</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Servers are passive and respond to requests.</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Servers are associated with the resource used to provide the service; this could be a large database, the Internet, a group of applications, a collection of files etc.</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Tier structured with the server as one Tier and the clients as a separate tier. Main advantage of increasing the number of tiers in a client-server architecture is that the tiers separate out layers of processing to better balance the load on individual servers, but the price of this is increased network traffic and therefore greater load on the n/w.</a:t>
            </a:r>
          </a:p>
          <a:p>
            <a:pPr algn="l">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Client-Server systems are ‘always on’ with both clients and servers running continuously and servers awaiting some kind of ‘event’ generated by a client often described as an ‘event-driven’ architectures.</a:t>
            </a: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defRPr/>
            </a:pPr>
            <a:endParaRPr lang="en-US" sz="1800" dirty="0" smtClean="0">
              <a:latin typeface="Franklin Gothic Medium Cond" pitchFamily="34" charset="0"/>
            </a:endParaRPr>
          </a:p>
          <a:p>
            <a:pPr>
              <a:lnSpc>
                <a:spcPts val="1600"/>
              </a:lnSpc>
              <a:spcBef>
                <a:spcPts val="800"/>
              </a:spcBef>
              <a:buClr>
                <a:srgbClr val="CF4520"/>
              </a:buClr>
              <a:buSzPct val="65000"/>
              <a:defRPr/>
            </a:pPr>
            <a:endParaRPr lang="en-US" sz="1800" dirty="0" smtClean="0">
              <a:latin typeface="High Tower Text" pitchFamily="18" charset="0"/>
            </a:endParaRPr>
          </a:p>
        </p:txBody>
      </p:sp>
    </p:spTree>
    <p:extLst>
      <p:ext uri="{BB962C8B-B14F-4D97-AF65-F5344CB8AC3E}">
        <p14:creationId xmlns:p14="http://schemas.microsoft.com/office/powerpoint/2010/main" val="2131240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CE29FFF7-D337-47EE-BFEA-BDADC73DE4B2}" type="slidenum">
              <a:rPr lang="en-US" altLang="en-US" sz="700">
                <a:ea typeface="Arial Unicode MS" pitchFamily="34" charset="-128"/>
                <a:cs typeface="Arial Unicode MS" pitchFamily="34" charset="-128"/>
              </a:rPr>
              <a:pPr algn="r"/>
              <a:t>7</a:t>
            </a:fld>
            <a:endParaRPr lang="en-US" altLang="en-US" sz="700">
              <a:ea typeface="Arial Unicode MS" pitchFamily="34" charset="-128"/>
              <a:cs typeface="Arial Unicode MS" pitchFamily="34" charset="-128"/>
            </a:endParaRPr>
          </a:p>
        </p:txBody>
      </p:sp>
      <p:cxnSp>
        <p:nvCxnSpPr>
          <p:cNvPr id="29699"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29700"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Client-Server Domain – Contd .. </a:t>
            </a:r>
          </a:p>
        </p:txBody>
      </p:sp>
      <p:sp>
        <p:nvSpPr>
          <p:cNvPr id="22535" name="Content Placeholder 4"/>
          <p:cNvSpPr txBox="1">
            <a:spLocks/>
          </p:cNvSpPr>
          <p:nvPr/>
        </p:nvSpPr>
        <p:spPr bwMode="auto">
          <a:xfrm>
            <a:off x="400116" y="1295400"/>
            <a:ext cx="872253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marL="0" indent="0">
              <a:lnSpc>
                <a:spcPts val="1600"/>
              </a:lnSpc>
              <a:spcBef>
                <a:spcPts val="800"/>
              </a:spcBef>
              <a:buClr>
                <a:srgbClr val="CF4520"/>
              </a:buClr>
              <a:buSzPct val="65000"/>
              <a:defRPr/>
            </a:pPr>
            <a:r>
              <a:rPr lang="en-US" sz="1800" b="1" dirty="0" smtClean="0">
                <a:latin typeface="Arial Narrow" pitchFamily="34" charset="0"/>
              </a:rPr>
              <a:t>Important Characteristics</a:t>
            </a:r>
          </a:p>
          <a:p>
            <a:pPr>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Improved Usability – by separating out the user interface  into the client computers the usability can be enhanced at a local level</a:t>
            </a:r>
          </a:p>
          <a:p>
            <a:pPr>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Greater Flexibility – Servers or clients can be updated without affecting overall system operation</a:t>
            </a:r>
          </a:p>
          <a:p>
            <a:pPr>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Scalability – the architecture allows additional servers or clients to be added relatively easily</a:t>
            </a:r>
          </a:p>
          <a:p>
            <a:pPr>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Greater Interoperability – the connections between systems can be managed at server level.</a:t>
            </a: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Testing a client-server system requires the creation of ‘events’ to exercise the event-driven architecture.  This involves setting up or simulating client events, such as a request for data from a database, and then checking that the system responds correctly to each event.</a:t>
            </a:r>
          </a:p>
          <a:p>
            <a:pPr>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The requirement that client-server systems run continuously gives rise to new problems such as memory leaks and other dynamic effects that may cause degradation of performance over time.</a:t>
            </a:r>
          </a:p>
          <a:p>
            <a:pPr>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Since such systems contain multiple computers and networks, testing may become complicated in terms of number of combinations of system components and interfaces to be tested.</a:t>
            </a:r>
          </a:p>
          <a:p>
            <a:pPr>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Security and performance must be given due consideration under such scenario.</a:t>
            </a:r>
          </a:p>
          <a:p>
            <a:pPr>
              <a:lnSpc>
                <a:spcPts val="1600"/>
              </a:lnSpc>
              <a:spcBef>
                <a:spcPts val="800"/>
              </a:spcBef>
              <a:buClr>
                <a:srgbClr val="CF4520"/>
              </a:buClr>
              <a:buSzPct val="65000"/>
              <a:buFont typeface="Wingdings" pitchFamily="2" charset="2"/>
              <a:buChar char="q"/>
              <a:defRPr/>
            </a:pPr>
            <a:r>
              <a:rPr lang="en-US" dirty="0" smtClean="0">
                <a:latin typeface="Arial Narrow" pitchFamily="34" charset="0"/>
              </a:rPr>
              <a:t>Regression Testing can be more difficult to automate because it can be harder to manipulate system behavior at a local level (e.g.  Creating a ‘server busy’ condition leading to new kind of defects e.g. communication problem and performance.</a:t>
            </a:r>
          </a:p>
          <a:p>
            <a:pPr>
              <a:lnSpc>
                <a:spcPts val="1600"/>
              </a:lnSpc>
              <a:spcBef>
                <a:spcPts val="800"/>
              </a:spcBef>
              <a:buClr>
                <a:srgbClr val="CF4520"/>
              </a:buClr>
              <a:buSzPct val="65000"/>
              <a:buFont typeface="Wingdings" pitchFamily="2" charset="2"/>
              <a:buChar char="q"/>
              <a:defRPr/>
            </a:pPr>
            <a:endParaRPr lang="en-US" dirty="0" smtClean="0">
              <a:latin typeface="Arial Narrow" pitchFamily="34" charset="0"/>
            </a:endParaRPr>
          </a:p>
          <a:p>
            <a:pPr marL="0" indent="0">
              <a:lnSpc>
                <a:spcPts val="1600"/>
              </a:lnSpc>
              <a:spcBef>
                <a:spcPts val="800"/>
              </a:spcBef>
              <a:buClr>
                <a:srgbClr val="CF4520"/>
              </a:buClr>
              <a:buSzPct val="65000"/>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latin typeface="Arial Narrow" pitchFamily="34" charset="0"/>
            </a:endParaRPr>
          </a:p>
          <a:p>
            <a:pPr>
              <a:lnSpc>
                <a:spcPts val="1600"/>
              </a:lnSpc>
              <a:spcBef>
                <a:spcPts val="800"/>
              </a:spcBef>
              <a:buClr>
                <a:srgbClr val="CF4520"/>
              </a:buClr>
              <a:buSzPct val="65000"/>
              <a:defRPr/>
            </a:pPr>
            <a:endParaRPr lang="en-US" sz="1800" dirty="0" smtClean="0">
              <a:latin typeface="Franklin Gothic Medium Cond" pitchFamily="34" charset="0"/>
            </a:endParaRPr>
          </a:p>
          <a:p>
            <a:pPr>
              <a:lnSpc>
                <a:spcPts val="1600"/>
              </a:lnSpc>
              <a:spcBef>
                <a:spcPts val="800"/>
              </a:spcBef>
              <a:buClr>
                <a:srgbClr val="CF4520"/>
              </a:buClr>
              <a:buSzPct val="65000"/>
              <a:defRPr/>
            </a:pPr>
            <a:endParaRPr lang="en-US" sz="1800" dirty="0" smtClean="0">
              <a:latin typeface="High Tower Text" pitchFamily="18" charset="0"/>
            </a:endParaRPr>
          </a:p>
        </p:txBody>
      </p:sp>
      <p:sp>
        <p:nvSpPr>
          <p:cNvPr id="9" name="Text Box 1"/>
          <p:cNvSpPr txBox="1"/>
          <p:nvPr/>
        </p:nvSpPr>
        <p:spPr>
          <a:xfrm>
            <a:off x="383445" y="2905126"/>
            <a:ext cx="4337926" cy="600075"/>
          </a:xfrm>
          <a:prstGeom prst="rect">
            <a:avLst/>
          </a:prstGeom>
          <a:noFill/>
          <a:ln>
            <a:noFill/>
          </a:ln>
          <a:effectLst/>
        </p:spPr>
        <p:txBody>
          <a:bodyPr wrap="none"/>
          <a:lstStyle/>
          <a:p>
            <a:pPr algn="ctr">
              <a:lnSpc>
                <a:spcPct val="115000"/>
              </a:lnSpc>
              <a:spcBef>
                <a:spcPts val="0"/>
              </a:spcBef>
              <a:spcAft>
                <a:spcPts val="1000"/>
              </a:spcAft>
              <a:defRPr/>
            </a:pPr>
            <a:r>
              <a:rPr lang="en-US" sz="2000" b="1" dirty="0">
                <a:ln w="6350" cap="flat" cmpd="sng" algn="ctr">
                  <a:solidFill>
                    <a:srgbClr val="054697"/>
                  </a:solidFill>
                  <a:prstDash val="solid"/>
                  <a:round/>
                </a:ln>
                <a:solidFill>
                  <a:srgbClr val="F4F1E3"/>
                </a:solidFill>
                <a:effectLst>
                  <a:outerShdw blurRad="41275" dist="20320" dir="1800000" algn="tl">
                    <a:srgbClr val="000000">
                      <a:alpha val="40000"/>
                    </a:srgbClr>
                  </a:outerShdw>
                </a:effectLst>
                <a:latin typeface="Calibri"/>
                <a:ea typeface="Calibri"/>
                <a:cs typeface="Times New Roman"/>
              </a:rPr>
              <a:t>Challenges of Client-Server Domain</a:t>
            </a:r>
            <a:endParaRPr lang="en-US" sz="2000" dirty="0">
              <a:latin typeface="Calibri"/>
              <a:ea typeface="Calibri"/>
              <a:cs typeface="Times New Roman"/>
            </a:endParaRPr>
          </a:p>
        </p:txBody>
      </p:sp>
    </p:spTree>
    <p:extLst>
      <p:ext uri="{BB962C8B-B14F-4D97-AF65-F5344CB8AC3E}">
        <p14:creationId xmlns:p14="http://schemas.microsoft.com/office/powerpoint/2010/main" val="2837348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txBox="1">
            <a:spLocks noGrp="1"/>
          </p:cNvSpPr>
          <p:nvPr/>
        </p:nvSpPr>
        <p:spPr bwMode="auto">
          <a:xfrm>
            <a:off x="8774215" y="6513513"/>
            <a:ext cx="32009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206EF546-9D23-4127-B04A-39665C43BE6B}" type="slidenum">
              <a:rPr lang="en-US" altLang="en-US" sz="700">
                <a:ea typeface="Arial Unicode MS" pitchFamily="34" charset="-128"/>
                <a:cs typeface="Arial Unicode MS" pitchFamily="34" charset="-128"/>
              </a:rPr>
              <a:pPr algn="r"/>
              <a:t>8</a:t>
            </a:fld>
            <a:endParaRPr lang="en-US" altLang="en-US" sz="700">
              <a:ea typeface="Arial Unicode MS" pitchFamily="34" charset="-128"/>
              <a:cs typeface="Arial Unicode MS" pitchFamily="34" charset="-128"/>
            </a:endParaRPr>
          </a:p>
        </p:txBody>
      </p:sp>
      <p:cxnSp>
        <p:nvCxnSpPr>
          <p:cNvPr id="30723" name="Straight Connector 9"/>
          <p:cNvCxnSpPr>
            <a:cxnSpLocks noChangeShapeType="1"/>
          </p:cNvCxnSpPr>
          <p:nvPr/>
        </p:nvCxnSpPr>
        <p:spPr bwMode="auto">
          <a:xfrm>
            <a:off x="478473" y="914400"/>
            <a:ext cx="864084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0724" name="Rectangle 20"/>
          <p:cNvSpPr txBox="1">
            <a:spLocks noChangeArrowheads="1"/>
          </p:cNvSpPr>
          <p:nvPr/>
        </p:nvSpPr>
        <p:spPr bwMode="gray">
          <a:xfrm>
            <a:off x="480140" y="261939"/>
            <a:ext cx="864250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eaLnBrk="1" hangingPunct="1">
              <a:lnSpc>
                <a:spcPts val="2200"/>
              </a:lnSpc>
            </a:pPr>
            <a:r>
              <a:rPr lang="en-US" altLang="en-US" sz="2400" b="1">
                <a:latin typeface="Franklin Gothic Medium Cond" pitchFamily="34" charset="0"/>
                <a:cs typeface="Arial" pitchFamily="34" charset="0"/>
              </a:rPr>
              <a:t>Web-Based Domain </a:t>
            </a:r>
          </a:p>
        </p:txBody>
      </p:sp>
      <p:sp>
        <p:nvSpPr>
          <p:cNvPr id="30725" name="Content Placeholder 4"/>
          <p:cNvSpPr txBox="1">
            <a:spLocks/>
          </p:cNvSpPr>
          <p:nvPr/>
        </p:nvSpPr>
        <p:spPr bwMode="auto">
          <a:xfrm>
            <a:off x="400116" y="1295400"/>
            <a:ext cx="872253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buFont typeface="Wingdings" pitchFamily="2" charset="2"/>
              <a:buChar char="q"/>
            </a:pPr>
            <a:r>
              <a:rPr lang="en-US" altLang="en-US">
                <a:latin typeface="Arial Narrow" pitchFamily="34" charset="0"/>
              </a:rPr>
              <a:t>A Web-based application provides its services via a website.</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In some respects a web-based application is a client-server system, with a local terminal and its web browser considered as thin client and the web server as the server.</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A Web-server architecture uses a high-level communication layer called HTTP.</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Web applications generate documents in standard formats, such as HTML/XHTML, which are supported by all common browsers, making it very easy to update applications on the server without impact on clients.</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Web servers can be dynamically updated (e.g. when DB content changes) so that user access to servers extracts the latest updated information.</a:t>
            </a:r>
          </a:p>
          <a:p>
            <a:pPr>
              <a:lnSpc>
                <a:spcPts val="1600"/>
              </a:lnSpc>
              <a:spcBef>
                <a:spcPts val="800"/>
              </a:spcBef>
              <a:buClr>
                <a:srgbClr val="CF4520"/>
              </a:buClr>
              <a:buSzPct val="65000"/>
              <a:buFont typeface="Wingdings" pitchFamily="2" charset="2"/>
              <a:buChar char="q"/>
            </a:pPr>
            <a:endParaRPr lang="en-US" altLang="en-US">
              <a:latin typeface="Arial Narrow" pitchFamily="34" charset="0"/>
            </a:endParaRPr>
          </a:p>
          <a:p>
            <a:pPr>
              <a:lnSpc>
                <a:spcPts val="1600"/>
              </a:lnSpc>
              <a:spcBef>
                <a:spcPts val="800"/>
              </a:spcBef>
              <a:buClr>
                <a:srgbClr val="CF4520"/>
              </a:buClr>
              <a:buSzPct val="65000"/>
              <a:buFont typeface="Wingdings" pitchFamily="2" charset="2"/>
              <a:buChar char="q"/>
            </a:pPr>
            <a:endParaRPr lang="en-US" altLang="en-US">
              <a:latin typeface="Arial Narrow" pitchFamily="34" charset="0"/>
            </a:endParaRPr>
          </a:p>
          <a:p>
            <a:pPr>
              <a:lnSpc>
                <a:spcPts val="1600"/>
              </a:lnSpc>
              <a:spcBef>
                <a:spcPts val="800"/>
              </a:spcBef>
              <a:buClr>
                <a:srgbClr val="CF4520"/>
              </a:buClr>
              <a:buSzPct val="65000"/>
              <a:buFont typeface="Wingdings" pitchFamily="2" charset="2"/>
              <a:buChar char="q"/>
            </a:pPr>
            <a:r>
              <a:rPr lang="en-US" altLang="en-US">
                <a:latin typeface="Arial Narrow" pitchFamily="34" charset="0"/>
              </a:rPr>
              <a:t>Servers are even more remote from the clients, which may cause issues when trying to initiate events at different tiers.</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Clients are remote from each other and may be geographically widespread.</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Client hardware architectures may have a wide variation in capability.</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Client architectures may be using a variety of operating systems and browser versions, which may increase the scope of testing.</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Increased performance testing will be required</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Increased security testing will be required</a:t>
            </a:r>
          </a:p>
          <a:p>
            <a:pPr>
              <a:lnSpc>
                <a:spcPts val="1600"/>
              </a:lnSpc>
              <a:spcBef>
                <a:spcPts val="800"/>
              </a:spcBef>
              <a:buClr>
                <a:srgbClr val="CF4520"/>
              </a:buClr>
              <a:buSzPct val="65000"/>
              <a:buFont typeface="Wingdings" pitchFamily="2" charset="2"/>
              <a:buChar char="q"/>
            </a:pPr>
            <a:r>
              <a:rPr lang="en-US" altLang="en-US">
                <a:latin typeface="Arial Narrow" pitchFamily="34" charset="0"/>
              </a:rPr>
              <a:t>Increased usability testing.</a:t>
            </a:r>
          </a:p>
          <a:p>
            <a:pPr>
              <a:lnSpc>
                <a:spcPts val="1600"/>
              </a:lnSpc>
              <a:spcBef>
                <a:spcPts val="800"/>
              </a:spcBef>
              <a:buClr>
                <a:srgbClr val="CF4520"/>
              </a:buClr>
              <a:buSzPct val="65000"/>
              <a:buFont typeface="Wingdings" pitchFamily="2" charset="2"/>
              <a:buChar char="q"/>
            </a:pPr>
            <a:endParaRPr lang="en-US" altLang="en-US">
              <a:latin typeface="Arial Narrow" pitchFamily="34" charset="0"/>
            </a:endParaRPr>
          </a:p>
          <a:p>
            <a:pPr>
              <a:lnSpc>
                <a:spcPts val="1600"/>
              </a:lnSpc>
              <a:spcBef>
                <a:spcPts val="800"/>
              </a:spcBef>
              <a:buClr>
                <a:srgbClr val="CF4520"/>
              </a:buClr>
              <a:buSzPct val="65000"/>
              <a:buFont typeface="Wingdings" pitchFamily="2" charset="2"/>
              <a:buChar char="q"/>
            </a:pPr>
            <a:endParaRPr lang="en-US" altLang="en-US">
              <a:latin typeface="Arial Narrow" pitchFamily="34" charset="0"/>
            </a:endParaRPr>
          </a:p>
          <a:p>
            <a:pPr>
              <a:lnSpc>
                <a:spcPts val="1600"/>
              </a:lnSpc>
              <a:spcBef>
                <a:spcPts val="800"/>
              </a:spcBef>
              <a:buClr>
                <a:srgbClr val="CF4520"/>
              </a:buClr>
              <a:buSzPct val="65000"/>
              <a:buFont typeface="Wingdings" pitchFamily="2" charset="2"/>
              <a:buChar char="q"/>
            </a:pPr>
            <a:endParaRPr lang="en-US" altLang="en-US" sz="1400">
              <a:latin typeface="Arial Narrow" pitchFamily="34" charset="0"/>
            </a:endParaRPr>
          </a:p>
          <a:p>
            <a:pPr>
              <a:lnSpc>
                <a:spcPts val="1600"/>
              </a:lnSpc>
              <a:spcBef>
                <a:spcPts val="800"/>
              </a:spcBef>
              <a:buClr>
                <a:srgbClr val="CF4520"/>
              </a:buClr>
              <a:buSzPct val="65000"/>
              <a:buFont typeface="Wingdings" pitchFamily="2" charset="2"/>
              <a:buChar char="q"/>
            </a:pPr>
            <a:endParaRPr lang="en-US" altLang="en-US" sz="1400">
              <a:latin typeface="Arial Narrow" pitchFamily="34" charset="0"/>
            </a:endParaRPr>
          </a:p>
          <a:p>
            <a:pPr>
              <a:lnSpc>
                <a:spcPts val="1600"/>
              </a:lnSpc>
              <a:spcBef>
                <a:spcPts val="800"/>
              </a:spcBef>
              <a:buClr>
                <a:srgbClr val="CF4520"/>
              </a:buClr>
              <a:buSzPct val="65000"/>
              <a:buFont typeface="Wingdings" pitchFamily="2" charset="2"/>
              <a:buChar char="q"/>
            </a:pPr>
            <a:endParaRPr lang="en-US" altLang="en-US" sz="1400">
              <a:latin typeface="Arial Narrow" pitchFamily="34" charset="0"/>
            </a:endParaRPr>
          </a:p>
          <a:p>
            <a:pPr>
              <a:lnSpc>
                <a:spcPts val="1600"/>
              </a:lnSpc>
              <a:spcBef>
                <a:spcPts val="800"/>
              </a:spcBef>
              <a:buClr>
                <a:srgbClr val="CF4520"/>
              </a:buClr>
              <a:buSzPct val="65000"/>
              <a:buFont typeface="Wingdings" pitchFamily="2" charset="2"/>
              <a:buChar char="q"/>
            </a:pPr>
            <a:endParaRPr lang="en-US" altLang="en-US" sz="1400">
              <a:latin typeface="Arial Narrow" pitchFamily="34" charset="0"/>
            </a:endParaRPr>
          </a:p>
          <a:p>
            <a:pPr>
              <a:lnSpc>
                <a:spcPts val="1600"/>
              </a:lnSpc>
              <a:spcBef>
                <a:spcPts val="800"/>
              </a:spcBef>
              <a:buClr>
                <a:srgbClr val="CF4520"/>
              </a:buClr>
              <a:buSzPct val="65000"/>
            </a:pPr>
            <a:endParaRPr lang="en-US" altLang="en-US" sz="1800">
              <a:latin typeface="Franklin Gothic Medium Cond" pitchFamily="34" charset="0"/>
            </a:endParaRPr>
          </a:p>
          <a:p>
            <a:pPr>
              <a:lnSpc>
                <a:spcPts val="1600"/>
              </a:lnSpc>
              <a:spcBef>
                <a:spcPts val="800"/>
              </a:spcBef>
              <a:buClr>
                <a:srgbClr val="CF4520"/>
              </a:buClr>
              <a:buSzPct val="65000"/>
            </a:pPr>
            <a:endParaRPr lang="en-US" altLang="en-US" sz="1800">
              <a:latin typeface="High Tower Text" pitchFamily="18" charset="0"/>
            </a:endParaRPr>
          </a:p>
        </p:txBody>
      </p:sp>
      <p:sp>
        <p:nvSpPr>
          <p:cNvPr id="9" name="Text Box 1"/>
          <p:cNvSpPr txBox="1"/>
          <p:nvPr/>
        </p:nvSpPr>
        <p:spPr>
          <a:xfrm>
            <a:off x="223399" y="3438525"/>
            <a:ext cx="4337926" cy="600075"/>
          </a:xfrm>
          <a:prstGeom prst="rect">
            <a:avLst/>
          </a:prstGeom>
          <a:noFill/>
          <a:ln>
            <a:noFill/>
          </a:ln>
          <a:effectLst/>
        </p:spPr>
        <p:txBody>
          <a:bodyPr wrap="none"/>
          <a:lstStyle/>
          <a:p>
            <a:pPr algn="ctr">
              <a:lnSpc>
                <a:spcPct val="115000"/>
              </a:lnSpc>
              <a:spcBef>
                <a:spcPts val="0"/>
              </a:spcBef>
              <a:spcAft>
                <a:spcPts val="1000"/>
              </a:spcAft>
              <a:defRPr/>
            </a:pPr>
            <a:r>
              <a:rPr lang="en-US" sz="2000" b="1" dirty="0">
                <a:ln w="6350" cap="flat" cmpd="sng" algn="ctr">
                  <a:solidFill>
                    <a:srgbClr val="054697"/>
                  </a:solidFill>
                  <a:prstDash val="solid"/>
                  <a:round/>
                </a:ln>
                <a:solidFill>
                  <a:srgbClr val="F4F1E3"/>
                </a:solidFill>
                <a:effectLst>
                  <a:outerShdw blurRad="41275" dist="20320" dir="1800000" algn="tl">
                    <a:srgbClr val="000000">
                      <a:alpha val="40000"/>
                    </a:srgbClr>
                  </a:outerShdw>
                </a:effectLst>
                <a:latin typeface="Calibri"/>
                <a:ea typeface="Calibri"/>
                <a:cs typeface="Times New Roman"/>
              </a:rPr>
              <a:t>Challenges of Web-Based Domain</a:t>
            </a:r>
            <a:endParaRPr lang="en-US" sz="2000" dirty="0">
              <a:latin typeface="Calibri"/>
              <a:ea typeface="Calibri"/>
              <a:cs typeface="Times New Roman"/>
            </a:endParaRPr>
          </a:p>
        </p:txBody>
      </p:sp>
    </p:spTree>
    <p:extLst>
      <p:ext uri="{BB962C8B-B14F-4D97-AF65-F5344CB8AC3E}">
        <p14:creationId xmlns:p14="http://schemas.microsoft.com/office/powerpoint/2010/main" val="1817579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10.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18"/>
  <p:tag name="MMCOA_FONTSIZE_M" val="18"/>
  <p:tag name="MMCOA_FONTSIZE_S" val="18"/>
  <p:tag name="MMCOA_FONTSIZE_T" val="18"/>
  <p:tag name="MMCOA_POSITION_L" val="71.25;157.375;18;382.125"/>
  <p:tag name="MMCOA_POSITION_M" val="71.25;157.375;18;382.125"/>
  <p:tag name="MMCOA_POSITION_S" val="71.25;157.375;18;382.125"/>
  <p:tag name="MMCOA_POSITION_T" val="71.25;157.375;18;382.125"/>
  <p:tag name="MMCOA_HIDEONCOLOUR" val="N"/>
  <p:tag name="MMCOA_HIDEONWHITE" val="N"/>
  <p:tag name="MMCOA_HIDEONBALLROOM" val="N"/>
  <p:tag name="MMCOA_HIDEONCLASSIC" val="N"/>
  <p:tag name="MMCOA_HIDEONTEXT" val="N"/>
  <p:tag name="MMCOA_HIDEONECO" val="N"/>
</p:tagLst>
</file>

<file path=ppt/tags/tag11.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 name="MMCOA_TRANSPARENT" val="False"/>
  <p:tag name="MMC_SLIDETYPE" val="Cover"/>
</p:tagLst>
</file>

<file path=ppt/tags/tag1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8"/>
  <p:tag name="MMCOA_FONTSIZE_S" val="28"/>
  <p:tag name="MMCOA_FONTSIZE_T" val="28"/>
  <p:tag name="MMCOA_POSITION_L" val="70.625;97.875;55;648.375"/>
  <p:tag name="MMCOA_POSITION_M" val="70.625;97.875;55;648.375"/>
  <p:tag name="MMCOA_POSITION_S" val="70.625;97.875;55;648.375"/>
  <p:tag name="MMCOA_POSITION_T" val="70.625;97.875;55;648.375"/>
  <p:tag name="MMCOA_HIDEONCOLOUR" val="N"/>
  <p:tag name="MMCOA_HIDEONWHITE" val="N"/>
  <p:tag name="MMCOA_HIDEONBALLROOM" val="N"/>
  <p:tag name="MMCOA_HIDEONCLASSIC" val="N"/>
  <p:tag name="MMCOA_HIDEONTEXT" val="N"/>
  <p:tag name="MMCOA_HIDEONECO" val="N"/>
</p:tagLst>
</file>

<file path=ppt/tags/tag1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18"/>
  <p:tag name="MMCOA_FONTSIZE_M" val="18"/>
  <p:tag name="MMCOA_FONTSIZE_S" val="18"/>
  <p:tag name="MMCOA_FONTSIZE_T" val="18"/>
  <p:tag name="MMCOA_POSITION_L" val="71.25;157.375;18;382.125"/>
  <p:tag name="MMCOA_POSITION_M" val="71.25;157.375;18;382.125"/>
  <p:tag name="MMCOA_POSITION_S" val="71.25;157.375;18;382.125"/>
  <p:tag name="MMCOA_POSITION_T" val="71.25;157.375;18;382.125"/>
  <p:tag name="MMCOA_HIDEONCOLOUR" val="N"/>
  <p:tag name="MMCOA_HIDEONWHITE" val="N"/>
  <p:tag name="MMCOA_HIDEONBALLROOM" val="N"/>
  <p:tag name="MMCOA_HIDEONCLASSIC" val="N"/>
  <p:tag name="MMCOA_HIDEONTEXT" val="N"/>
  <p:tag name="MMCOA_HIDEONECO" val="N"/>
</p:tagLst>
</file>

<file path=ppt/tags/tag1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16"/>
  <p:tag name="MMCOA_FONTSIZE_M" val="16"/>
  <p:tag name="MMCOA_FONTSIZE_S" val="16"/>
  <p:tag name="MMCOA_FONTSIZE_T" val="16"/>
  <p:tag name="MMCOA_POSITION_L" val="71.125;373.625;88.625;391.5"/>
  <p:tag name="MMCOA_POSITION_M" val="71.125;373.625;88.625;391.5"/>
  <p:tag name="MMCOA_POSITION_S" val="71.125;373.625;88.625;391.5"/>
  <p:tag name="MMCOA_POSITION_T" val="71.125;373.625;88.625;391.5"/>
  <p:tag name="MMCOA_HIDEONCOLOUR" val="N"/>
  <p:tag name="MMCOA_HIDEONWHITE" val="N"/>
  <p:tag name="MMCOA_HIDEONBALLROOM" val="N"/>
  <p:tag name="MMCOA_HIDEONCLASSIC" val="N"/>
  <p:tag name="MMCOA_HIDEONTEXT" val="N"/>
  <p:tag name="MMCOA_HIDEONECO" val="N"/>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7"/>
  <p:tag name="MMCOA_FONTSIZE_M" val="7"/>
  <p:tag name="MMCOA_FONTSIZE_S" val="7"/>
  <p:tag name="MMCOA_FONTSIZE_T" val="7"/>
  <p:tag name="MMCOA_POSITION_L" val="37.625;514.5;8;228.125"/>
  <p:tag name="MMCOA_POSITION_M" val="37.625;514.5;8;228.125"/>
  <p:tag name="MMCOA_POSITION_S" val="37.625;514.5;8;228.125"/>
  <p:tag name="MMCOA_POSITION_T" val="37.625;514.5;8;228.125"/>
  <p:tag name="MMCOA_HIDEONCOLOUR" val="N"/>
  <p:tag name="MMCOA_HIDEONWHITE" val="N"/>
  <p:tag name="MMCOA_HIDEONBALLROOM" val="N"/>
  <p:tag name="MMCOA_HIDEONCLASSIC" val="Y"/>
  <p:tag name="MMCOA_HIDEONTEXT" val="Y"/>
  <p:tag name="MMCOA_HIDEONECO" val="Y"/>
</p:tagLst>
</file>

<file path=ppt/tags/tag4.xml><?xml version="1.0" encoding="utf-8"?>
<p:tagLst xmlns:a="http://schemas.openxmlformats.org/drawingml/2006/main" xmlns:r="http://schemas.openxmlformats.org/officeDocument/2006/relationships" xmlns:p="http://schemas.openxmlformats.org/presentationml/2006/main">
  <p:tag name="MMCOA_SMARTSHAPE" val="Y"/>
  <p:tag name="MMCOA_FONTSIZE_L" val="11"/>
  <p:tag name="MMCOA_FONTSIZE_M" val="11"/>
  <p:tag name="MMCOA_FONTSIZE_S" val="11"/>
  <p:tag name="MMCOA_FONTSIZE_T" val="11"/>
  <p:tag name="MMCOA_POSITION_L" val="543.125;510.5;13.25;176.5"/>
  <p:tag name="MMCOA_POSITION_M" val="543.125;510.5;13.25;176.5"/>
  <p:tag name="MMCOA_POSITION_S" val="543.125;510.5;13.25;176.5"/>
  <p:tag name="MMCOA_POSITION_T" val="543.125;510.5;13.25;176.5"/>
  <p:tag name="MMCOA_HIDEONCOLOUR" val="N"/>
  <p:tag name="MMCOA_HIDEONWHITE" val="N"/>
  <p:tag name="MMCOA_HIDEONBALLROOM" val="N"/>
  <p:tag name="MMCOA_HIDEONCLASSIC" val="N"/>
  <p:tag name="MMCOA_HIDEONTEXT" val="N"/>
  <p:tag name="MMCOA_HIDEONECO" val="N"/>
</p:tagLst>
</file>

<file path=ppt/tags/tag5.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6.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7.625;514.5;8;227.5"/>
  <p:tag name="MMCOA_POSITION_M" val="37.625;514.5;8;227.5"/>
  <p:tag name="MMCOA_POSITION_S" val="37.625;514.5;8;227.5"/>
  <p:tag name="MMCOA_POSITION_T" val="37.625;514.5;8;227.5"/>
  <p:tag name="MMCOA_HIDEONCOLOUR" val="N"/>
  <p:tag name="MMCOA_HIDEONWHITE" val="N"/>
  <p:tag name="MMCOA_HIDEONBALLROOM" val="N"/>
  <p:tag name="MMCOA_HIDEONCLASSIC" val="N"/>
  <p:tag name="MMCOA_HIDEONTEXT" val="N"/>
  <p:tag name="MMCOA_HIDEONECO" val="N"/>
</p:tagLst>
</file>

<file path=ppt/tags/tag7.xml><?xml version="1.0" encoding="utf-8"?>
<p:tagLst xmlns:a="http://schemas.openxmlformats.org/drawingml/2006/main" xmlns:r="http://schemas.openxmlformats.org/officeDocument/2006/relationships" xmlns:p="http://schemas.openxmlformats.org/presentationml/2006/main">
  <p:tag name="MMCOA_POSITION_L" val=";;;"/>
  <p:tag name="MMCOA_POSITION_M" val=";;;"/>
  <p:tag name="MMCOA_POSITION_S" val=";;;"/>
  <p:tag name="MMCOA_POSITION_T" val=";;;"/>
  <p:tag name="MMCOA_HIDEONCOLOUR" val="N"/>
  <p:tag name="MMCOA_HIDEONWHITE" val="N"/>
  <p:tag name="MMCOA_HIDEONBALLROOM" val="N"/>
  <p:tag name="MMCOA_HIDEONCLASSIC" val="N"/>
  <p:tag name="MMCOA_HIDEONTEXT" val="N"/>
  <p:tag name="MMCOA_HIDEONECO" val="N"/>
  <p:tag name="MMCOA_SMARTSHAPE" val="N"/>
</p:tagLst>
</file>

<file path=ppt/tags/tag8.xml><?xml version="1.0" encoding="utf-8"?>
<p:tagLst xmlns:a="http://schemas.openxmlformats.org/drawingml/2006/main" xmlns:r="http://schemas.openxmlformats.org/officeDocument/2006/relationships" xmlns:p="http://schemas.openxmlformats.org/presentationml/2006/main">
  <p:tag name="MMC_COVERDESIGN" val="&lt;?xml version=&quot;1.0&quot; encoding=&quot;utf-16&quot;?&gt;&#10;&lt;ImageControl xmlns:xsi=&quot;http://www.w3.org/2001/XMLSchema-instance&quot; xmlns:xsd=&quot;http://www.w3.org/2001/XMLSchema&quot;&gt;&#10;  &lt;TypeOfImage&gt;SolidColour&lt;/TypeOfImage&gt;&#10;  &lt;ThumbNailFile&gt;C:\Documents and Settings\ukbedtst01\Local Settings\Application Data\MMC\ILM\Recent\T0D1000073.jpg&lt;/ThumbNailFile&gt;&#10;  &lt;Usage&gt;PowerPointTitle&lt;/Usage&gt;&#10;  &lt;PaletteName&gt;Sapphire&lt;/PaletteName&gt;&#10;  &lt;Design&gt;&#10;    &lt;FocalNumber&gt;1&lt;/FocalNumber&gt;&#10;    &lt;Facets&gt;&#10;      &lt;SideOfTick&gt;RightTop&lt;/SideOfTick&gt;&#10;      &lt;TickPosition&gt;&#10;        &lt;X&gt;21&lt;/X&gt;&#10;        &lt;Y&gt;0&lt;/Y&gt;&#10;      &lt;/TickPosition&gt;&#10;      &lt;EndTickPosition&gt;&#10;        &lt;X&gt;0&lt;/X&gt;&#10;        &lt;Y&gt;0&lt;/Y&gt;&#10;      &lt;/EndTickPosition&gt;&#10;      &lt;FacetNumber&gt;4&lt;/FacetNumber&gt;&#10;      &lt;Brightness&gt;0&lt;/Brightness&gt;&#10;      &lt;Colour /&gt;&#10;      &lt;ColourNumber&gt;-1&lt;/ColourNumber&gt;&#10;    &lt;/Facets&gt;&#10;    &lt;Facets&gt;&#10;      &lt;SideOfTick&gt;Left&lt;/SideOfTick&gt;&#10;      &lt;TickPosition&gt;&#10;        &lt;X&gt;0&lt;/X&gt;&#10;        &lt;Y&gt;2&lt;/Y&gt;&#10;      &lt;/TickPosition&gt;&#10;      &lt;EndTickPosition&gt;&#10;        &lt;X&gt;0&lt;/X&gt;&#10;        &lt;Y&gt;0&lt;/Y&gt;&#10;      &lt;/EndTickPosition&gt;&#10;      &lt;FacetNumber&gt;0&lt;/FacetNumber&gt;&#10;      &lt;Brightness&gt;0&lt;/Brightness&gt;&#10;      &lt;Colour&gt;#006D9E&lt;/Colour&gt;&#10;      &lt;ColourNumber&gt;1&lt;/ColourNumber&gt;&#10;    &lt;/Facets&gt;&#10;    &lt;Facets&gt;&#10;      &lt;SideOfTick&gt;Bottom&lt;/SideOfTick&gt;&#10;      &lt;TickPosition&gt;&#10;        &lt;X&gt;19&lt;/X&gt;&#10;        &lt;Y&gt;10&lt;/Y&gt;&#10;      &lt;/TickPosition&gt;&#10;      &lt;EndTickPosition&gt;&#10;        &lt;X&gt;0&lt;/X&gt;&#10;        &lt;Y&gt;0&lt;/Y&gt;&#10;      &lt;/EndTickPosition&gt;&#10;      &lt;FacetNumber&gt;2&lt;/FacetNumber&gt;&#10;      &lt;Brightness&gt;0&lt;/Brightness&gt;&#10;      &lt;Colour&gt;#002C77&lt;/Colour&gt;&#10;      &lt;ColourNumber&gt;0&lt;/ColourNumber&gt;&#10;    &lt;/Facets&gt;&#10;    &lt;Facets&gt;&#10;      &lt;SideOfTick&gt;Right&lt;/SideOfTick&gt;&#10;      &lt;TickPosition&gt;&#10;        &lt;X&gt;21&lt;/X&gt;&#10;        &lt;Y&gt;1&lt;/Y&gt;&#10;      &lt;/TickPosition&gt;&#10;      &lt;EndTickPosition&gt;&#10;        &lt;X&gt;0&lt;/X&gt;&#10;        &lt;Y&gt;0&lt;/Y&gt;&#10;      &lt;/EndTickPosition&gt;&#10;      &lt;FacetNumber&gt;3&lt;/FacetNumber&gt;&#10;      &lt;Brightness&gt;0&lt;/Brightness&gt;&#10;      &lt;Colour&gt;#A6E2EF&lt;/Colour&gt;&#10;      &lt;ColourNumber&gt;3&lt;/ColourNumber&gt;&#10;    &lt;/Facets&gt;&#10;    &lt;Facets&gt;&#10;      &lt;SideOfTick&gt;Bottom&lt;/SideOfTick&gt;&#10;      &lt;TickPosition&gt;&#10;        &lt;X&gt;1&lt;/X&gt;&#10;        &lt;Y&gt;10&lt;/Y&gt;&#10;      &lt;/TickPosition&gt;&#10;      &lt;EndTickPosition&gt;&#10;        &lt;X&gt;0&lt;/X&gt;&#10;        &lt;Y&gt;0&lt;/Y&gt;&#10;      &lt;/EndTickPosition&gt;&#10;      &lt;FacetNumber&gt;1&lt;/FacetNumber&gt;&#10;      &lt;Brightness&gt;0&lt;/Brightness&gt;&#10;      &lt;Colour&gt;#00A8C8&lt;/Colour&gt;&#10;      &lt;ColourNumber&gt;2&lt;/ColourNumber&gt;&#10;    &lt;/Facets&gt;&#10;    &lt;SectionColour&gt;#002C77&lt;/SectionColour&gt;&#10;    &lt;SectionColourNumber&gt;0&lt;/SectionColourNumber&gt;&#10;    &lt;SectionBrightness&gt;0&lt;/SectionBrightness&gt;&#10;  &lt;/Design&gt;&#10;&lt;/ImageControl&gt;"/>
  <p:tag name="MMC_PRESENTATIONTYPE" val="2"/>
</p:tagLst>
</file>

<file path=ppt/tags/tag9.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8"/>
  <p:tag name="MMCOA_FONTSIZE_S" val="28"/>
  <p:tag name="MMCOA_FONTSIZE_T" val="28"/>
  <p:tag name="MMCOA_POSITION_L" val="70.625;97.875;28.875;648.375"/>
  <p:tag name="MMCOA_POSITION_M" val="70.625;97.875;28.875;648.375"/>
  <p:tag name="MMCOA_POSITION_S" val="70.625;97.875;28.875;648.375"/>
  <p:tag name="MMCOA_POSITION_T" val="70.625;97.875;28.875;648.375"/>
  <p:tag name="MMCOA_HIDEONCOLOUR" val="N"/>
  <p:tag name="MMCOA_HIDEONWHITE" val="N"/>
  <p:tag name="MMCOA_HIDEONBALLROOM" val="N"/>
  <p:tag name="MMCOA_HIDEONCLASSIC" val="N"/>
  <p:tag name="MMCOA_HIDEONTEXT" val="N"/>
  <p:tag name="MMCOA_HIDEONECO" val="N"/>
</p:tagLst>
</file>

<file path=ppt/theme/theme1.xml><?xml version="1.0" encoding="utf-8"?>
<a:theme xmlns:a="http://schemas.openxmlformats.org/drawingml/2006/main" name="Default Design">
  <a:themeElements>
    <a:clrScheme name="Default Design 1">
      <a:dk1>
        <a:srgbClr val="000000"/>
      </a:dk1>
      <a:lt1>
        <a:srgbClr val="FFFFFF"/>
      </a:lt1>
      <a:dk2>
        <a:srgbClr val="BFBFBF"/>
      </a:dk2>
      <a:lt2>
        <a:srgbClr val="7C848A"/>
      </a:lt2>
      <a:accent1>
        <a:srgbClr val="002C77"/>
      </a:accent1>
      <a:accent2>
        <a:srgbClr val="00A8C8"/>
      </a:accent2>
      <a:accent3>
        <a:srgbClr val="FFFFFF"/>
      </a:accent3>
      <a:accent4>
        <a:srgbClr val="000000"/>
      </a:accent4>
      <a:accent5>
        <a:srgbClr val="AAACBD"/>
      </a:accent5>
      <a:accent6>
        <a:srgbClr val="0098B5"/>
      </a:accent6>
      <a:hlink>
        <a:srgbClr val="006D9E"/>
      </a:hlink>
      <a:folHlink>
        <a:srgbClr val="A6E2EF"/>
      </a:folHlink>
    </a:clrScheme>
    <a:fontScheme name="Default Design">
      <a:majorFont>
        <a:latin typeface="Arial"/>
        <a:ea typeface=""/>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91440" bIns="45720" numCol="1" anchor="ctr" anchorCtr="0" compatLnSpc="1">
        <a:prstTxWarp prst="textNoShape">
          <a:avLst/>
        </a:prstTxWarp>
      </a:bodyPr>
      <a:lstStyle>
        <a:defPPr marL="0" marR="0" indent="0" algn="ctr" defTabSz="914400" rtl="0" eaLnBrk="1" fontAlgn="base" latinLnBrk="0" hangingPunct="1">
          <a:lnSpc>
            <a:spcPct val="86000"/>
          </a:lnSpc>
          <a:spcBef>
            <a:spcPct val="0"/>
          </a:spcBef>
          <a:spcAft>
            <a:spcPct val="0"/>
          </a:spcAft>
          <a:buClrTx/>
          <a:buSzTx/>
          <a:buFontTx/>
          <a:buNone/>
          <a:tabLst/>
          <a:defRPr kumimoji="0" lang="en-GB" alt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91440" bIns="45720" numCol="1" anchor="ctr" anchorCtr="0" compatLnSpc="1">
        <a:prstTxWarp prst="textNoShape">
          <a:avLst/>
        </a:prstTxWarp>
      </a:bodyPr>
      <a:lstStyle>
        <a:defPPr marL="0" marR="0" indent="0" algn="ctr" defTabSz="914400" rtl="0" eaLnBrk="1" fontAlgn="base" latinLnBrk="0" hangingPunct="1">
          <a:lnSpc>
            <a:spcPct val="86000"/>
          </a:lnSpc>
          <a:spcBef>
            <a:spcPct val="0"/>
          </a:spcBef>
          <a:spcAft>
            <a:spcPct val="0"/>
          </a:spcAft>
          <a:buClrTx/>
          <a:buSzTx/>
          <a:buFontTx/>
          <a:buNone/>
          <a:tabLst/>
          <a:defRPr kumimoji="0" lang="en-GB" alt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BFBFBF"/>
        </a:dk2>
        <a:lt2>
          <a:srgbClr val="7C848A"/>
        </a:lt2>
        <a:accent1>
          <a:srgbClr val="002C77"/>
        </a:accent1>
        <a:accent2>
          <a:srgbClr val="00A8C8"/>
        </a:accent2>
        <a:accent3>
          <a:srgbClr val="FFFFFF"/>
        </a:accent3>
        <a:accent4>
          <a:srgbClr val="000000"/>
        </a:accent4>
        <a:accent5>
          <a:srgbClr val="AAACBD"/>
        </a:accent5>
        <a:accent6>
          <a:srgbClr val="0098B5"/>
        </a:accent6>
        <a:hlink>
          <a:srgbClr val="006D9E"/>
        </a:hlink>
        <a:folHlink>
          <a:srgbClr val="A6E2EF"/>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BFBFBF"/>
        </a:dk2>
        <a:lt2>
          <a:srgbClr val="7C848A"/>
        </a:lt2>
        <a:accent1>
          <a:srgbClr val="43276D"/>
        </a:accent1>
        <a:accent2>
          <a:srgbClr val="6F83C1"/>
        </a:accent2>
        <a:accent3>
          <a:srgbClr val="FFFFFF"/>
        </a:accent3>
        <a:accent4>
          <a:srgbClr val="000000"/>
        </a:accent4>
        <a:accent5>
          <a:srgbClr val="B0ACBA"/>
        </a:accent5>
        <a:accent6>
          <a:srgbClr val="6476AF"/>
        </a:accent6>
        <a:hlink>
          <a:srgbClr val="595997"/>
        </a:hlink>
        <a:folHlink>
          <a:srgbClr val="C4CAE6"/>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BFBFBF"/>
        </a:dk2>
        <a:lt2>
          <a:srgbClr val="7C848A"/>
        </a:lt2>
        <a:accent1>
          <a:srgbClr val="560054"/>
        </a:accent1>
        <a:accent2>
          <a:srgbClr val="CE3D95"/>
        </a:accent2>
        <a:accent3>
          <a:srgbClr val="FFFFFF"/>
        </a:accent3>
        <a:accent4>
          <a:srgbClr val="000000"/>
        </a:accent4>
        <a:accent5>
          <a:srgbClr val="B4AAB3"/>
        </a:accent5>
        <a:accent6>
          <a:srgbClr val="BA3687"/>
        </a:accent6>
        <a:hlink>
          <a:srgbClr val="932077"/>
        </a:hlink>
        <a:folHlink>
          <a:srgbClr val="E7B8D5"/>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BFBFBF"/>
        </a:dk2>
        <a:lt2>
          <a:srgbClr val="7C848A"/>
        </a:lt2>
        <a:accent1>
          <a:srgbClr val="690031"/>
        </a:accent1>
        <a:accent2>
          <a:srgbClr val="ED2C67"/>
        </a:accent2>
        <a:accent3>
          <a:srgbClr val="FFFFFF"/>
        </a:accent3>
        <a:accent4>
          <a:srgbClr val="000000"/>
        </a:accent4>
        <a:accent5>
          <a:srgbClr val="B9AAAD"/>
        </a:accent5>
        <a:accent6>
          <a:srgbClr val="D7275D"/>
        </a:accent6>
        <a:hlink>
          <a:srgbClr val="A9194F"/>
        </a:hlink>
        <a:folHlink>
          <a:srgbClr val="F7B6BB"/>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BFBFBF"/>
        </a:dk2>
        <a:lt2>
          <a:srgbClr val="7C848A"/>
        </a:lt2>
        <a:accent1>
          <a:srgbClr val="810009"/>
        </a:accent1>
        <a:accent2>
          <a:srgbClr val="EF4E45"/>
        </a:accent2>
        <a:accent3>
          <a:srgbClr val="FFFFFF"/>
        </a:accent3>
        <a:accent4>
          <a:srgbClr val="000000"/>
        </a:accent4>
        <a:accent5>
          <a:srgbClr val="C1AAAA"/>
        </a:accent5>
        <a:accent6>
          <a:srgbClr val="D9463E"/>
        </a:accent6>
        <a:hlink>
          <a:srgbClr val="BA2C2B"/>
        </a:hlink>
        <a:folHlink>
          <a:srgbClr val="F9BEAD"/>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BFBFBF"/>
        </a:dk2>
        <a:lt2>
          <a:srgbClr val="7C848A"/>
        </a:lt2>
        <a:accent1>
          <a:srgbClr val="8C3709"/>
        </a:accent1>
        <a:accent2>
          <a:srgbClr val="F48132"/>
        </a:accent2>
        <a:accent3>
          <a:srgbClr val="FFFFFF"/>
        </a:accent3>
        <a:accent4>
          <a:srgbClr val="000000"/>
        </a:accent4>
        <a:accent5>
          <a:srgbClr val="C5AEAA"/>
        </a:accent5>
        <a:accent6>
          <a:srgbClr val="DD742C"/>
        </a:accent6>
        <a:hlink>
          <a:srgbClr val="C45F24"/>
        </a:hlink>
        <a:folHlink>
          <a:srgbClr val="FCCFAB"/>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BFBFBF"/>
        </a:dk2>
        <a:lt2>
          <a:srgbClr val="7C848A"/>
        </a:lt2>
        <a:accent1>
          <a:srgbClr val="8E5501"/>
        </a:accent1>
        <a:accent2>
          <a:srgbClr val="FBAE17"/>
        </a:accent2>
        <a:accent3>
          <a:srgbClr val="FFFFFF"/>
        </a:accent3>
        <a:accent4>
          <a:srgbClr val="000000"/>
        </a:accent4>
        <a:accent5>
          <a:srgbClr val="C6B4AA"/>
        </a:accent5>
        <a:accent6>
          <a:srgbClr val="E39D14"/>
        </a:accent6>
        <a:hlink>
          <a:srgbClr val="C98314"/>
        </a:hlink>
        <a:folHlink>
          <a:srgbClr val="FFDDAC"/>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BFBFBF"/>
        </a:dk2>
        <a:lt2>
          <a:srgbClr val="7C848A"/>
        </a:lt2>
        <a:accent1>
          <a:srgbClr val="505F21"/>
        </a:accent1>
        <a:accent2>
          <a:srgbClr val="B2B935"/>
        </a:accent2>
        <a:accent3>
          <a:srgbClr val="FFFFFF"/>
        </a:accent3>
        <a:accent4>
          <a:srgbClr val="000000"/>
        </a:accent4>
        <a:accent5>
          <a:srgbClr val="B3B6AB"/>
        </a:accent5>
        <a:accent6>
          <a:srgbClr val="A1A72F"/>
        </a:accent6>
        <a:hlink>
          <a:srgbClr val="828D30"/>
        </a:hlink>
        <a:folHlink>
          <a:srgbClr val="D9D99E"/>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BFBFBF"/>
        </a:dk2>
        <a:lt2>
          <a:srgbClr val="7C848A"/>
        </a:lt2>
        <a:accent1>
          <a:srgbClr val="00582D"/>
        </a:accent1>
        <a:accent2>
          <a:srgbClr val="72BE44"/>
        </a:accent2>
        <a:accent3>
          <a:srgbClr val="FFFFFF"/>
        </a:accent3>
        <a:accent4>
          <a:srgbClr val="000000"/>
        </a:accent4>
        <a:accent5>
          <a:srgbClr val="AAB4AD"/>
        </a:accent5>
        <a:accent6>
          <a:srgbClr val="67AC3D"/>
        </a:accent6>
        <a:hlink>
          <a:srgbClr val="118B3F"/>
        </a:hlink>
        <a:folHlink>
          <a:srgbClr val="BDDDA3"/>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BFBFBF"/>
        </a:dk2>
        <a:lt2>
          <a:srgbClr val="7C848A"/>
        </a:lt2>
        <a:accent1>
          <a:srgbClr val="004C4F"/>
        </a:accent1>
        <a:accent2>
          <a:srgbClr val="0FB694"/>
        </a:accent2>
        <a:accent3>
          <a:srgbClr val="FFFFFF"/>
        </a:accent3>
        <a:accent4>
          <a:srgbClr val="000000"/>
        </a:accent4>
        <a:accent5>
          <a:srgbClr val="AAB2B2"/>
        </a:accent5>
        <a:accent6>
          <a:srgbClr val="0CA586"/>
        </a:accent6>
        <a:hlink>
          <a:srgbClr val="008075"/>
        </a:hlink>
        <a:folHlink>
          <a:srgbClr val="A7D9C8"/>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FF"/>
        </a:lt1>
        <a:dk2>
          <a:srgbClr val="BFBFBF"/>
        </a:dk2>
        <a:lt2>
          <a:srgbClr val="7C848A"/>
        </a:lt2>
        <a:accent1>
          <a:srgbClr val="000000"/>
        </a:accent1>
        <a:accent2>
          <a:srgbClr val="808080"/>
        </a:accent2>
        <a:accent3>
          <a:srgbClr val="FFFFFF"/>
        </a:accent3>
        <a:accent4>
          <a:srgbClr val="000000"/>
        </a:accent4>
        <a:accent5>
          <a:srgbClr val="AAAAAA"/>
        </a:accent5>
        <a:accent6>
          <a:srgbClr val="737373"/>
        </a:accent6>
        <a:hlink>
          <a:srgbClr val="404040"/>
        </a:hlink>
        <a:folHlink>
          <a:srgbClr val="BFBF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TotalTime>
  <Words>2306</Words>
  <Application>Microsoft Office PowerPoint</Application>
  <PresentationFormat>Custom</PresentationFormat>
  <Paragraphs>338</Paragraphs>
  <Slides>23</Slides>
  <Notes>22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MS PGothic</vt:lpstr>
      <vt:lpstr>Wingdings</vt:lpstr>
      <vt:lpstr>Default Design</vt:lpstr>
      <vt:lpstr>MSPhotoEd.3</vt:lpstr>
      <vt:lpstr>Testing Throughout Lifecycle ISTQB Foundation : Day 2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 Model</vt:lpstr>
      <vt:lpstr>PowerPoint Presentation</vt:lpstr>
      <vt:lpstr>PowerPoint Presentation</vt:lpstr>
      <vt:lpstr>PowerPoint Presentation</vt:lpstr>
      <vt:lpstr>PowerPoint Presentation</vt:lpstr>
      <vt:lpstr>PowerPoint Presentation</vt:lpstr>
      <vt:lpstr>PowerPoint Presentation</vt:lpstr>
      <vt:lpstr>  Any Questions</vt:lpstr>
    </vt:vector>
  </TitlesOfParts>
  <Company>Mercer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Ritu</dc:creator>
  <cp:lastModifiedBy>Singh, Ritu</cp:lastModifiedBy>
  <cp:revision>119</cp:revision>
  <dcterms:created xsi:type="dcterms:W3CDTF">2011-02-16T15:14:35Z</dcterms:created>
  <dcterms:modified xsi:type="dcterms:W3CDTF">2015-01-19T14:49:06Z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SmallWedge</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ies>
</file>