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6828" y="2488768"/>
            <a:ext cx="349834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ER</a:t>
            </a:r>
            <a:r>
              <a:rPr dirty="0" spc="-185"/>
              <a:t> </a:t>
            </a:r>
            <a:r>
              <a:rPr dirty="0" spc="-55"/>
              <a:t>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33" y="130302"/>
            <a:ext cx="10848340" cy="228092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algn="just"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5"/>
              <a:t>Peter </a:t>
            </a:r>
            <a:r>
              <a:rPr dirty="0" sz="4000" spc="-25"/>
              <a:t>Chen </a:t>
            </a:r>
            <a:r>
              <a:rPr dirty="0" sz="4000" spc="-15"/>
              <a:t>proposed </a:t>
            </a:r>
            <a:r>
              <a:rPr dirty="0" sz="4000" spc="-5"/>
              <a:t>ER </a:t>
            </a:r>
            <a:r>
              <a:rPr dirty="0" sz="4000" spc="-15"/>
              <a:t>Diagrams </a:t>
            </a:r>
            <a:r>
              <a:rPr dirty="0" sz="4000"/>
              <a:t>in </a:t>
            </a:r>
            <a:r>
              <a:rPr dirty="0" sz="4000" spc="-5"/>
              <a:t>1971 </a:t>
            </a:r>
            <a:r>
              <a:rPr dirty="0" sz="4000" spc="-25"/>
              <a:t>to create </a:t>
            </a:r>
            <a:r>
              <a:rPr dirty="0" sz="4000" spc="-5"/>
              <a:t>a </a:t>
            </a:r>
            <a:r>
              <a:rPr dirty="0" sz="4000" spc="-890"/>
              <a:t> </a:t>
            </a:r>
            <a:r>
              <a:rPr dirty="0" sz="4000" spc="-20"/>
              <a:t>uniform </a:t>
            </a:r>
            <a:r>
              <a:rPr dirty="0" sz="4000" spc="-25"/>
              <a:t>convention </a:t>
            </a:r>
            <a:r>
              <a:rPr dirty="0" sz="4000" spc="-15"/>
              <a:t>that can </a:t>
            </a:r>
            <a:r>
              <a:rPr dirty="0" sz="4000" spc="-5"/>
              <a:t>be used as a </a:t>
            </a:r>
            <a:r>
              <a:rPr dirty="0" sz="4000" spc="-10"/>
              <a:t>conceptual </a:t>
            </a:r>
            <a:r>
              <a:rPr dirty="0" sz="4000" spc="-890"/>
              <a:t> </a:t>
            </a:r>
            <a:r>
              <a:rPr dirty="0" sz="4000" spc="-5"/>
              <a:t>modelling </a:t>
            </a:r>
            <a:r>
              <a:rPr dirty="0" sz="4000" spc="-15"/>
              <a:t>tool.</a:t>
            </a:r>
            <a:endParaRPr sz="4000"/>
          </a:p>
          <a:p>
            <a:pPr algn="just" marL="12700">
              <a:lnSpc>
                <a:spcPts val="4260"/>
              </a:lnSpc>
            </a:pPr>
            <a:r>
              <a:rPr dirty="0" sz="4000" spc="-5"/>
              <a:t>The </a:t>
            </a:r>
            <a:r>
              <a:rPr dirty="0" sz="4000" spc="-25"/>
              <a:t>first</a:t>
            </a:r>
            <a:r>
              <a:rPr dirty="0" sz="4000" spc="-20"/>
              <a:t> </a:t>
            </a:r>
            <a:r>
              <a:rPr dirty="0" sz="4000" spc="-5"/>
              <a:t>ER</a:t>
            </a:r>
            <a:r>
              <a:rPr dirty="0" sz="4000"/>
              <a:t> </a:t>
            </a:r>
            <a:r>
              <a:rPr dirty="0" sz="4000" spc="-10"/>
              <a:t>model</a:t>
            </a:r>
            <a:r>
              <a:rPr dirty="0" sz="4000"/>
              <a:t> </a:t>
            </a:r>
            <a:r>
              <a:rPr dirty="0" sz="4000" spc="-5"/>
              <a:t>paper</a:t>
            </a:r>
            <a:r>
              <a:rPr dirty="0" sz="4000" spc="5"/>
              <a:t> </a:t>
            </a:r>
            <a:r>
              <a:rPr dirty="0" sz="4000" spc="-20"/>
              <a:t>was</a:t>
            </a:r>
            <a:r>
              <a:rPr dirty="0" sz="4000"/>
              <a:t> </a:t>
            </a:r>
            <a:r>
              <a:rPr dirty="0" sz="4000" spc="-5"/>
              <a:t>published</a:t>
            </a:r>
            <a:r>
              <a:rPr dirty="0" sz="4000" spc="5"/>
              <a:t> </a:t>
            </a:r>
            <a:r>
              <a:rPr dirty="0" sz="4000" spc="-5"/>
              <a:t>in1976.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79" y="3048230"/>
            <a:ext cx="11030856" cy="30980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27" y="208661"/>
            <a:ext cx="11690809" cy="5814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214" y="447503"/>
            <a:ext cx="5337270" cy="5817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051" y="376813"/>
            <a:ext cx="10674985" cy="6456680"/>
            <a:chOff x="487051" y="376813"/>
            <a:chExt cx="10674985" cy="645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51" y="376813"/>
              <a:ext cx="10589443" cy="64560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5776" y="3986784"/>
              <a:ext cx="2286000" cy="1828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95" y="427921"/>
            <a:ext cx="10570811" cy="6024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94" y="740663"/>
            <a:ext cx="11093621" cy="5212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97" y="0"/>
            <a:ext cx="11993315" cy="6583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948" y="408842"/>
            <a:ext cx="10068749" cy="61458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CSA</dc:creator>
  <dc:title>ER Diagram</dc:title>
  <dcterms:created xsi:type="dcterms:W3CDTF">2023-10-02T10:38:52Z</dcterms:created>
  <dcterms:modified xsi:type="dcterms:W3CDTF">2023-10-02T10:38:52Z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2023-10-02T00:00:00Z</vt:filetime>
  </property>
</Properties>
</file>