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B13EE1A4-C844-4EB5-8FF8-667503608BFD}">
      <dgm:prSet custT="1"/>
      <dgm:spPr/>
      <dgm:t>
        <a:bodyPr/>
        <a:lstStyle/>
        <a:p>
          <a:pPr>
            <a:buSzPts val="1000"/>
            <a:buFont typeface="Symbol" panose="05050102010706020507" pitchFamily="18" charset="2"/>
            <a:buNone/>
          </a:pPr>
          <a:r>
            <a:rPr lang="en-US" sz="3200" b="1" u="sng" dirty="0"/>
            <a:t>Audio:</a:t>
          </a:r>
          <a:r>
            <a:rPr lang="en-US" sz="3200" dirty="0"/>
            <a:t> the audio tag is used to embed sound content in a document, such as music or other audio streams.</a:t>
          </a:r>
          <a:endParaRPr lang="en-IN" sz="3200" dirty="0"/>
        </a:p>
      </dgm:t>
    </dgm:pt>
    <dgm:pt modelId="{F868973D-2712-46BC-8E7B-D9CDDEA8919F}" type="parTrans" cxnId="{03EC87D7-3889-4BD4-9AE2-37D5AF8A84DD}">
      <dgm:prSet/>
      <dgm:spPr/>
      <dgm:t>
        <a:bodyPr/>
        <a:lstStyle/>
        <a:p>
          <a:endParaRPr lang="en-IN"/>
        </a:p>
      </dgm:t>
    </dgm:pt>
    <dgm:pt modelId="{FFC60A5B-75D4-441C-B729-3D1D0E2B1515}" type="sibTrans" cxnId="{03EC87D7-3889-4BD4-9AE2-37D5AF8A84DD}">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E783A04-8433-4E73-AA04-C87183E94C13}" type="pres">
      <dgm:prSet presAssocID="{B13EE1A4-C844-4EB5-8FF8-667503608BFD}" presName="composite" presStyleCnt="0"/>
      <dgm:spPr/>
    </dgm:pt>
    <dgm:pt modelId="{5DDD6D50-7162-4B9E-A023-CBD5385CB56F}" type="pres">
      <dgm:prSet presAssocID="{B13EE1A4-C844-4EB5-8FF8-667503608BFD}" presName="parent" presStyleLbl="alignNode1" presStyleIdx="0" presStyleCnt="1" custScaleY="372458" custLinFactY="-100000" custLinFactNeighborX="-2338" custLinFactNeighborY="-199700">
        <dgm:presLayoutVars>
          <dgm:chMax val="1"/>
          <dgm:chPref val="1"/>
          <dgm:bulletEnabled val="1"/>
        </dgm:presLayoutVars>
      </dgm:prSet>
      <dgm:spPr/>
    </dgm:pt>
    <dgm:pt modelId="{0A86C71D-82B3-43D6-83BE-2E5E9B6A8BCF}" type="pres">
      <dgm:prSet presAssocID="{B13EE1A4-C844-4EB5-8FF8-667503608BFD}" presName="Childtext" presStyleLbl="revTx" presStyleIdx="0" presStyleCnt="1">
        <dgm:presLayoutVars>
          <dgm:bulletEnabled val="1"/>
        </dgm:presLayoutVars>
      </dgm:prSet>
      <dgm:spPr/>
    </dgm:pt>
    <dgm:pt modelId="{E27892F2-368E-49FD-BFBF-A07B52285740}" type="pres">
      <dgm:prSet presAssocID="{B13EE1A4-C844-4EB5-8FF8-667503608BFD}" presName="ConnectLine" presStyleLbl="sibTrans1D1" presStyleIdx="0" presStyleCnt="1"/>
      <dgm:spPr>
        <a:noFill/>
        <a:ln w="12700" cap="flat" cmpd="sng" algn="ctr">
          <a:solidFill>
            <a:schemeClr val="accent1">
              <a:hueOff val="0"/>
              <a:satOff val="0"/>
              <a:lumOff val="0"/>
              <a:alphaOff val="0"/>
            </a:schemeClr>
          </a:solidFill>
          <a:prstDash val="dash"/>
        </a:ln>
        <a:effectLst/>
      </dgm:spPr>
    </dgm:pt>
    <dgm:pt modelId="{753BAA9B-A3F9-4490-B8C5-C2D1A0928635}" type="pres">
      <dgm:prSet presAssocID="{B13EE1A4-C844-4EB5-8FF8-667503608BFD}" presName="ConnectLineEnd" presStyleLbl="lnNode1" presStyleIdx="0" presStyleCnt="1"/>
      <dgm:spPr/>
    </dgm:pt>
    <dgm:pt modelId="{CBFE34EE-8CD5-484A-904A-8E7AD89C78BF}" type="pres">
      <dgm:prSet presAssocID="{B13EE1A4-C844-4EB5-8FF8-667503608BFD}" presName="EmptyPane" presStyleCnt="0"/>
      <dgm:spPr/>
    </dgm:pt>
  </dgm:ptLst>
  <dgm:cxnLst>
    <dgm:cxn modelId="{AED1CC2F-C2A3-4A40-80FC-0F8E1651414C}" type="presOf" srcId="{A86DFA04-31EF-49B6-AFAE-2287858E0303}" destId="{EBEA9F54-7364-45F9-829B-BF1EB38AEB12}" srcOrd="0" destOrd="0" presId="urn:microsoft.com/office/officeart/2016/7/layout/RoundedRectangleTimeline"/>
    <dgm:cxn modelId="{03EC87D7-3889-4BD4-9AE2-37D5AF8A84DD}" srcId="{A86DFA04-31EF-49B6-AFAE-2287858E0303}" destId="{B13EE1A4-C844-4EB5-8FF8-667503608BFD}" srcOrd="0" destOrd="0" parTransId="{F868973D-2712-46BC-8E7B-D9CDDEA8919F}" sibTransId="{FFC60A5B-75D4-441C-B729-3D1D0E2B1515}"/>
    <dgm:cxn modelId="{C296C0D8-AB28-4D9F-9205-118036B6FA95}" type="presOf" srcId="{B13EE1A4-C844-4EB5-8FF8-667503608BFD}" destId="{5DDD6D50-7162-4B9E-A023-CBD5385CB56F}" srcOrd="0" destOrd="0" presId="urn:microsoft.com/office/officeart/2016/7/layout/RoundedRectangleTimeline"/>
    <dgm:cxn modelId="{3E2DA6D8-5075-407D-AD35-C095AD9792BE}" type="presParOf" srcId="{EBEA9F54-7364-45F9-829B-BF1EB38AEB12}" destId="{EE783A04-8433-4E73-AA04-C87183E94C13}" srcOrd="0" destOrd="0" presId="urn:microsoft.com/office/officeart/2016/7/layout/RoundedRectangleTimeline"/>
    <dgm:cxn modelId="{2BA207DB-8FD4-494B-98BD-2D1E227F953C}" type="presParOf" srcId="{EE783A04-8433-4E73-AA04-C87183E94C13}" destId="{5DDD6D50-7162-4B9E-A023-CBD5385CB56F}" srcOrd="0" destOrd="0" presId="urn:microsoft.com/office/officeart/2016/7/layout/RoundedRectangleTimeline"/>
    <dgm:cxn modelId="{1345860A-77F8-4353-BD69-BD9979A6F6CD}" type="presParOf" srcId="{EE783A04-8433-4E73-AA04-C87183E94C13}" destId="{0A86C71D-82B3-43D6-83BE-2E5E9B6A8BCF}" srcOrd="1" destOrd="0" presId="urn:microsoft.com/office/officeart/2016/7/layout/RoundedRectangleTimeline"/>
    <dgm:cxn modelId="{25CE5DA9-EC19-46DC-BC44-AD6105555E11}" type="presParOf" srcId="{EE783A04-8433-4E73-AA04-C87183E94C13}" destId="{E27892F2-368E-49FD-BFBF-A07B52285740}" srcOrd="2" destOrd="0" presId="urn:microsoft.com/office/officeart/2016/7/layout/RoundedRectangleTimeline"/>
    <dgm:cxn modelId="{2E89273B-4F84-4E26-9C76-92F7DEB5A393}" type="presParOf" srcId="{EE783A04-8433-4E73-AA04-C87183E94C13}" destId="{753BAA9B-A3F9-4490-B8C5-C2D1A0928635}" srcOrd="3" destOrd="0" presId="urn:microsoft.com/office/officeart/2016/7/layout/RoundedRectangleTimeline"/>
    <dgm:cxn modelId="{DC410E56-97DB-4F0E-99BA-87D653838C8E}" type="presParOf" srcId="{EE783A04-8433-4E73-AA04-C87183E94C13}" destId="{CBFE34EE-8CD5-484A-904A-8E7AD89C78BF}"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D6D50-7162-4B9E-A023-CBD5385CB56F}">
      <dsp:nvSpPr>
        <dsp:cNvPr id="0" name=""/>
        <dsp:cNvSpPr/>
      </dsp:nvSpPr>
      <dsp:spPr>
        <a:xfrm>
          <a:off x="37146" y="36361"/>
          <a:ext cx="10766143" cy="962496"/>
        </a:xfrm>
        <a:prstGeom prst="round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1">
          <a:noAutofit/>
        </a:bodyPr>
        <a:lstStyle/>
        <a:p>
          <a:pPr marL="0" lvl="0" indent="0" algn="ctr" defTabSz="1422400">
            <a:lnSpc>
              <a:spcPct val="90000"/>
            </a:lnSpc>
            <a:spcBef>
              <a:spcPct val="0"/>
            </a:spcBef>
            <a:spcAft>
              <a:spcPct val="35000"/>
            </a:spcAft>
            <a:buSzPts val="1000"/>
            <a:buFont typeface="Symbol" panose="05050102010706020507" pitchFamily="18" charset="2"/>
            <a:buNone/>
          </a:pPr>
          <a:r>
            <a:rPr lang="en-US" sz="3200" b="1" u="sng" kern="1200" dirty="0"/>
            <a:t>Audio:</a:t>
          </a:r>
          <a:r>
            <a:rPr lang="en-US" sz="3200" kern="1200" dirty="0"/>
            <a:t> the audio tag is used to embed sound content in a document, such as music or other audio streams.</a:t>
          </a:r>
          <a:endParaRPr lang="en-IN" sz="3200" kern="1200" dirty="0"/>
        </a:p>
      </dsp:txBody>
      <dsp:txXfrm>
        <a:off x="84131" y="83346"/>
        <a:ext cx="10672173" cy="868526"/>
      </dsp:txXfrm>
    </dsp:sp>
    <dsp:sp modelId="{0A86C71D-82B3-43D6-83BE-2E5E9B6A8BCF}">
      <dsp:nvSpPr>
        <dsp:cNvPr id="0" name=""/>
        <dsp:cNvSpPr/>
      </dsp:nvSpPr>
      <dsp:spPr>
        <a:xfrm>
          <a:off x="288858" y="0"/>
          <a:ext cx="10766143" cy="904460"/>
        </a:xfrm>
        <a:prstGeom prst="rect">
          <a:avLst/>
        </a:prstGeom>
        <a:noFill/>
        <a:ln>
          <a:noFill/>
        </a:ln>
        <a:effectLst/>
      </dsp:spPr>
      <dsp:style>
        <a:lnRef idx="0">
          <a:scrgbClr r="0" g="0" b="0"/>
        </a:lnRef>
        <a:fillRef idx="0">
          <a:scrgbClr r="0" g="0" b="0"/>
        </a:fillRef>
        <a:effectRef idx="0">
          <a:scrgbClr r="0" g="0" b="0"/>
        </a:effectRef>
        <a:fontRef idx="minor"/>
      </dsp:style>
    </dsp:sp>
    <dsp:sp modelId="{E27892F2-368E-49FD-BFBF-A07B52285740}">
      <dsp:nvSpPr>
        <dsp:cNvPr id="0" name=""/>
        <dsp:cNvSpPr/>
      </dsp:nvSpPr>
      <dsp:spPr>
        <a:xfrm>
          <a:off x="5671930" y="956144"/>
          <a:ext cx="0" cy="206733"/>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53BAA9B-A3F9-4490-B8C5-C2D1A0928635}">
      <dsp:nvSpPr>
        <dsp:cNvPr id="0" name=""/>
        <dsp:cNvSpPr/>
      </dsp:nvSpPr>
      <dsp:spPr>
        <a:xfrm>
          <a:off x="5646088" y="904460"/>
          <a:ext cx="51683" cy="5168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8"/>
            <a:ext cx="6253317" cy="1401738"/>
          </a:xfrm>
        </p:spPr>
        <p:txBody>
          <a:bodyPr>
            <a:normAutofit/>
          </a:bodyPr>
          <a:lstStyle/>
          <a:p>
            <a:r>
              <a:rPr lang="en-US" sz="8000" dirty="0"/>
              <a:t>    HTML</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730838"/>
            <a:ext cx="6269347" cy="1021498"/>
          </a:xfrm>
        </p:spPr>
        <p:txBody>
          <a:bodyPr>
            <a:normAutofit/>
          </a:bodyPr>
          <a:lstStyle/>
          <a:p>
            <a:pPr algn="r"/>
            <a:r>
              <a:rPr lang="en-US" sz="2400" dirty="0">
                <a:solidFill>
                  <a:srgbClr val="002060"/>
                </a:solidFill>
              </a:rPr>
              <a:t>VIMLESH YADAV</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4"/>
            <a:ext cx="10058400" cy="959100"/>
          </a:xfrm>
        </p:spPr>
        <p:txBody>
          <a:bodyPr>
            <a:normAutofit/>
          </a:bodyPr>
          <a:lstStyle/>
          <a:p>
            <a:pPr marR="30480" lvl="0" algn="ctr">
              <a:spcBef>
                <a:spcPts val="600"/>
              </a:spcBef>
              <a:spcAft>
                <a:spcPts val="720"/>
              </a:spcAft>
            </a:pPr>
            <a:r>
              <a:rPr lang="en-US" sz="5400" b="1" u="sng" dirty="0">
                <a:solidFill>
                  <a:schemeClr val="accent1"/>
                </a:solidFill>
                <a:effectLst/>
                <a:latin typeface="Verdana" panose="020B0604030504040204" pitchFamily="34" charset="0"/>
                <a:ea typeface="Times New Roman" panose="02020603050405020304" pitchFamily="18" charset="0"/>
                <a:cs typeface="Arial" panose="020B0604020202020204" pitchFamily="34" charset="0"/>
              </a:rPr>
              <a:t>Multimedia</a:t>
            </a:r>
            <a:r>
              <a:rPr lang="en-US" sz="4800" b="1" u="sng" dirty="0">
                <a:solidFill>
                  <a:schemeClr val="accent1"/>
                </a:solidFill>
                <a:effectLst/>
                <a:latin typeface="Verdana" panose="020B0604030504040204" pitchFamily="34" charset="0"/>
                <a:ea typeface="Times New Roman" panose="02020603050405020304" pitchFamily="18" charset="0"/>
                <a:cs typeface="Arial" panose="020B0604020202020204" pitchFamily="34" charset="0"/>
              </a:rPr>
              <a:t> Tags </a:t>
            </a:r>
            <a:endParaRPr lang="en-IN" sz="4800" dirty="0">
              <a:solidFill>
                <a:schemeClr val="accent1"/>
              </a:solidFill>
              <a:effectLst/>
              <a:latin typeface="Times New Roman" panose="02020603050405020304" pitchFamily="18" charset="0"/>
              <a:ea typeface="Times New Roman" panose="02020603050405020304" pitchFamily="18" charset="0"/>
            </a:endParaRP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246802799"/>
              </p:ext>
            </p:extLst>
          </p:nvPr>
        </p:nvGraphicFramePr>
        <p:xfrm>
          <a:off x="424069" y="1802296"/>
          <a:ext cx="11343861" cy="25841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62A5E083-D15D-E490-EC9C-55063C26DDF4}"/>
              </a:ext>
            </a:extLst>
          </p:cNvPr>
          <p:cNvSpPr txBox="1"/>
          <p:nvPr/>
        </p:nvSpPr>
        <p:spPr>
          <a:xfrm>
            <a:off x="1097280" y="3047999"/>
            <a:ext cx="9292424" cy="3141886"/>
          </a:xfrm>
          <a:prstGeom prst="rect">
            <a:avLst/>
          </a:prstGeom>
          <a:noFill/>
        </p:spPr>
        <p:txBody>
          <a:bodyPr wrap="square">
            <a:spAutoFit/>
          </a:bodyPr>
          <a:lstStyle/>
          <a:p>
            <a:pPr marL="457200" marR="30480" algn="just">
              <a:spcBef>
                <a:spcPts val="600"/>
              </a:spcBef>
              <a:spcAft>
                <a:spcPts val="720"/>
              </a:spcAft>
            </a:pPr>
            <a:r>
              <a:rPr lang="en-US" sz="2400" b="1"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Syntax:</a:t>
            </a:r>
            <a:r>
              <a:rPr lang="en-US" sz="2400"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 &lt;audio&gt;  &lt;/audio&gt;</a:t>
            </a:r>
            <a:endParaRPr lang="en-IN" sz="2000" dirty="0">
              <a:latin typeface="Times New Roman" panose="02020603050405020304" pitchFamily="18" charset="0"/>
              <a:ea typeface="Times New Roman" panose="02020603050405020304" pitchFamily="18" charset="0"/>
            </a:endParaRPr>
          </a:p>
          <a:p>
            <a:pPr marL="457200" marR="30480" algn="just">
              <a:spcBef>
                <a:spcPts val="600"/>
              </a:spcBef>
              <a:spcAft>
                <a:spcPts val="720"/>
              </a:spcAft>
            </a:pPr>
            <a:r>
              <a:rPr lang="en-US" sz="2400" b="1" u="sng"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Attributes:</a:t>
            </a:r>
            <a:endParaRPr lang="en-IN" sz="20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Font typeface="Wingdings" panose="05000000000000000000" pitchFamily="2" charset="2"/>
              <a:buChar char=""/>
            </a:pPr>
            <a:r>
              <a:rPr lang="en-US" sz="2400" b="1" u="sng"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Autoplay:</a:t>
            </a:r>
            <a:endParaRPr lang="en-IN" sz="20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30480" lvl="0" indent="-342900" algn="just">
              <a:spcBef>
                <a:spcPts val="600"/>
              </a:spcBef>
              <a:spcAft>
                <a:spcPts val="720"/>
              </a:spcAft>
              <a:buFont typeface="Wingdings" panose="05000000000000000000" pitchFamily="2" charset="2"/>
              <a:buChar char=""/>
            </a:pPr>
            <a:r>
              <a:rPr lang="en-US" sz="2400" b="1" u="sng"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Controls:</a:t>
            </a:r>
            <a:endParaRPr lang="en-IN" sz="20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30480" lvl="0" indent="-342900" algn="just">
              <a:spcBef>
                <a:spcPts val="600"/>
              </a:spcBef>
              <a:spcAft>
                <a:spcPts val="720"/>
              </a:spcAft>
              <a:buFont typeface="Wingdings" panose="05000000000000000000" pitchFamily="2" charset="2"/>
              <a:buChar char=""/>
            </a:pPr>
            <a:r>
              <a:rPr lang="en-US" sz="2400" b="1" u="sng" dirty="0" err="1">
                <a:solidFill>
                  <a:srgbClr val="000000"/>
                </a:solidFill>
                <a:effectLst/>
                <a:latin typeface="Verdana" panose="020B0604030504040204" pitchFamily="34" charset="0"/>
                <a:ea typeface="Times New Roman" panose="02020603050405020304" pitchFamily="18" charset="0"/>
                <a:cs typeface="Arial" panose="020B0604020202020204" pitchFamily="34" charset="0"/>
              </a:rPr>
              <a:t>Src</a:t>
            </a:r>
            <a:r>
              <a:rPr lang="en-US" sz="2400" b="1" u="sng"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 </a:t>
            </a:r>
            <a:endParaRPr lang="en-IN" sz="20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30480" lvl="0" indent="-342900" algn="just">
              <a:spcBef>
                <a:spcPts val="600"/>
              </a:spcBef>
              <a:spcAft>
                <a:spcPts val="720"/>
              </a:spcAft>
              <a:buFont typeface="Wingdings" panose="05000000000000000000" pitchFamily="2" charset="2"/>
              <a:buChar char=""/>
            </a:pPr>
            <a:r>
              <a:rPr lang="en-US" sz="2400" b="1" u="sng"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Muted:</a:t>
            </a:r>
            <a:endParaRPr lang="en-IN" sz="2000" dirty="0">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256F-53C4-B91F-7CFB-CAF2D2B95357}"/>
              </a:ext>
            </a:extLst>
          </p:cNvPr>
          <p:cNvSpPr>
            <a:spLocks noGrp="1"/>
          </p:cNvSpPr>
          <p:nvPr>
            <p:ph type="title"/>
          </p:nvPr>
        </p:nvSpPr>
        <p:spPr/>
        <p:txBody>
          <a:bodyPr/>
          <a:lstStyle/>
          <a:p>
            <a:pPr algn="ctr"/>
            <a:r>
              <a:rPr lang="en-US" dirty="0"/>
              <a:t>video</a:t>
            </a:r>
            <a:endParaRPr lang="en-IN" dirty="0"/>
          </a:p>
        </p:txBody>
      </p:sp>
      <p:sp>
        <p:nvSpPr>
          <p:cNvPr id="3" name="Content Placeholder 2">
            <a:extLst>
              <a:ext uri="{FF2B5EF4-FFF2-40B4-BE49-F238E27FC236}">
                <a16:creationId xmlns:a16="http://schemas.microsoft.com/office/drawing/2014/main" id="{B694804B-495E-7479-FEE9-6B9132C969AD}"/>
              </a:ext>
            </a:extLst>
          </p:cNvPr>
          <p:cNvSpPr>
            <a:spLocks noGrp="1"/>
          </p:cNvSpPr>
          <p:nvPr>
            <p:ph idx="1"/>
          </p:nvPr>
        </p:nvSpPr>
        <p:spPr/>
        <p:txBody>
          <a:bodyPr/>
          <a:lstStyle/>
          <a:p>
            <a:pPr marL="342900" marR="30480" lvl="0" indent="-342900">
              <a:spcBef>
                <a:spcPts val="600"/>
              </a:spcBef>
              <a:spcAft>
                <a:spcPts val="720"/>
              </a:spcAft>
              <a:buSzPts val="1000"/>
              <a:buFont typeface="Symbol" panose="05050102010706020507" pitchFamily="18" charset="2"/>
              <a:buChar char=""/>
              <a:tabLst>
                <a:tab pos="457200" algn="l"/>
              </a:tabLst>
            </a:pPr>
            <a:r>
              <a:rPr lang="en-US" sz="1800" b="1" u="sng"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Video:</a:t>
            </a:r>
            <a:r>
              <a:rPr lang="en-US" sz="1800"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 used to insert video in the pages.</a:t>
            </a:r>
            <a:endParaRPr lang="en-IN" sz="1800" dirty="0">
              <a:effectLst/>
              <a:latin typeface="Times New Roman" panose="02020603050405020304" pitchFamily="18" charset="0"/>
              <a:ea typeface="Times New Roman" panose="02020603050405020304" pitchFamily="18" charset="0"/>
            </a:endParaRPr>
          </a:p>
          <a:p>
            <a:pPr marL="457200" marR="30480">
              <a:spcBef>
                <a:spcPts val="600"/>
              </a:spcBef>
              <a:spcAft>
                <a:spcPts val="720"/>
              </a:spcAft>
            </a:pPr>
            <a:r>
              <a:rPr lang="en-US" sz="1800" b="1"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Attributes:</a:t>
            </a:r>
            <a:endParaRPr lang="en-IN"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800" b="1" dirty="0">
                <a:solidFill>
                  <a:srgbClr val="000000"/>
                </a:solidFill>
                <a:effectLst/>
                <a:latin typeface="Verdana" panose="020B0604030504040204" pitchFamily="34" charset="0"/>
                <a:ea typeface="Calibri" panose="020F0502020204030204" pitchFamily="34" charset="0"/>
                <a:cs typeface="Arial" panose="020B0604020202020204" pitchFamily="34" charset="0"/>
              </a:rPr>
              <a:t>      Poster</a:t>
            </a:r>
            <a:endParaRPr lang="en-IN" dirty="0"/>
          </a:p>
        </p:txBody>
      </p:sp>
    </p:spTree>
    <p:extLst>
      <p:ext uri="{BB962C8B-B14F-4D97-AF65-F5344CB8AC3E}">
        <p14:creationId xmlns:p14="http://schemas.microsoft.com/office/powerpoint/2010/main" val="181360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2BBF-4EEF-F92F-FDDF-4E78C8876B4E}"/>
              </a:ext>
            </a:extLst>
          </p:cNvPr>
          <p:cNvSpPr>
            <a:spLocks noGrp="1"/>
          </p:cNvSpPr>
          <p:nvPr>
            <p:ph type="title"/>
          </p:nvPr>
        </p:nvSpPr>
        <p:spPr>
          <a:xfrm>
            <a:off x="1097280" y="286604"/>
            <a:ext cx="10058400" cy="892840"/>
          </a:xfrm>
        </p:spPr>
        <p:txBody>
          <a:bodyPr>
            <a:normAutofit fontScale="90000"/>
          </a:bodyPr>
          <a:lstStyle/>
          <a:p>
            <a:pPr algn="ctr"/>
            <a:r>
              <a:rPr lang="en-US" sz="6000" b="1" u="sng" dirty="0">
                <a:solidFill>
                  <a:srgbClr val="000000"/>
                </a:solidFill>
                <a:effectLst/>
                <a:latin typeface="Verdana" panose="020B0604030504040204" pitchFamily="34" charset="0"/>
                <a:ea typeface="Calibri" panose="020F0502020204030204" pitchFamily="34" charset="0"/>
                <a:cs typeface="Arial" panose="020B0604020202020204" pitchFamily="34" charset="0"/>
              </a:rPr>
              <a:t>Lists</a:t>
            </a:r>
            <a:endParaRPr lang="en-IN" sz="13800" dirty="0"/>
          </a:p>
        </p:txBody>
      </p:sp>
      <p:sp>
        <p:nvSpPr>
          <p:cNvPr id="3" name="Content Placeholder 2">
            <a:extLst>
              <a:ext uri="{FF2B5EF4-FFF2-40B4-BE49-F238E27FC236}">
                <a16:creationId xmlns:a16="http://schemas.microsoft.com/office/drawing/2014/main" id="{DF3856EB-6D73-CEFD-32FD-53C60C6148B1}"/>
              </a:ext>
            </a:extLst>
          </p:cNvPr>
          <p:cNvSpPr>
            <a:spLocks noGrp="1"/>
          </p:cNvSpPr>
          <p:nvPr>
            <p:ph idx="1"/>
          </p:nvPr>
        </p:nvSpPr>
        <p:spPr>
          <a:xfrm>
            <a:off x="463826" y="2108201"/>
            <a:ext cx="10691854" cy="3760891"/>
          </a:xfrm>
        </p:spPr>
        <p:txBody>
          <a:bodyPr>
            <a:normAutofit/>
          </a:bodyPr>
          <a:lstStyle/>
          <a:p>
            <a:r>
              <a:rPr lang="en-US" sz="2800" dirty="0">
                <a:solidFill>
                  <a:srgbClr val="000000"/>
                </a:solidFill>
                <a:effectLst/>
                <a:latin typeface="Verdana" panose="020B0604030504040204" pitchFamily="34" charset="0"/>
                <a:ea typeface="Times New Roman" panose="02020603050405020304" pitchFamily="18" charset="0"/>
                <a:cs typeface="Arial" panose="020B0604020202020204" pitchFamily="34" charset="0"/>
              </a:rPr>
              <a:t>list allow web developers to group a set of related item in lists. There are two types of list.</a:t>
            </a:r>
          </a:p>
          <a:p>
            <a:pPr>
              <a:lnSpc>
                <a:spcPct val="150000"/>
              </a:lnSpc>
              <a:buFont typeface="Arial" panose="020B0604020202020204" pitchFamily="34" charset="0"/>
              <a:buChar char="•"/>
            </a:pPr>
            <a:r>
              <a:rPr lang="en-US" sz="2800" dirty="0">
                <a:solidFill>
                  <a:srgbClr val="000000"/>
                </a:solidFill>
                <a:latin typeface="Verdana" panose="020B0604030504040204" pitchFamily="34" charset="0"/>
                <a:ea typeface="Times New Roman" panose="02020603050405020304" pitchFamily="18" charset="0"/>
                <a:cs typeface="Arial" panose="020B0604020202020204" pitchFamily="34" charset="0"/>
              </a:rPr>
              <a:t>Ordered list</a:t>
            </a:r>
          </a:p>
          <a:p>
            <a:pPr>
              <a:lnSpc>
                <a:spcPct val="150000"/>
              </a:lnSpc>
              <a:buFont typeface="Arial" panose="020B0604020202020204" pitchFamily="34" charset="0"/>
              <a:buChar char="•"/>
            </a:pPr>
            <a:r>
              <a:rPr lang="en-US" sz="2800" dirty="0">
                <a:solidFill>
                  <a:srgbClr val="000000"/>
                </a:solidFill>
                <a:latin typeface="Verdana" panose="020B0604030504040204" pitchFamily="34" charset="0"/>
                <a:ea typeface="Times New Roman" panose="02020603050405020304" pitchFamily="18" charset="0"/>
                <a:cs typeface="Arial" panose="020B0604020202020204" pitchFamily="34" charset="0"/>
              </a:rPr>
              <a:t>Unordered list</a:t>
            </a:r>
          </a:p>
          <a:p>
            <a:pPr>
              <a:lnSpc>
                <a:spcPct val="150000"/>
              </a:lnSpc>
              <a:buFont typeface="Arial" panose="020B0604020202020204" pitchFamily="34" charset="0"/>
              <a:buChar char="•"/>
            </a:pPr>
            <a:r>
              <a:rPr lang="en-US" sz="2800" dirty="0">
                <a:solidFill>
                  <a:srgbClr val="000000"/>
                </a:solidFill>
                <a:latin typeface="Verdana" panose="020B0604030504040204" pitchFamily="34" charset="0"/>
                <a:ea typeface="Times New Roman" panose="02020603050405020304" pitchFamily="18" charset="0"/>
                <a:cs typeface="Arial" panose="020B0604020202020204" pitchFamily="34" charset="0"/>
              </a:rPr>
              <a:t>Description list</a:t>
            </a:r>
          </a:p>
          <a:p>
            <a:pPr>
              <a:lnSpc>
                <a:spcPct val="150000"/>
              </a:lnSpc>
              <a:buFont typeface="Arial" panose="020B0604020202020204" pitchFamily="34" charset="0"/>
              <a:buChar char="•"/>
            </a:pPr>
            <a:endParaRPr lang="en-IN" sz="2400" b="0" i="0" dirty="0">
              <a:solidFill>
                <a:srgbClr val="000000"/>
              </a:solidFill>
              <a:effectLst/>
              <a:latin typeface="Segoe UI" panose="020B0502040204020203" pitchFamily="34" charset="0"/>
            </a:endParaRPr>
          </a:p>
          <a:p>
            <a:pPr>
              <a:lnSpc>
                <a:spcPct val="150000"/>
              </a:lnSpc>
              <a:buFont typeface="Arial" panose="020B0604020202020204" pitchFamily="34" charset="0"/>
              <a:buChar char="•"/>
            </a:pPr>
            <a:endParaRPr lang="en-US" sz="2800" dirty="0">
              <a:solidFill>
                <a:srgbClr val="000000"/>
              </a:solidFill>
              <a:latin typeface="Verdana" panose="020B0604030504040204" pitchFamily="34" charset="0"/>
              <a:ea typeface="Times New Roman" panose="02020603050405020304" pitchFamily="18" charset="0"/>
              <a:cs typeface="Arial" panose="020B0604020202020204" pitchFamily="34" charset="0"/>
            </a:endParaRPr>
          </a:p>
          <a:p>
            <a:endParaRPr lang="en-IN" sz="2800" dirty="0"/>
          </a:p>
        </p:txBody>
      </p:sp>
    </p:spTree>
    <p:extLst>
      <p:ext uri="{BB962C8B-B14F-4D97-AF65-F5344CB8AC3E}">
        <p14:creationId xmlns:p14="http://schemas.microsoft.com/office/powerpoint/2010/main" val="100432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3BC1-C5F8-FC41-C907-6568D8C4BC0E}"/>
              </a:ext>
            </a:extLst>
          </p:cNvPr>
          <p:cNvSpPr>
            <a:spLocks noGrp="1"/>
          </p:cNvSpPr>
          <p:nvPr>
            <p:ph type="title"/>
          </p:nvPr>
        </p:nvSpPr>
        <p:spPr>
          <a:xfrm>
            <a:off x="1097280" y="1"/>
            <a:ext cx="10058400" cy="988907"/>
          </a:xfrm>
        </p:spPr>
        <p:txBody>
          <a:bodyPr>
            <a:normAutofit/>
          </a:bodyPr>
          <a:lstStyle/>
          <a:p>
            <a:pPr algn="ctr"/>
            <a:r>
              <a:rPr lang="en-US" sz="5400" dirty="0"/>
              <a:t>Ordered List</a:t>
            </a:r>
            <a:endParaRPr lang="en-IN" sz="5400" dirty="0"/>
          </a:p>
        </p:txBody>
      </p:sp>
      <p:sp>
        <p:nvSpPr>
          <p:cNvPr id="3" name="Content Placeholder 2">
            <a:extLst>
              <a:ext uri="{FF2B5EF4-FFF2-40B4-BE49-F238E27FC236}">
                <a16:creationId xmlns:a16="http://schemas.microsoft.com/office/drawing/2014/main" id="{BA0A0F5B-1CD9-A549-D175-8FB007C6168B}"/>
              </a:ext>
            </a:extLst>
          </p:cNvPr>
          <p:cNvSpPr>
            <a:spLocks noGrp="1"/>
          </p:cNvSpPr>
          <p:nvPr>
            <p:ph idx="1"/>
          </p:nvPr>
        </p:nvSpPr>
        <p:spPr>
          <a:xfrm>
            <a:off x="212035" y="1881809"/>
            <a:ext cx="11714922" cy="3987283"/>
          </a:xfrm>
        </p:spPr>
        <p:txBody>
          <a:bodyPr/>
          <a:lstStyle/>
          <a:p>
            <a:endParaRPr lang="en-IN" dirty="0"/>
          </a:p>
        </p:txBody>
      </p:sp>
    </p:spTree>
    <p:extLst>
      <p:ext uri="{BB962C8B-B14F-4D97-AF65-F5344CB8AC3E}">
        <p14:creationId xmlns:p14="http://schemas.microsoft.com/office/powerpoint/2010/main" val="331234553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{6381A6E7-E04B-48C8-9CDA-6662AD06A073}tf33845126_win32</Template>
  <TotalTime>431</TotalTime>
  <Words>92</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Bookman Old Style</vt:lpstr>
      <vt:lpstr>Calibri</vt:lpstr>
      <vt:lpstr>Franklin Gothic Book</vt:lpstr>
      <vt:lpstr>Segoe UI</vt:lpstr>
      <vt:lpstr>Symbol</vt:lpstr>
      <vt:lpstr>Times New Roman</vt:lpstr>
      <vt:lpstr>Verdana</vt:lpstr>
      <vt:lpstr>Wingdings</vt:lpstr>
      <vt:lpstr>1_RetrospectVTI</vt:lpstr>
      <vt:lpstr>    HTML</vt:lpstr>
      <vt:lpstr>Multimedia Tags </vt:lpstr>
      <vt:lpstr>video</vt:lpstr>
      <vt:lpstr>Lists</vt:lpstr>
      <vt:lpstr>Ordered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HTML</dc:title>
  <dc:creator>HP</dc:creator>
  <cp:lastModifiedBy>HP</cp:lastModifiedBy>
  <cp:revision>6</cp:revision>
  <dcterms:created xsi:type="dcterms:W3CDTF">2023-08-21T09:56:02Z</dcterms:created>
  <dcterms:modified xsi:type="dcterms:W3CDTF">2023-08-24T13:00:42Z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