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30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52" d="100"/>
          <a:sy n="52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D3AD9-5E2E-1647-837C-1C42F4DB9683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F2EA3E-1D56-9348-830C-B41E1F056EE2}">
      <dgm:prSet phldrT="[文本]"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16394B66-06E1-2B40-96A5-09D69C758798}" type="parTrans" cxnId="{D05DF377-14FB-294A-AD5D-A06CD6B83A87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E7CB88E3-FE1B-C843-9B13-1F3DBE4AAE8C}" type="sibTrans" cxnId="{D05DF377-14FB-294A-AD5D-A06CD6B83A87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AFC6C025-A064-FB4D-813D-60755A87D0BA}">
      <dgm:prSet phldrT="[文本]"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dirty="0" smtClean="0">
              <a:latin typeface="Arial" charset="0"/>
              <a:ea typeface="Arial" charset="0"/>
              <a:cs typeface="Arial" charset="0"/>
            </a:rPr>
            <a:t>clone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02548FC1-D195-B241-8893-96712F78C7BB}" type="parTrans" cxnId="{AC91CCAE-D817-4B4C-A1C5-6E3C528223D7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BCDE7F94-7BF4-0146-B650-DFFC0DFE562D}" type="sibTrans" cxnId="{AC91CCAE-D817-4B4C-A1C5-6E3C528223D7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FA579DF8-268B-2647-B5E5-D0D3C608BFA4}">
      <dgm:prSet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dirty="0" smtClean="0">
              <a:latin typeface="Arial" charset="0"/>
              <a:ea typeface="Arial" charset="0"/>
              <a:cs typeface="Arial" charset="0"/>
            </a:rPr>
            <a:t>add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8E08BD3F-374E-6A48-8108-35E9D50A6EF1}" type="parTrans" cxnId="{28B37129-025A-F34B-8A93-3A2A88B703A8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D120DA16-8260-FD40-92C9-742D8BD37F82}" type="sibTrans" cxnId="{28B37129-025A-F34B-8A93-3A2A88B703A8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D8766DDD-5D39-3748-8528-00FF68663BE7}">
      <dgm:prSet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dirty="0" smtClean="0">
              <a:latin typeface="Arial" charset="0"/>
              <a:ea typeface="Arial" charset="0"/>
              <a:cs typeface="Arial" charset="0"/>
            </a:rPr>
            <a:t>commit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F2297082-7D32-9549-9B70-D78334ABE0EC}" type="parTrans" cxnId="{58CB00DA-9B37-CC4A-8FF6-A42A8B82626F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11589524-4E8D-7942-BBCF-75B0ABDF5461}" type="sibTrans" cxnId="{58CB00DA-9B37-CC4A-8FF6-A42A8B82626F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EEDB29BC-BDE1-6448-8FF4-E89979412495}">
      <dgm:prSet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dirty="0" smtClean="0">
              <a:latin typeface="Arial" charset="0"/>
              <a:ea typeface="Arial" charset="0"/>
              <a:cs typeface="Arial" charset="0"/>
            </a:rPr>
            <a:t>push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54896E90-5646-FE49-A2A5-814A0D4CBA0B}" type="parTrans" cxnId="{6CC7C080-1FAD-4141-8D91-9F806ED731AE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2110F63D-C30E-534C-ABB8-B9A7821AB86A}" type="sibTrans" cxnId="{6CC7C080-1FAD-4141-8D91-9F806ED731AE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E401A0AD-9C7E-5045-AAB9-FE6A5D738708}">
      <dgm:prSet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dirty="0" smtClean="0">
              <a:latin typeface="Arial" charset="0"/>
              <a:ea typeface="Arial" charset="0"/>
              <a:cs typeface="Arial" charset="0"/>
            </a:rPr>
            <a:t>pull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C2365EF0-E9DD-5E42-A153-5804872A9FA1}" type="parTrans" cxnId="{ADD43647-05EB-4740-8D87-08620F88DC14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12A6C62E-A843-F845-815D-211F4F80DA32}" type="sibTrans" cxnId="{ADD43647-05EB-4740-8D87-08620F88DC14}">
      <dgm:prSet/>
      <dgm:spPr/>
      <dgm:t>
        <a:bodyPr/>
        <a:lstStyle/>
        <a:p>
          <a:endParaRPr lang="zh-CN" altLang="en-US">
            <a:latin typeface="Arial" charset="0"/>
            <a:ea typeface="Arial" charset="0"/>
            <a:cs typeface="Arial" charset="0"/>
          </a:endParaRPr>
        </a:p>
      </dgm:t>
    </dgm:pt>
    <dgm:pt modelId="{30AA1C9A-CD20-984E-B222-CCC2827E9DCC}">
      <dgm:prSet/>
      <dgm:spPr/>
      <dgm:t>
        <a:bodyPr/>
        <a:lstStyle/>
        <a:p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dirty="0" err="1" smtClean="0">
              <a:latin typeface="Arial" charset="0"/>
              <a:ea typeface="Arial" charset="0"/>
              <a:cs typeface="Arial" charset="0"/>
            </a:rPr>
            <a:t>init</a:t>
          </a:r>
          <a:endParaRPr lang="zh-CN" altLang="en-US" dirty="0">
            <a:latin typeface="Arial" charset="0"/>
            <a:ea typeface="Arial" charset="0"/>
            <a:cs typeface="Arial" charset="0"/>
          </a:endParaRPr>
        </a:p>
      </dgm:t>
    </dgm:pt>
    <dgm:pt modelId="{59EA6D8F-425A-7747-8851-95B5BAFE33BE}" type="parTrans" cxnId="{D7274887-D522-DA42-905D-DABEEBC0C418}">
      <dgm:prSet/>
      <dgm:spPr/>
      <dgm:t>
        <a:bodyPr/>
        <a:lstStyle/>
        <a:p>
          <a:endParaRPr lang="zh-CN" altLang="en-US"/>
        </a:p>
      </dgm:t>
    </dgm:pt>
    <dgm:pt modelId="{D894DC1A-B2F8-1841-8443-3F198EA0E7B4}" type="sibTrans" cxnId="{D7274887-D522-DA42-905D-DABEEBC0C418}">
      <dgm:prSet/>
      <dgm:spPr/>
      <dgm:t>
        <a:bodyPr/>
        <a:lstStyle/>
        <a:p>
          <a:endParaRPr lang="zh-CN" altLang="en-US"/>
        </a:p>
      </dgm:t>
    </dgm:pt>
    <dgm:pt modelId="{8A57902B-0A3D-3A4C-B4DD-E30640640625}" type="pres">
      <dgm:prSet presAssocID="{4D6D3AD9-5E2E-1647-837C-1C42F4DB96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C27205-C54D-7343-8EAE-353A6CC1406A}" type="pres">
      <dgm:prSet presAssocID="{5AF2EA3E-1D56-9348-830C-B41E1F056EE2}" presName="root1" presStyleCnt="0"/>
      <dgm:spPr/>
    </dgm:pt>
    <dgm:pt modelId="{BD79B58E-CEED-F240-8A70-F72278F5650E}" type="pres">
      <dgm:prSet presAssocID="{5AF2EA3E-1D56-9348-830C-B41E1F056EE2}" presName="LevelOneTextNode" presStyleLbl="node0" presStyleIdx="0" presStyleCnt="1">
        <dgm:presLayoutVars>
          <dgm:chPref val="3"/>
        </dgm:presLayoutVars>
      </dgm:prSet>
      <dgm:spPr/>
    </dgm:pt>
    <dgm:pt modelId="{90D2C25D-21D1-AD4B-9595-4026DCD6F1E1}" type="pres">
      <dgm:prSet presAssocID="{5AF2EA3E-1D56-9348-830C-B41E1F056EE2}" presName="level2hierChild" presStyleCnt="0"/>
      <dgm:spPr/>
    </dgm:pt>
    <dgm:pt modelId="{392BCFFC-4DA9-AC43-944D-02423D878634}" type="pres">
      <dgm:prSet presAssocID="{02548FC1-D195-B241-8893-96712F78C7BB}" presName="conn2-1" presStyleLbl="parChTrans1D2" presStyleIdx="0" presStyleCnt="6"/>
      <dgm:spPr/>
    </dgm:pt>
    <dgm:pt modelId="{25C7A24A-24DA-8648-9E9A-3DBEE3CCC0A6}" type="pres">
      <dgm:prSet presAssocID="{02548FC1-D195-B241-8893-96712F78C7BB}" presName="connTx" presStyleLbl="parChTrans1D2" presStyleIdx="0" presStyleCnt="6"/>
      <dgm:spPr/>
    </dgm:pt>
    <dgm:pt modelId="{CA647671-B731-4D40-88BB-C20F807829F7}" type="pres">
      <dgm:prSet presAssocID="{AFC6C025-A064-FB4D-813D-60755A87D0BA}" presName="root2" presStyleCnt="0"/>
      <dgm:spPr/>
    </dgm:pt>
    <dgm:pt modelId="{AA3CBF10-ADAA-F744-9CCA-1A5E2889FF35}" type="pres">
      <dgm:prSet presAssocID="{AFC6C025-A064-FB4D-813D-60755A87D0BA}" presName="LevelTwoTextNode" presStyleLbl="node2" presStyleIdx="0" presStyleCnt="6">
        <dgm:presLayoutVars>
          <dgm:chPref val="3"/>
        </dgm:presLayoutVars>
      </dgm:prSet>
      <dgm:spPr/>
    </dgm:pt>
    <dgm:pt modelId="{0A46CE34-A1D0-EF4D-A227-CCA42A930E84}" type="pres">
      <dgm:prSet presAssocID="{AFC6C025-A064-FB4D-813D-60755A87D0BA}" presName="level3hierChild" presStyleCnt="0"/>
      <dgm:spPr/>
    </dgm:pt>
    <dgm:pt modelId="{8870371B-994A-0744-BA81-232836DC29A1}" type="pres">
      <dgm:prSet presAssocID="{59EA6D8F-425A-7747-8851-95B5BAFE33BE}" presName="conn2-1" presStyleLbl="parChTrans1D2" presStyleIdx="1" presStyleCnt="6"/>
      <dgm:spPr/>
    </dgm:pt>
    <dgm:pt modelId="{D1592DF7-2BC1-2A4D-8B2A-4927CC3DA088}" type="pres">
      <dgm:prSet presAssocID="{59EA6D8F-425A-7747-8851-95B5BAFE33BE}" presName="connTx" presStyleLbl="parChTrans1D2" presStyleIdx="1" presStyleCnt="6"/>
      <dgm:spPr/>
    </dgm:pt>
    <dgm:pt modelId="{D0016484-3488-F241-82B8-3852CB8090D7}" type="pres">
      <dgm:prSet presAssocID="{30AA1C9A-CD20-984E-B222-CCC2827E9DCC}" presName="root2" presStyleCnt="0"/>
      <dgm:spPr/>
    </dgm:pt>
    <dgm:pt modelId="{5C389ABB-0913-5544-BC54-B78A3293EE11}" type="pres">
      <dgm:prSet presAssocID="{30AA1C9A-CD20-984E-B222-CCC2827E9DCC}" presName="LevelTwoTextNode" presStyleLbl="node2" presStyleIdx="1" presStyleCnt="6">
        <dgm:presLayoutVars>
          <dgm:chPref val="3"/>
        </dgm:presLayoutVars>
      </dgm:prSet>
      <dgm:spPr/>
    </dgm:pt>
    <dgm:pt modelId="{294D6F69-5C0F-084E-BDB9-E334E5F22764}" type="pres">
      <dgm:prSet presAssocID="{30AA1C9A-CD20-984E-B222-CCC2827E9DCC}" presName="level3hierChild" presStyleCnt="0"/>
      <dgm:spPr/>
    </dgm:pt>
    <dgm:pt modelId="{1312FFAE-884E-C743-B222-9FE1B5D21736}" type="pres">
      <dgm:prSet presAssocID="{8E08BD3F-374E-6A48-8108-35E9D50A6EF1}" presName="conn2-1" presStyleLbl="parChTrans1D2" presStyleIdx="2" presStyleCnt="6"/>
      <dgm:spPr/>
    </dgm:pt>
    <dgm:pt modelId="{B01BC6C1-3D09-9141-851A-E3C9C708ACF5}" type="pres">
      <dgm:prSet presAssocID="{8E08BD3F-374E-6A48-8108-35E9D50A6EF1}" presName="connTx" presStyleLbl="parChTrans1D2" presStyleIdx="2" presStyleCnt="6"/>
      <dgm:spPr/>
    </dgm:pt>
    <dgm:pt modelId="{3CDBD26F-8815-5E44-8F23-3797BAA0F350}" type="pres">
      <dgm:prSet presAssocID="{FA579DF8-268B-2647-B5E5-D0D3C608BFA4}" presName="root2" presStyleCnt="0"/>
      <dgm:spPr/>
    </dgm:pt>
    <dgm:pt modelId="{170C5C64-29F4-814E-8735-76496A7010B0}" type="pres">
      <dgm:prSet presAssocID="{FA579DF8-268B-2647-B5E5-D0D3C608BFA4}" presName="LevelTwoTextNode" presStyleLbl="node2" presStyleIdx="2" presStyleCnt="6">
        <dgm:presLayoutVars>
          <dgm:chPref val="3"/>
        </dgm:presLayoutVars>
      </dgm:prSet>
      <dgm:spPr/>
    </dgm:pt>
    <dgm:pt modelId="{244D08CF-BFF5-0140-B154-ACFA24BBDD4A}" type="pres">
      <dgm:prSet presAssocID="{FA579DF8-268B-2647-B5E5-D0D3C608BFA4}" presName="level3hierChild" presStyleCnt="0"/>
      <dgm:spPr/>
    </dgm:pt>
    <dgm:pt modelId="{016BF71A-2206-A64A-8F64-92EF725379DE}" type="pres">
      <dgm:prSet presAssocID="{F2297082-7D32-9549-9B70-D78334ABE0EC}" presName="conn2-1" presStyleLbl="parChTrans1D2" presStyleIdx="3" presStyleCnt="6"/>
      <dgm:spPr/>
    </dgm:pt>
    <dgm:pt modelId="{E6CFDC31-87AD-F346-BB32-9B549FF7C933}" type="pres">
      <dgm:prSet presAssocID="{F2297082-7D32-9549-9B70-D78334ABE0EC}" presName="connTx" presStyleLbl="parChTrans1D2" presStyleIdx="3" presStyleCnt="6"/>
      <dgm:spPr/>
    </dgm:pt>
    <dgm:pt modelId="{AF08E0B2-916E-514F-9CCD-B81654982871}" type="pres">
      <dgm:prSet presAssocID="{D8766DDD-5D39-3748-8528-00FF68663BE7}" presName="root2" presStyleCnt="0"/>
      <dgm:spPr/>
    </dgm:pt>
    <dgm:pt modelId="{5216FFE7-54C3-5D49-8881-2EC55364E84F}" type="pres">
      <dgm:prSet presAssocID="{D8766DDD-5D39-3748-8528-00FF68663BE7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6B9FB-40D5-F04A-BC37-3FC30E90B8A5}" type="pres">
      <dgm:prSet presAssocID="{D8766DDD-5D39-3748-8528-00FF68663BE7}" presName="level3hierChild" presStyleCnt="0"/>
      <dgm:spPr/>
    </dgm:pt>
    <dgm:pt modelId="{474BE55B-EE04-0843-9B27-041312DB004A}" type="pres">
      <dgm:prSet presAssocID="{54896E90-5646-FE49-A2A5-814A0D4CBA0B}" presName="conn2-1" presStyleLbl="parChTrans1D2" presStyleIdx="4" presStyleCnt="6"/>
      <dgm:spPr/>
    </dgm:pt>
    <dgm:pt modelId="{7EE2DE0D-53CE-BD4A-AE15-2A3908DB3B1F}" type="pres">
      <dgm:prSet presAssocID="{54896E90-5646-FE49-A2A5-814A0D4CBA0B}" presName="connTx" presStyleLbl="parChTrans1D2" presStyleIdx="4" presStyleCnt="6"/>
      <dgm:spPr/>
    </dgm:pt>
    <dgm:pt modelId="{28F48F3A-B111-4341-B18E-6C38849CBA34}" type="pres">
      <dgm:prSet presAssocID="{EEDB29BC-BDE1-6448-8FF4-E89979412495}" presName="root2" presStyleCnt="0"/>
      <dgm:spPr/>
    </dgm:pt>
    <dgm:pt modelId="{46E8E359-95AE-6245-9239-A3AA7C513E67}" type="pres">
      <dgm:prSet presAssocID="{EEDB29BC-BDE1-6448-8FF4-E89979412495}" presName="LevelTwoTextNode" presStyleLbl="node2" presStyleIdx="4" presStyleCnt="6">
        <dgm:presLayoutVars>
          <dgm:chPref val="3"/>
        </dgm:presLayoutVars>
      </dgm:prSet>
      <dgm:spPr/>
    </dgm:pt>
    <dgm:pt modelId="{B9F636BE-9749-4E42-A4BE-9D5C3819DE2A}" type="pres">
      <dgm:prSet presAssocID="{EEDB29BC-BDE1-6448-8FF4-E89979412495}" presName="level3hierChild" presStyleCnt="0"/>
      <dgm:spPr/>
    </dgm:pt>
    <dgm:pt modelId="{45448BA8-FD1C-3F4B-90ED-814F0BBC5E08}" type="pres">
      <dgm:prSet presAssocID="{C2365EF0-E9DD-5E42-A153-5804872A9FA1}" presName="conn2-1" presStyleLbl="parChTrans1D2" presStyleIdx="5" presStyleCnt="6"/>
      <dgm:spPr/>
    </dgm:pt>
    <dgm:pt modelId="{31F1D0F4-9FA8-1841-A927-DDF083153391}" type="pres">
      <dgm:prSet presAssocID="{C2365EF0-E9DD-5E42-A153-5804872A9FA1}" presName="connTx" presStyleLbl="parChTrans1D2" presStyleIdx="5" presStyleCnt="6"/>
      <dgm:spPr/>
    </dgm:pt>
    <dgm:pt modelId="{089F2465-2301-9F4F-890B-1195DC79F534}" type="pres">
      <dgm:prSet presAssocID="{E401A0AD-9C7E-5045-AAB9-FE6A5D738708}" presName="root2" presStyleCnt="0"/>
      <dgm:spPr/>
    </dgm:pt>
    <dgm:pt modelId="{7C2A7BE8-80AC-E942-B126-80D4D9D1A30E}" type="pres">
      <dgm:prSet presAssocID="{E401A0AD-9C7E-5045-AAB9-FE6A5D738708}" presName="LevelTwoTextNode" presStyleLbl="node2" presStyleIdx="5" presStyleCnt="6">
        <dgm:presLayoutVars>
          <dgm:chPref val="3"/>
        </dgm:presLayoutVars>
      </dgm:prSet>
      <dgm:spPr/>
    </dgm:pt>
    <dgm:pt modelId="{612C80FA-12A5-CD40-8F24-8B37CE9EA969}" type="pres">
      <dgm:prSet presAssocID="{E401A0AD-9C7E-5045-AAB9-FE6A5D738708}" presName="level3hierChild" presStyleCnt="0"/>
      <dgm:spPr/>
    </dgm:pt>
  </dgm:ptLst>
  <dgm:cxnLst>
    <dgm:cxn modelId="{9A1D63DA-92EF-174F-B704-D5AE47B5595B}" type="presOf" srcId="{FA579DF8-268B-2647-B5E5-D0D3C608BFA4}" destId="{170C5C64-29F4-814E-8735-76496A7010B0}" srcOrd="0" destOrd="0" presId="urn:microsoft.com/office/officeart/2005/8/layout/hierarchy2"/>
    <dgm:cxn modelId="{A5A36EC5-EB67-0446-A49C-88CB2FED8A01}" type="presOf" srcId="{8E08BD3F-374E-6A48-8108-35E9D50A6EF1}" destId="{1312FFAE-884E-C743-B222-9FE1B5D21736}" srcOrd="0" destOrd="0" presId="urn:microsoft.com/office/officeart/2005/8/layout/hierarchy2"/>
    <dgm:cxn modelId="{89609258-B59D-EC49-BAE5-22ED26CB385E}" type="presOf" srcId="{AFC6C025-A064-FB4D-813D-60755A87D0BA}" destId="{AA3CBF10-ADAA-F744-9CCA-1A5E2889FF35}" srcOrd="0" destOrd="0" presId="urn:microsoft.com/office/officeart/2005/8/layout/hierarchy2"/>
    <dgm:cxn modelId="{ADD43647-05EB-4740-8D87-08620F88DC14}" srcId="{5AF2EA3E-1D56-9348-830C-B41E1F056EE2}" destId="{E401A0AD-9C7E-5045-AAB9-FE6A5D738708}" srcOrd="5" destOrd="0" parTransId="{C2365EF0-E9DD-5E42-A153-5804872A9FA1}" sibTransId="{12A6C62E-A843-F845-815D-211F4F80DA32}"/>
    <dgm:cxn modelId="{C77228BF-A7B4-5B4B-BE36-EA9C9B1F7DDB}" type="presOf" srcId="{C2365EF0-E9DD-5E42-A153-5804872A9FA1}" destId="{31F1D0F4-9FA8-1841-A927-DDF083153391}" srcOrd="1" destOrd="0" presId="urn:microsoft.com/office/officeart/2005/8/layout/hierarchy2"/>
    <dgm:cxn modelId="{6E7C4DAD-6560-2541-8526-F9DFBAF85C9C}" type="presOf" srcId="{F2297082-7D32-9549-9B70-D78334ABE0EC}" destId="{016BF71A-2206-A64A-8F64-92EF725379DE}" srcOrd="0" destOrd="0" presId="urn:microsoft.com/office/officeart/2005/8/layout/hierarchy2"/>
    <dgm:cxn modelId="{F5840A96-3FA2-B747-B895-F3D6BE184434}" type="presOf" srcId="{EEDB29BC-BDE1-6448-8FF4-E89979412495}" destId="{46E8E359-95AE-6245-9239-A3AA7C513E67}" srcOrd="0" destOrd="0" presId="urn:microsoft.com/office/officeart/2005/8/layout/hierarchy2"/>
    <dgm:cxn modelId="{F62F19A2-EEE4-3441-A660-57DFE39E4EB7}" type="presOf" srcId="{54896E90-5646-FE49-A2A5-814A0D4CBA0B}" destId="{7EE2DE0D-53CE-BD4A-AE15-2A3908DB3B1F}" srcOrd="1" destOrd="0" presId="urn:microsoft.com/office/officeart/2005/8/layout/hierarchy2"/>
    <dgm:cxn modelId="{EBC2E988-05E5-3746-8B12-763CE1F6E7E5}" type="presOf" srcId="{5AF2EA3E-1D56-9348-830C-B41E1F056EE2}" destId="{BD79B58E-CEED-F240-8A70-F72278F5650E}" srcOrd="0" destOrd="0" presId="urn:microsoft.com/office/officeart/2005/8/layout/hierarchy2"/>
    <dgm:cxn modelId="{28B37129-025A-F34B-8A93-3A2A88B703A8}" srcId="{5AF2EA3E-1D56-9348-830C-B41E1F056EE2}" destId="{FA579DF8-268B-2647-B5E5-D0D3C608BFA4}" srcOrd="2" destOrd="0" parTransId="{8E08BD3F-374E-6A48-8108-35E9D50A6EF1}" sibTransId="{D120DA16-8260-FD40-92C9-742D8BD37F82}"/>
    <dgm:cxn modelId="{584921CF-502D-3D4E-A795-DEF677AACFAC}" type="presOf" srcId="{C2365EF0-E9DD-5E42-A153-5804872A9FA1}" destId="{45448BA8-FD1C-3F4B-90ED-814F0BBC5E08}" srcOrd="0" destOrd="0" presId="urn:microsoft.com/office/officeart/2005/8/layout/hierarchy2"/>
    <dgm:cxn modelId="{72E7A295-ABB8-5A4C-A959-5C88E8DBC610}" type="presOf" srcId="{4D6D3AD9-5E2E-1647-837C-1C42F4DB9683}" destId="{8A57902B-0A3D-3A4C-B4DD-E30640640625}" srcOrd="0" destOrd="0" presId="urn:microsoft.com/office/officeart/2005/8/layout/hierarchy2"/>
    <dgm:cxn modelId="{D05DF377-14FB-294A-AD5D-A06CD6B83A87}" srcId="{4D6D3AD9-5E2E-1647-837C-1C42F4DB9683}" destId="{5AF2EA3E-1D56-9348-830C-B41E1F056EE2}" srcOrd="0" destOrd="0" parTransId="{16394B66-06E1-2B40-96A5-09D69C758798}" sibTransId="{E7CB88E3-FE1B-C843-9B13-1F3DBE4AAE8C}"/>
    <dgm:cxn modelId="{A9C0CABD-8B4E-F448-92CF-A8AB2A6C81B1}" type="presOf" srcId="{D8766DDD-5D39-3748-8528-00FF68663BE7}" destId="{5216FFE7-54C3-5D49-8881-2EC55364E84F}" srcOrd="0" destOrd="0" presId="urn:microsoft.com/office/officeart/2005/8/layout/hierarchy2"/>
    <dgm:cxn modelId="{E7E705FD-E061-9D42-97CA-C2A77EF4AB86}" type="presOf" srcId="{59EA6D8F-425A-7747-8851-95B5BAFE33BE}" destId="{D1592DF7-2BC1-2A4D-8B2A-4927CC3DA088}" srcOrd="1" destOrd="0" presId="urn:microsoft.com/office/officeart/2005/8/layout/hierarchy2"/>
    <dgm:cxn modelId="{AC91CCAE-D817-4B4C-A1C5-6E3C528223D7}" srcId="{5AF2EA3E-1D56-9348-830C-B41E1F056EE2}" destId="{AFC6C025-A064-FB4D-813D-60755A87D0BA}" srcOrd="0" destOrd="0" parTransId="{02548FC1-D195-B241-8893-96712F78C7BB}" sibTransId="{BCDE7F94-7BF4-0146-B650-DFFC0DFE562D}"/>
    <dgm:cxn modelId="{62C657DA-B444-1B4C-A8B6-470BE13EB4F2}" type="presOf" srcId="{E401A0AD-9C7E-5045-AAB9-FE6A5D738708}" destId="{7C2A7BE8-80AC-E942-B126-80D4D9D1A30E}" srcOrd="0" destOrd="0" presId="urn:microsoft.com/office/officeart/2005/8/layout/hierarchy2"/>
    <dgm:cxn modelId="{87223156-5561-B842-9CFB-814C42448304}" type="presOf" srcId="{02548FC1-D195-B241-8893-96712F78C7BB}" destId="{25C7A24A-24DA-8648-9E9A-3DBEE3CCC0A6}" srcOrd="1" destOrd="0" presId="urn:microsoft.com/office/officeart/2005/8/layout/hierarchy2"/>
    <dgm:cxn modelId="{18AAF7B1-5C05-FE49-95D0-8050B7D76FBC}" type="presOf" srcId="{54896E90-5646-FE49-A2A5-814A0D4CBA0B}" destId="{474BE55B-EE04-0843-9B27-041312DB004A}" srcOrd="0" destOrd="0" presId="urn:microsoft.com/office/officeart/2005/8/layout/hierarchy2"/>
    <dgm:cxn modelId="{6CC7C080-1FAD-4141-8D91-9F806ED731AE}" srcId="{5AF2EA3E-1D56-9348-830C-B41E1F056EE2}" destId="{EEDB29BC-BDE1-6448-8FF4-E89979412495}" srcOrd="4" destOrd="0" parTransId="{54896E90-5646-FE49-A2A5-814A0D4CBA0B}" sibTransId="{2110F63D-C30E-534C-ABB8-B9A7821AB86A}"/>
    <dgm:cxn modelId="{65EE0BD3-6AB2-474A-BDDB-E14AB99D0EB7}" type="presOf" srcId="{59EA6D8F-425A-7747-8851-95B5BAFE33BE}" destId="{8870371B-994A-0744-BA81-232836DC29A1}" srcOrd="0" destOrd="0" presId="urn:microsoft.com/office/officeart/2005/8/layout/hierarchy2"/>
    <dgm:cxn modelId="{D7274887-D522-DA42-905D-DABEEBC0C418}" srcId="{5AF2EA3E-1D56-9348-830C-B41E1F056EE2}" destId="{30AA1C9A-CD20-984E-B222-CCC2827E9DCC}" srcOrd="1" destOrd="0" parTransId="{59EA6D8F-425A-7747-8851-95B5BAFE33BE}" sibTransId="{D894DC1A-B2F8-1841-8443-3F198EA0E7B4}"/>
    <dgm:cxn modelId="{514061BB-F6A5-C147-A44A-EC1CB4A8A684}" type="presOf" srcId="{8E08BD3F-374E-6A48-8108-35E9D50A6EF1}" destId="{B01BC6C1-3D09-9141-851A-E3C9C708ACF5}" srcOrd="1" destOrd="0" presId="urn:microsoft.com/office/officeart/2005/8/layout/hierarchy2"/>
    <dgm:cxn modelId="{58CB00DA-9B37-CC4A-8FF6-A42A8B82626F}" srcId="{5AF2EA3E-1D56-9348-830C-B41E1F056EE2}" destId="{D8766DDD-5D39-3748-8528-00FF68663BE7}" srcOrd="3" destOrd="0" parTransId="{F2297082-7D32-9549-9B70-D78334ABE0EC}" sibTransId="{11589524-4E8D-7942-BBCF-75B0ABDF5461}"/>
    <dgm:cxn modelId="{64053641-AAEF-564E-8096-9B1409255D4C}" type="presOf" srcId="{30AA1C9A-CD20-984E-B222-CCC2827E9DCC}" destId="{5C389ABB-0913-5544-BC54-B78A3293EE11}" srcOrd="0" destOrd="0" presId="urn:microsoft.com/office/officeart/2005/8/layout/hierarchy2"/>
    <dgm:cxn modelId="{32F33855-AD5E-284A-92D3-B40850B089C3}" type="presOf" srcId="{F2297082-7D32-9549-9B70-D78334ABE0EC}" destId="{E6CFDC31-87AD-F346-BB32-9B549FF7C933}" srcOrd="1" destOrd="0" presId="urn:microsoft.com/office/officeart/2005/8/layout/hierarchy2"/>
    <dgm:cxn modelId="{F8D11961-1139-D54D-8A96-F888496254EB}" type="presOf" srcId="{02548FC1-D195-B241-8893-96712F78C7BB}" destId="{392BCFFC-4DA9-AC43-944D-02423D878634}" srcOrd="0" destOrd="0" presId="urn:microsoft.com/office/officeart/2005/8/layout/hierarchy2"/>
    <dgm:cxn modelId="{673DA5AE-A106-CF40-A9CA-645947123F07}" type="presParOf" srcId="{8A57902B-0A3D-3A4C-B4DD-E30640640625}" destId="{96C27205-C54D-7343-8EAE-353A6CC1406A}" srcOrd="0" destOrd="0" presId="urn:microsoft.com/office/officeart/2005/8/layout/hierarchy2"/>
    <dgm:cxn modelId="{CD1B1287-F7DD-084D-9E78-54ED87E69DDE}" type="presParOf" srcId="{96C27205-C54D-7343-8EAE-353A6CC1406A}" destId="{BD79B58E-CEED-F240-8A70-F72278F5650E}" srcOrd="0" destOrd="0" presId="urn:microsoft.com/office/officeart/2005/8/layout/hierarchy2"/>
    <dgm:cxn modelId="{0B04F2DD-FF4E-944C-8B58-791E8B7A3DF5}" type="presParOf" srcId="{96C27205-C54D-7343-8EAE-353A6CC1406A}" destId="{90D2C25D-21D1-AD4B-9595-4026DCD6F1E1}" srcOrd="1" destOrd="0" presId="urn:microsoft.com/office/officeart/2005/8/layout/hierarchy2"/>
    <dgm:cxn modelId="{03E39E17-479E-C145-BF57-03CEF361B576}" type="presParOf" srcId="{90D2C25D-21D1-AD4B-9595-4026DCD6F1E1}" destId="{392BCFFC-4DA9-AC43-944D-02423D878634}" srcOrd="0" destOrd="0" presId="urn:microsoft.com/office/officeart/2005/8/layout/hierarchy2"/>
    <dgm:cxn modelId="{5AAB99E6-CFBB-A947-8D94-43B19E1158D8}" type="presParOf" srcId="{392BCFFC-4DA9-AC43-944D-02423D878634}" destId="{25C7A24A-24DA-8648-9E9A-3DBEE3CCC0A6}" srcOrd="0" destOrd="0" presId="urn:microsoft.com/office/officeart/2005/8/layout/hierarchy2"/>
    <dgm:cxn modelId="{0C622AB4-0D72-8244-ADDD-EA8AC2EFEE0C}" type="presParOf" srcId="{90D2C25D-21D1-AD4B-9595-4026DCD6F1E1}" destId="{CA647671-B731-4D40-88BB-C20F807829F7}" srcOrd="1" destOrd="0" presId="urn:microsoft.com/office/officeart/2005/8/layout/hierarchy2"/>
    <dgm:cxn modelId="{9A14E66C-5C6A-4844-BB00-2D5904639223}" type="presParOf" srcId="{CA647671-B731-4D40-88BB-C20F807829F7}" destId="{AA3CBF10-ADAA-F744-9CCA-1A5E2889FF35}" srcOrd="0" destOrd="0" presId="urn:microsoft.com/office/officeart/2005/8/layout/hierarchy2"/>
    <dgm:cxn modelId="{C0D80F66-8626-7E47-93D3-9CB21B6B364D}" type="presParOf" srcId="{CA647671-B731-4D40-88BB-C20F807829F7}" destId="{0A46CE34-A1D0-EF4D-A227-CCA42A930E84}" srcOrd="1" destOrd="0" presId="urn:microsoft.com/office/officeart/2005/8/layout/hierarchy2"/>
    <dgm:cxn modelId="{7AEEC1D4-33C8-7247-B97A-A2D0CA530FEB}" type="presParOf" srcId="{90D2C25D-21D1-AD4B-9595-4026DCD6F1E1}" destId="{8870371B-994A-0744-BA81-232836DC29A1}" srcOrd="2" destOrd="0" presId="urn:microsoft.com/office/officeart/2005/8/layout/hierarchy2"/>
    <dgm:cxn modelId="{EF244F8B-44CB-0C40-B4BF-20C2BE0C5361}" type="presParOf" srcId="{8870371B-994A-0744-BA81-232836DC29A1}" destId="{D1592DF7-2BC1-2A4D-8B2A-4927CC3DA088}" srcOrd="0" destOrd="0" presId="urn:microsoft.com/office/officeart/2005/8/layout/hierarchy2"/>
    <dgm:cxn modelId="{CC6EDE85-78D5-134F-AFE0-B0E23AED6361}" type="presParOf" srcId="{90D2C25D-21D1-AD4B-9595-4026DCD6F1E1}" destId="{D0016484-3488-F241-82B8-3852CB8090D7}" srcOrd="3" destOrd="0" presId="urn:microsoft.com/office/officeart/2005/8/layout/hierarchy2"/>
    <dgm:cxn modelId="{19C60CDD-E454-C946-B0F4-F1E70DD8E33F}" type="presParOf" srcId="{D0016484-3488-F241-82B8-3852CB8090D7}" destId="{5C389ABB-0913-5544-BC54-B78A3293EE11}" srcOrd="0" destOrd="0" presId="urn:microsoft.com/office/officeart/2005/8/layout/hierarchy2"/>
    <dgm:cxn modelId="{4CE18D91-95C0-2B43-AD7A-6B0A3BF1EA8C}" type="presParOf" srcId="{D0016484-3488-F241-82B8-3852CB8090D7}" destId="{294D6F69-5C0F-084E-BDB9-E334E5F22764}" srcOrd="1" destOrd="0" presId="urn:microsoft.com/office/officeart/2005/8/layout/hierarchy2"/>
    <dgm:cxn modelId="{B78C5637-1162-6E45-B771-1FF16F2CA7D0}" type="presParOf" srcId="{90D2C25D-21D1-AD4B-9595-4026DCD6F1E1}" destId="{1312FFAE-884E-C743-B222-9FE1B5D21736}" srcOrd="4" destOrd="0" presId="urn:microsoft.com/office/officeart/2005/8/layout/hierarchy2"/>
    <dgm:cxn modelId="{9780E057-84B5-D548-8301-0016D744C2BE}" type="presParOf" srcId="{1312FFAE-884E-C743-B222-9FE1B5D21736}" destId="{B01BC6C1-3D09-9141-851A-E3C9C708ACF5}" srcOrd="0" destOrd="0" presId="urn:microsoft.com/office/officeart/2005/8/layout/hierarchy2"/>
    <dgm:cxn modelId="{705EFE9A-1F29-AC45-B559-786901A2F8AA}" type="presParOf" srcId="{90D2C25D-21D1-AD4B-9595-4026DCD6F1E1}" destId="{3CDBD26F-8815-5E44-8F23-3797BAA0F350}" srcOrd="5" destOrd="0" presId="urn:microsoft.com/office/officeart/2005/8/layout/hierarchy2"/>
    <dgm:cxn modelId="{902EC9D0-C108-844D-BD83-214A0A361A19}" type="presParOf" srcId="{3CDBD26F-8815-5E44-8F23-3797BAA0F350}" destId="{170C5C64-29F4-814E-8735-76496A7010B0}" srcOrd="0" destOrd="0" presId="urn:microsoft.com/office/officeart/2005/8/layout/hierarchy2"/>
    <dgm:cxn modelId="{BE3F2F27-13A5-9647-A6CF-E4A2661866A8}" type="presParOf" srcId="{3CDBD26F-8815-5E44-8F23-3797BAA0F350}" destId="{244D08CF-BFF5-0140-B154-ACFA24BBDD4A}" srcOrd="1" destOrd="0" presId="urn:microsoft.com/office/officeart/2005/8/layout/hierarchy2"/>
    <dgm:cxn modelId="{8C03F16F-BDBC-2A4D-928A-FFAD66798865}" type="presParOf" srcId="{90D2C25D-21D1-AD4B-9595-4026DCD6F1E1}" destId="{016BF71A-2206-A64A-8F64-92EF725379DE}" srcOrd="6" destOrd="0" presId="urn:microsoft.com/office/officeart/2005/8/layout/hierarchy2"/>
    <dgm:cxn modelId="{60314AC0-8E57-224E-A1EA-83A25DC07404}" type="presParOf" srcId="{016BF71A-2206-A64A-8F64-92EF725379DE}" destId="{E6CFDC31-87AD-F346-BB32-9B549FF7C933}" srcOrd="0" destOrd="0" presId="urn:microsoft.com/office/officeart/2005/8/layout/hierarchy2"/>
    <dgm:cxn modelId="{6F2A3CD2-FB10-2C47-8580-21497267E291}" type="presParOf" srcId="{90D2C25D-21D1-AD4B-9595-4026DCD6F1E1}" destId="{AF08E0B2-916E-514F-9CCD-B81654982871}" srcOrd="7" destOrd="0" presId="urn:microsoft.com/office/officeart/2005/8/layout/hierarchy2"/>
    <dgm:cxn modelId="{E24EFAA4-F13A-7546-B63D-EEA47499CB30}" type="presParOf" srcId="{AF08E0B2-916E-514F-9CCD-B81654982871}" destId="{5216FFE7-54C3-5D49-8881-2EC55364E84F}" srcOrd="0" destOrd="0" presId="urn:microsoft.com/office/officeart/2005/8/layout/hierarchy2"/>
    <dgm:cxn modelId="{AA3E7295-3E85-9E41-8CF1-6CF31F177936}" type="presParOf" srcId="{AF08E0B2-916E-514F-9CCD-B81654982871}" destId="{0B56B9FB-40D5-F04A-BC37-3FC30E90B8A5}" srcOrd="1" destOrd="0" presId="urn:microsoft.com/office/officeart/2005/8/layout/hierarchy2"/>
    <dgm:cxn modelId="{06973790-4695-EC44-9670-8C578D4B01D6}" type="presParOf" srcId="{90D2C25D-21D1-AD4B-9595-4026DCD6F1E1}" destId="{474BE55B-EE04-0843-9B27-041312DB004A}" srcOrd="8" destOrd="0" presId="urn:microsoft.com/office/officeart/2005/8/layout/hierarchy2"/>
    <dgm:cxn modelId="{D048BDEA-1019-8241-950C-D147F01F5A71}" type="presParOf" srcId="{474BE55B-EE04-0843-9B27-041312DB004A}" destId="{7EE2DE0D-53CE-BD4A-AE15-2A3908DB3B1F}" srcOrd="0" destOrd="0" presId="urn:microsoft.com/office/officeart/2005/8/layout/hierarchy2"/>
    <dgm:cxn modelId="{9463B366-5C39-7641-B317-571AA332E271}" type="presParOf" srcId="{90D2C25D-21D1-AD4B-9595-4026DCD6F1E1}" destId="{28F48F3A-B111-4341-B18E-6C38849CBA34}" srcOrd="9" destOrd="0" presId="urn:microsoft.com/office/officeart/2005/8/layout/hierarchy2"/>
    <dgm:cxn modelId="{BFE28451-AA02-2C4C-B8C1-3828F12556AA}" type="presParOf" srcId="{28F48F3A-B111-4341-B18E-6C38849CBA34}" destId="{46E8E359-95AE-6245-9239-A3AA7C513E67}" srcOrd="0" destOrd="0" presId="urn:microsoft.com/office/officeart/2005/8/layout/hierarchy2"/>
    <dgm:cxn modelId="{EA04B63B-ADA3-314E-B676-FB13F10848D4}" type="presParOf" srcId="{28F48F3A-B111-4341-B18E-6C38849CBA34}" destId="{B9F636BE-9749-4E42-A4BE-9D5C3819DE2A}" srcOrd="1" destOrd="0" presId="urn:microsoft.com/office/officeart/2005/8/layout/hierarchy2"/>
    <dgm:cxn modelId="{B6F45DE6-2249-2A4C-AF70-4F4C3AB395A2}" type="presParOf" srcId="{90D2C25D-21D1-AD4B-9595-4026DCD6F1E1}" destId="{45448BA8-FD1C-3F4B-90ED-814F0BBC5E08}" srcOrd="10" destOrd="0" presId="urn:microsoft.com/office/officeart/2005/8/layout/hierarchy2"/>
    <dgm:cxn modelId="{AF3E6F2F-E448-7E41-ABA6-324AF5114D74}" type="presParOf" srcId="{45448BA8-FD1C-3F4B-90ED-814F0BBC5E08}" destId="{31F1D0F4-9FA8-1841-A927-DDF083153391}" srcOrd="0" destOrd="0" presId="urn:microsoft.com/office/officeart/2005/8/layout/hierarchy2"/>
    <dgm:cxn modelId="{8BA60B04-2AB7-EC4C-8DAC-12F5928F7684}" type="presParOf" srcId="{90D2C25D-21D1-AD4B-9595-4026DCD6F1E1}" destId="{089F2465-2301-9F4F-890B-1195DC79F534}" srcOrd="11" destOrd="0" presId="urn:microsoft.com/office/officeart/2005/8/layout/hierarchy2"/>
    <dgm:cxn modelId="{FAE274C9-FF02-D84D-83CC-A0E884831F7A}" type="presParOf" srcId="{089F2465-2301-9F4F-890B-1195DC79F534}" destId="{7C2A7BE8-80AC-E942-B126-80D4D9D1A30E}" srcOrd="0" destOrd="0" presId="urn:microsoft.com/office/officeart/2005/8/layout/hierarchy2"/>
    <dgm:cxn modelId="{EAC4CDEC-38D1-1949-B5D4-0289D1C148CD}" type="presParOf" srcId="{089F2465-2301-9F4F-890B-1195DC79F534}" destId="{612C80FA-12A5-CD40-8F24-8B37CE9EA9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9B58E-CEED-F240-8A70-F72278F5650E}">
      <dsp:nvSpPr>
        <dsp:cNvPr id="0" name=""/>
        <dsp:cNvSpPr/>
      </dsp:nvSpPr>
      <dsp:spPr>
        <a:xfrm>
          <a:off x="4279900" y="4616979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4326861" y="4663940"/>
        <a:ext cx="3112827" cy="1509452"/>
      </dsp:txXfrm>
    </dsp:sp>
    <dsp:sp modelId="{392BCFFC-4DA9-AC43-944D-02423D878634}">
      <dsp:nvSpPr>
        <dsp:cNvPr id="0" name=""/>
        <dsp:cNvSpPr/>
      </dsp:nvSpPr>
      <dsp:spPr>
        <a:xfrm rot="17132988">
          <a:off x="5735580" y="3100499"/>
          <a:ext cx="47848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784838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Arial" charset="0"/>
            <a:ea typeface="Arial" charset="0"/>
            <a:cs typeface="Arial" charset="0"/>
          </a:endParaRPr>
        </a:p>
      </dsp:txBody>
      <dsp:txXfrm>
        <a:off x="8008379" y="2994194"/>
        <a:ext cx="239241" cy="239241"/>
      </dsp:txXfrm>
    </dsp:sp>
    <dsp:sp modelId="{AA3CBF10-ADAA-F744-9CCA-1A5E2889FF35}">
      <dsp:nvSpPr>
        <dsp:cNvPr id="0" name=""/>
        <dsp:cNvSpPr/>
      </dsp:nvSpPr>
      <dsp:spPr>
        <a:xfrm>
          <a:off x="8769349" y="7276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sz="54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sz="5400" kern="1200" dirty="0" smtClean="0">
              <a:latin typeface="Arial" charset="0"/>
              <a:ea typeface="Arial" charset="0"/>
              <a:cs typeface="Arial" charset="0"/>
            </a:rPr>
            <a:t>clone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8816310" y="54237"/>
        <a:ext cx="3112827" cy="1509452"/>
      </dsp:txXfrm>
    </dsp:sp>
    <dsp:sp modelId="{8870371B-994A-0744-BA81-232836DC29A1}">
      <dsp:nvSpPr>
        <dsp:cNvPr id="0" name=""/>
        <dsp:cNvSpPr/>
      </dsp:nvSpPr>
      <dsp:spPr>
        <a:xfrm rot="17692822">
          <a:off x="6603607" y="4022440"/>
          <a:ext cx="30487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048784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8051780" y="3959535"/>
        <a:ext cx="152439" cy="152439"/>
      </dsp:txXfrm>
    </dsp:sp>
    <dsp:sp modelId="{5C389ABB-0913-5544-BC54-B78A3293EE11}">
      <dsp:nvSpPr>
        <dsp:cNvPr id="0" name=""/>
        <dsp:cNvSpPr/>
      </dsp:nvSpPr>
      <dsp:spPr>
        <a:xfrm>
          <a:off x="8769349" y="1851157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sz="54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init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8816310" y="1898118"/>
        <a:ext cx="3112827" cy="1509452"/>
      </dsp:txXfrm>
    </dsp:sp>
    <dsp:sp modelId="{1312FFAE-884E-C743-B222-9FE1B5D21736}">
      <dsp:nvSpPr>
        <dsp:cNvPr id="0" name=""/>
        <dsp:cNvSpPr/>
      </dsp:nvSpPr>
      <dsp:spPr>
        <a:xfrm rot="19457599">
          <a:off x="7338175" y="4944380"/>
          <a:ext cx="157964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79649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>
            <a:latin typeface="Arial" charset="0"/>
            <a:ea typeface="Arial" charset="0"/>
            <a:cs typeface="Arial" charset="0"/>
          </a:endParaRPr>
        </a:p>
      </dsp:txBody>
      <dsp:txXfrm>
        <a:off x="8088508" y="4918204"/>
        <a:ext cx="78982" cy="78982"/>
      </dsp:txXfrm>
    </dsp:sp>
    <dsp:sp modelId="{170C5C64-29F4-814E-8735-76496A7010B0}">
      <dsp:nvSpPr>
        <dsp:cNvPr id="0" name=""/>
        <dsp:cNvSpPr/>
      </dsp:nvSpPr>
      <dsp:spPr>
        <a:xfrm>
          <a:off x="8769349" y="3695038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sz="54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sz="5400" kern="1200" dirty="0" smtClean="0">
              <a:latin typeface="Arial" charset="0"/>
              <a:ea typeface="Arial" charset="0"/>
              <a:cs typeface="Arial" charset="0"/>
            </a:rPr>
            <a:t>add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8816310" y="3741999"/>
        <a:ext cx="3112827" cy="1509452"/>
      </dsp:txXfrm>
    </dsp:sp>
    <dsp:sp modelId="{016BF71A-2206-A64A-8F64-92EF725379DE}">
      <dsp:nvSpPr>
        <dsp:cNvPr id="0" name=""/>
        <dsp:cNvSpPr/>
      </dsp:nvSpPr>
      <dsp:spPr>
        <a:xfrm rot="2142401">
          <a:off x="7338175" y="5866321"/>
          <a:ext cx="157964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79649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>
            <a:latin typeface="Arial" charset="0"/>
            <a:ea typeface="Arial" charset="0"/>
            <a:cs typeface="Arial" charset="0"/>
          </a:endParaRPr>
        </a:p>
      </dsp:txBody>
      <dsp:txXfrm>
        <a:off x="8088508" y="5840145"/>
        <a:ext cx="78982" cy="78982"/>
      </dsp:txXfrm>
    </dsp:sp>
    <dsp:sp modelId="{5216FFE7-54C3-5D49-8881-2EC55364E84F}">
      <dsp:nvSpPr>
        <dsp:cNvPr id="0" name=""/>
        <dsp:cNvSpPr/>
      </dsp:nvSpPr>
      <dsp:spPr>
        <a:xfrm>
          <a:off x="8769349" y="5538919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sz="54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sz="5400" kern="1200" dirty="0" smtClean="0">
              <a:latin typeface="Arial" charset="0"/>
              <a:ea typeface="Arial" charset="0"/>
              <a:cs typeface="Arial" charset="0"/>
            </a:rPr>
            <a:t>commit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8816310" y="5585880"/>
        <a:ext cx="3112827" cy="1509452"/>
      </dsp:txXfrm>
    </dsp:sp>
    <dsp:sp modelId="{474BE55B-EE04-0843-9B27-041312DB004A}">
      <dsp:nvSpPr>
        <dsp:cNvPr id="0" name=""/>
        <dsp:cNvSpPr/>
      </dsp:nvSpPr>
      <dsp:spPr>
        <a:xfrm rot="3907178">
          <a:off x="6603607" y="6788261"/>
          <a:ext cx="304878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048784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latin typeface="Arial" charset="0"/>
            <a:ea typeface="Arial" charset="0"/>
            <a:cs typeface="Arial" charset="0"/>
          </a:endParaRPr>
        </a:p>
      </dsp:txBody>
      <dsp:txXfrm>
        <a:off x="8051780" y="6725357"/>
        <a:ext cx="152439" cy="152439"/>
      </dsp:txXfrm>
    </dsp:sp>
    <dsp:sp modelId="{46E8E359-95AE-6245-9239-A3AA7C513E67}">
      <dsp:nvSpPr>
        <dsp:cNvPr id="0" name=""/>
        <dsp:cNvSpPr/>
      </dsp:nvSpPr>
      <dsp:spPr>
        <a:xfrm>
          <a:off x="8769349" y="7382800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sz="54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sz="5400" kern="1200" dirty="0" smtClean="0">
              <a:latin typeface="Arial" charset="0"/>
              <a:ea typeface="Arial" charset="0"/>
              <a:cs typeface="Arial" charset="0"/>
            </a:rPr>
            <a:t>push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8816310" y="7429761"/>
        <a:ext cx="3112827" cy="1509452"/>
      </dsp:txXfrm>
    </dsp:sp>
    <dsp:sp modelId="{45448BA8-FD1C-3F4B-90ED-814F0BBC5E08}">
      <dsp:nvSpPr>
        <dsp:cNvPr id="0" name=""/>
        <dsp:cNvSpPr/>
      </dsp:nvSpPr>
      <dsp:spPr>
        <a:xfrm rot="4467012">
          <a:off x="5735580" y="7710202"/>
          <a:ext cx="47848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784838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Arial" charset="0"/>
            <a:ea typeface="Arial" charset="0"/>
            <a:cs typeface="Arial" charset="0"/>
          </a:endParaRPr>
        </a:p>
      </dsp:txBody>
      <dsp:txXfrm>
        <a:off x="8008379" y="7603897"/>
        <a:ext cx="239241" cy="239241"/>
      </dsp:txXfrm>
    </dsp:sp>
    <dsp:sp modelId="{7C2A7BE8-80AC-E942-B126-80D4D9D1A30E}">
      <dsp:nvSpPr>
        <dsp:cNvPr id="0" name=""/>
        <dsp:cNvSpPr/>
      </dsp:nvSpPr>
      <dsp:spPr>
        <a:xfrm>
          <a:off x="8769349" y="9226682"/>
          <a:ext cx="3206749" cy="160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63500" dir="162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err="1" smtClean="0">
              <a:latin typeface="Arial" charset="0"/>
              <a:ea typeface="Arial" charset="0"/>
              <a:cs typeface="Arial" charset="0"/>
            </a:rPr>
            <a:t>git</a:t>
          </a:r>
          <a:r>
            <a:rPr lang="zh-CN" altLang="en-US" sz="54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altLang="zh-CN" sz="5400" kern="1200" dirty="0" smtClean="0">
              <a:latin typeface="Arial" charset="0"/>
              <a:ea typeface="Arial" charset="0"/>
              <a:cs typeface="Arial" charset="0"/>
            </a:rPr>
            <a:t>pull</a:t>
          </a:r>
          <a:endParaRPr lang="zh-CN" altLang="en-US" sz="5400" kern="1200" dirty="0">
            <a:latin typeface="Arial" charset="0"/>
            <a:ea typeface="Arial" charset="0"/>
            <a:cs typeface="Arial" charset="0"/>
          </a:endParaRPr>
        </a:p>
      </dsp:txBody>
      <dsp:txXfrm>
        <a:off x="8816310" y="9273643"/>
        <a:ext cx="3112827" cy="150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7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3679031"/>
            <a:ext cx="14716126" cy="3571876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322343"/>
            <a:ext cx="14716126" cy="233957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642937">
              <a:spcBef>
                <a:spcPts val="0"/>
              </a:spcBef>
              <a:buSzTx/>
              <a:buNone/>
            </a:lvl1pPr>
            <a:lvl2pPr marL="0" indent="228600" algn="ctr" defTabSz="642937">
              <a:spcBef>
                <a:spcPts val="0"/>
              </a:spcBef>
              <a:buSzTx/>
              <a:buNone/>
            </a:lvl2pPr>
            <a:lvl3pPr marL="0" indent="457200" algn="ctr" defTabSz="642937">
              <a:spcBef>
                <a:spcPts val="0"/>
              </a:spcBef>
              <a:buSzTx/>
              <a:buNone/>
            </a:lvl3pPr>
            <a:lvl4pPr marL="0" indent="685800" algn="ctr" defTabSz="642937">
              <a:spcBef>
                <a:spcPts val="0"/>
              </a:spcBef>
              <a:buSzTx/>
              <a:buNone/>
            </a:lvl4pPr>
            <a:lvl5pPr marL="0" indent="914400" algn="ctr" defTabSz="642937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4833937" y="3893343"/>
            <a:ext cx="14716126" cy="8072439"/>
          </a:xfrm>
          <a:prstGeom prst="rect">
            <a:avLst/>
          </a:prstGeom>
        </p:spPr>
        <p:txBody>
          <a:bodyPr lIns="71437" tIns="71437" rIns="71437" bIns="71437"/>
          <a:lstStyle>
            <a:lvl1pPr marL="793750" indent="-793750" defTabSz="642937">
              <a:spcBef>
                <a:spcPts val="5000"/>
              </a:spcBef>
              <a:buBlip>
                <a:blip r:embed="rId3"/>
              </a:buBlip>
            </a:lvl1pPr>
            <a:lvl2pPr marL="1365250" indent="-793750" defTabSz="642937">
              <a:spcBef>
                <a:spcPts val="5000"/>
              </a:spcBef>
              <a:buBlip>
                <a:blip r:embed="rId3"/>
              </a:buBlip>
            </a:lvl2pPr>
            <a:lvl3pPr marL="1936750" indent="-793750" defTabSz="642937">
              <a:spcBef>
                <a:spcPts val="5000"/>
              </a:spcBef>
              <a:buBlip>
                <a:blip r:embed="rId3"/>
              </a:buBlip>
            </a:lvl3pPr>
            <a:lvl4pPr marL="2508250" indent="-793750" defTabSz="642937">
              <a:spcBef>
                <a:spcPts val="5000"/>
              </a:spcBef>
              <a:buBlip>
                <a:blip r:embed="rId3"/>
              </a:buBlip>
            </a:lvl4pPr>
            <a:lvl5pPr marL="3079750" indent="-793750" defTabSz="642937">
              <a:spcBef>
                <a:spcPts val="5000"/>
              </a:spcBef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94102" y="3635852"/>
            <a:ext cx="19995796" cy="35718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网站是怎样炼成的</a:t>
            </a:r>
            <a:r>
              <a:rPr lang="en-US" altLang="zh-CN" dirty="0" smtClean="0"/>
              <a:t>-</a:t>
            </a:r>
            <a:r>
              <a:rPr lang="en-US" altLang="zh-CN" dirty="0" smtClean="0"/>
              <a:t>04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833937" y="7624598"/>
            <a:ext cx="14716126" cy="2339579"/>
          </a:xfrm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zh-CN" altLang="en-US" dirty="0" smtClean="0"/>
              <a:t>乐潇游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9187" y="3541190"/>
            <a:ext cx="24277451" cy="81137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学会使用代码版本管理工具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学会使用代码托管平台</a:t>
            </a:r>
            <a:r>
              <a:rPr lang="en-US" altLang="zh-CN" dirty="0" err="1" smtClean="0"/>
              <a:t>Github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rPr dirty="0"/>
              <a:t>课程大纲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012136" y="3103468"/>
            <a:ext cx="14359729" cy="9999985"/>
          </a:xfrm>
          <a:prstGeom prst="rect">
            <a:avLst/>
          </a:prstGeom>
        </p:spPr>
        <p:txBody>
          <a:bodyPr/>
          <a:lstStyle/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zh-CN" altLang="en-US" dirty="0" smtClean="0"/>
              <a:t>代码托管的历史背景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的基本使用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的基本使用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en-US" altLang="zh-CN" dirty="0" smtClean="0"/>
              <a:t>Coding</a:t>
            </a:r>
            <a:r>
              <a:rPr lang="zh-CN" altLang="en-US" smtClean="0"/>
              <a:t>的基本使用</a:t>
            </a:r>
            <a:endParaRPr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383921040"/>
              </p:ext>
            </p:extLst>
          </p:nvPr>
        </p:nvGraphicFramePr>
        <p:xfrm>
          <a:off x="10983784" y="2266120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833937" y="3852862"/>
            <a:ext cx="14716126" cy="3571876"/>
          </a:xfrm>
          <a:prstGeom prst="rect">
            <a:avLst/>
          </a:prstGeom>
        </p:spPr>
        <p:txBody>
          <a:bodyPr/>
          <a:lstStyle/>
          <a:p>
            <a:r>
              <a:t>谢谢大家！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60</Words>
  <Application>Microsoft Macintosh PowerPoint</Application>
  <PresentationFormat>自定义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Chalkduster</vt:lpstr>
      <vt:lpstr>Helvetica Neue</vt:lpstr>
      <vt:lpstr>Arial</vt:lpstr>
      <vt:lpstr>Chalkboard</vt:lpstr>
      <vt:lpstr>网站是怎样炼成的-04</vt:lpstr>
      <vt:lpstr>学习目标</vt:lpstr>
      <vt:lpstr>课程大纲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网站是怎样炼成的-01</dc:title>
  <cp:lastModifiedBy>Happy</cp:lastModifiedBy>
  <cp:revision>17</cp:revision>
  <dcterms:modified xsi:type="dcterms:W3CDTF">2018-06-10T13:15:57Z</dcterms:modified>
</cp:coreProperties>
</file>