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300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62" d="100"/>
          <a:sy n="62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671235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44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3657600"/>
            <a:ext cx="208280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327900"/>
            <a:ext cx="20828000" cy="1892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228600" algn="ctr">
              <a:spcBef>
                <a:spcPts val="0"/>
              </a:spcBef>
              <a:buSzTx/>
              <a:buNone/>
              <a:defRPr sz="4800"/>
            </a:lvl2pPr>
            <a:lvl3pPr marL="0" indent="457200" algn="ctr">
              <a:spcBef>
                <a:spcPts val="0"/>
              </a:spcBef>
              <a:buSzTx/>
              <a:buNone/>
              <a:defRPr sz="4800"/>
            </a:lvl3pPr>
            <a:lvl4pPr marL="0" indent="685800" algn="ctr">
              <a:spcBef>
                <a:spcPts val="0"/>
              </a:spcBef>
              <a:buSzTx/>
              <a:buNone/>
              <a:defRPr sz="4800"/>
            </a:lvl4pPr>
            <a:lvl5pPr marL="0" indent="91440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74900" y="636269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200"/>
            </a:lvl1pPr>
          </a:lstStyle>
          <a:p>
            <a:r>
              <a:t>“在此键入引文。”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74900" y="8966200"/>
            <a:ext cx="19621500" cy="711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4833937" y="3679031"/>
            <a:ext cx="14716126" cy="3571876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642937"/>
          </a:lstStyle>
          <a:p>
            <a: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4833937" y="7322343"/>
            <a:ext cx="14716126" cy="2339579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642937">
              <a:spcBef>
                <a:spcPts val="0"/>
              </a:spcBef>
              <a:buSzTx/>
              <a:buNone/>
            </a:lvl1pPr>
            <a:lvl2pPr marL="0" indent="228600" algn="ctr" defTabSz="642937">
              <a:spcBef>
                <a:spcPts val="0"/>
              </a:spcBef>
              <a:buSzTx/>
              <a:buNone/>
            </a:lvl2pPr>
            <a:lvl3pPr marL="0" indent="457200" algn="ctr" defTabSz="642937">
              <a:spcBef>
                <a:spcPts val="0"/>
              </a:spcBef>
              <a:buSzTx/>
              <a:buNone/>
            </a:lvl3pPr>
            <a:lvl4pPr marL="0" indent="685800" algn="ctr" defTabSz="642937">
              <a:spcBef>
                <a:spcPts val="0"/>
              </a:spcBef>
              <a:buSzTx/>
              <a:buNone/>
            </a:lvl4pPr>
            <a:lvl5pPr marL="0" indent="914400" algn="ctr" defTabSz="642937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16526" y="12930187"/>
            <a:ext cx="549627" cy="608734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4833937" y="285750"/>
            <a:ext cx="14716126" cy="3571875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r>
              <a:t>标题文本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half" idx="1"/>
          </p:nvPr>
        </p:nvSpPr>
        <p:spPr>
          <a:xfrm>
            <a:off x="4833937" y="3893343"/>
            <a:ext cx="14716126" cy="8072439"/>
          </a:xfrm>
          <a:prstGeom prst="rect">
            <a:avLst/>
          </a:prstGeom>
        </p:spPr>
        <p:txBody>
          <a:bodyPr lIns="71437" tIns="71437" rIns="71437" bIns="71437"/>
          <a:lstStyle>
            <a:lvl1pPr marL="793750" indent="-793750" defTabSz="642937">
              <a:spcBef>
                <a:spcPts val="5000"/>
              </a:spcBef>
              <a:buBlip>
                <a:blip r:embed="rId3"/>
              </a:buBlip>
            </a:lvl1pPr>
            <a:lvl2pPr marL="1365250" indent="-793750" defTabSz="642937">
              <a:spcBef>
                <a:spcPts val="5000"/>
              </a:spcBef>
              <a:buBlip>
                <a:blip r:embed="rId3"/>
              </a:buBlip>
            </a:lvl2pPr>
            <a:lvl3pPr marL="1936750" indent="-793750" defTabSz="642937">
              <a:spcBef>
                <a:spcPts val="5000"/>
              </a:spcBef>
              <a:buBlip>
                <a:blip r:embed="rId3"/>
              </a:buBlip>
            </a:lvl3pPr>
            <a:lvl4pPr marL="2508250" indent="-793750" defTabSz="642937">
              <a:spcBef>
                <a:spcPts val="5000"/>
              </a:spcBef>
              <a:buBlip>
                <a:blip r:embed="rId3"/>
              </a:buBlip>
            </a:lvl4pPr>
            <a:lvl5pPr marL="3079750" indent="-793750" defTabSz="642937">
              <a:spcBef>
                <a:spcPts val="5000"/>
              </a:spcBef>
              <a:buBlip>
                <a:blip r:embed="rId3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11916526" y="12930187"/>
            <a:ext cx="549627" cy="608734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833937" y="285750"/>
            <a:ext cx="14716126" cy="3571875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r>
              <a:t>标题文本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xfrm>
            <a:off x="11916526" y="12930187"/>
            <a:ext cx="549627" cy="608734"/>
          </a:xfrm>
          <a:prstGeom prst="rect">
            <a:avLst/>
          </a:prstGeom>
        </p:spPr>
        <p:txBody>
          <a:bodyPr lIns="71437" tIns="71437" rIns="71437" bIns="71437"/>
          <a:lstStyle>
            <a:lvl1pPr defTabSz="642937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4699000" y="1645275"/>
            <a:ext cx="14960600" cy="774809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778000" y="9550400"/>
            <a:ext cx="20828000" cy="2120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778000" y="11785600"/>
            <a:ext cx="20828000" cy="134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228600" algn="ctr">
              <a:spcBef>
                <a:spcPts val="0"/>
              </a:spcBef>
              <a:buSzTx/>
              <a:buNone/>
              <a:defRPr sz="4800"/>
            </a:lvl2pPr>
            <a:lvl3pPr marL="0" indent="457200" algn="ctr">
              <a:spcBef>
                <a:spcPts val="0"/>
              </a:spcBef>
              <a:buSzTx/>
              <a:buNone/>
              <a:defRPr sz="4800"/>
            </a:lvl3pPr>
            <a:lvl4pPr marL="0" indent="685800" algn="ctr">
              <a:spcBef>
                <a:spcPts val="0"/>
              </a:spcBef>
              <a:buSzTx/>
              <a:buNone/>
              <a:defRPr sz="4800"/>
            </a:lvl4pPr>
            <a:lvl5pPr marL="0" indent="91440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5067300"/>
            <a:ext cx="20828000" cy="3568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4058900" y="1765300"/>
            <a:ext cx="8356600" cy="9842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574800" y="1854200"/>
            <a:ext cx="10858500" cy="4826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574800" y="6692900"/>
            <a:ext cx="10858500" cy="5067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228600" algn="ctr">
              <a:spcBef>
                <a:spcPts val="0"/>
              </a:spcBef>
              <a:buSzTx/>
              <a:buNone/>
              <a:defRPr sz="4800"/>
            </a:lvl2pPr>
            <a:lvl3pPr marL="0" indent="457200" algn="ctr">
              <a:spcBef>
                <a:spcPts val="0"/>
              </a:spcBef>
              <a:buSzTx/>
              <a:buNone/>
              <a:defRPr sz="4800"/>
            </a:lvl3pPr>
            <a:lvl4pPr marL="0" indent="685800" algn="ctr">
              <a:spcBef>
                <a:spcPts val="0"/>
              </a:spcBef>
              <a:buSzTx/>
              <a:buNone/>
              <a:defRPr sz="4800"/>
            </a:lvl4pPr>
            <a:lvl5pPr marL="0" indent="91440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778000" y="3898900"/>
            <a:ext cx="208280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82600" y="3302000"/>
            <a:ext cx="9245670" cy="9271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778000" y="952500"/>
            <a:ext cx="208280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778000" y="3378200"/>
            <a:ext cx="10007600" cy="9118600"/>
          </a:xfrm>
          <a:prstGeom prst="rect">
            <a:avLst/>
          </a:prstGeom>
        </p:spPr>
        <p:txBody>
          <a:bodyPr/>
          <a:lstStyle>
            <a:lvl1pPr marL="660399" indent="-660399">
              <a:spcBef>
                <a:spcPts val="3200"/>
              </a:spcBef>
              <a:buBlip>
                <a:blip r:embed="rId2"/>
              </a:buBlip>
              <a:defRPr sz="4400"/>
            </a:lvl1pPr>
            <a:lvl2pPr marL="1320800" indent="-660400">
              <a:spcBef>
                <a:spcPts val="3200"/>
              </a:spcBef>
              <a:buBlip>
                <a:blip r:embed="rId2"/>
              </a:buBlip>
              <a:defRPr sz="4400"/>
            </a:lvl2pPr>
            <a:lvl3pPr marL="1981200" indent="-660400">
              <a:spcBef>
                <a:spcPts val="3200"/>
              </a:spcBef>
              <a:buBlip>
                <a:blip r:embed="rId2"/>
              </a:buBlip>
              <a:defRPr sz="4400"/>
            </a:lvl3pPr>
            <a:lvl4pPr marL="2641600" indent="-660400">
              <a:spcBef>
                <a:spcPts val="3200"/>
              </a:spcBef>
              <a:buBlip>
                <a:blip r:embed="rId2"/>
              </a:buBlip>
              <a:defRPr sz="4400"/>
            </a:lvl4pPr>
            <a:lvl5pPr marL="3302000" indent="-660400">
              <a:spcBef>
                <a:spcPts val="3200"/>
              </a:spcBef>
              <a:buBlip>
                <a:blip r:embed="rId2"/>
              </a:buBlip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91452" y="13004800"/>
            <a:ext cx="508351" cy="567459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6862178"/>
            <a:ext cx="7404100" cy="5549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 rot="21600000">
            <a:off x="15760699" y="952499"/>
            <a:ext cx="7404101" cy="5549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 rot="21600000">
            <a:off x="1231900" y="952499"/>
            <a:ext cx="14173201" cy="11468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2.jpe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778000" y="1498600"/>
            <a:ext cx="20828000" cy="1071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8"/>
              </a:buBlip>
            </a:lvl1pPr>
            <a:lvl2pPr>
              <a:buBlip>
                <a:blip r:embed="rId18"/>
              </a:buBlip>
            </a:lvl2pPr>
            <a:lvl3pPr>
              <a:buBlip>
                <a:blip r:embed="rId18"/>
              </a:buBlip>
            </a:lvl3pPr>
            <a:lvl4pPr>
              <a:buBlip>
                <a:blip r:embed="rId18"/>
              </a:buBlip>
            </a:lvl4pPr>
            <a:lvl5pPr>
              <a:buBlip>
                <a:blip r:embed="rId18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778000" y="355600"/>
            <a:ext cx="20828000" cy="3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36944" y="13004800"/>
            <a:ext cx="508351" cy="5674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</p:sldLayoutIdLst>
  <p:transition spd="med"/>
  <p:txStyles>
    <p:titleStyle>
      <a:lvl1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762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524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2286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3048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3810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4572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5334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6096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6858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18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2194102" y="3635852"/>
            <a:ext cx="19995796" cy="357187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网站是怎样炼成的</a:t>
            </a:r>
            <a:r>
              <a:rPr lang="en-US" altLang="zh-CN" smtClean="0"/>
              <a:t>-11</a:t>
            </a:r>
            <a:endParaRPr dirty="0"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xfrm>
            <a:off x="4833937" y="7624598"/>
            <a:ext cx="14716126" cy="2339579"/>
          </a:xfrm>
          <a:prstGeom prst="rect">
            <a:avLst/>
          </a:prstGeom>
        </p:spPr>
        <p:txBody>
          <a:bodyPr/>
          <a:lstStyle/>
          <a:p>
            <a:r>
              <a:rPr dirty="0"/>
              <a:t>by </a:t>
            </a:r>
            <a:r>
              <a:rPr lang="zh-CN" altLang="en-US" dirty="0" smtClean="0"/>
              <a:t>乐潇游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4833937" y="-245186"/>
            <a:ext cx="14716126" cy="3436772"/>
          </a:xfrm>
          <a:prstGeom prst="rect">
            <a:avLst/>
          </a:prstGeom>
        </p:spPr>
        <p:txBody>
          <a:bodyPr/>
          <a:lstStyle/>
          <a:p>
            <a:r>
              <a:t>学习目标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509187" y="3541190"/>
            <a:ext cx="24277451" cy="811376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7000"/>
            </a:pPr>
            <a:r>
              <a:rPr lang="zh-CN" altLang="en-US" dirty="0" smtClean="0"/>
              <a:t>学会移动端网页制作；</a:t>
            </a:r>
            <a:endParaRPr lang="en-US" altLang="zh-CN" dirty="0" smtClean="0"/>
          </a:p>
          <a:p>
            <a:pPr>
              <a:lnSpc>
                <a:spcPct val="120000"/>
              </a:lnSpc>
              <a:defRPr sz="7000"/>
            </a:pPr>
            <a:r>
              <a:rPr lang="zh-CN" altLang="en-US" dirty="0" smtClean="0"/>
              <a:t>完成淘票票首页基本结构布局</a:t>
            </a:r>
            <a:r>
              <a:rPr dirty="0" smtClean="0"/>
              <a:t>。</a:t>
            </a: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4833937" y="-245186"/>
            <a:ext cx="14716126" cy="3436772"/>
          </a:xfrm>
          <a:prstGeom prst="rect">
            <a:avLst/>
          </a:prstGeom>
        </p:spPr>
        <p:txBody>
          <a:bodyPr/>
          <a:lstStyle/>
          <a:p>
            <a:r>
              <a:rPr dirty="0"/>
              <a:t>课程大纲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5012136" y="3103468"/>
            <a:ext cx="14359729" cy="9999985"/>
          </a:xfrm>
          <a:prstGeom prst="rect">
            <a:avLst/>
          </a:prstGeom>
        </p:spPr>
        <p:txBody>
          <a:bodyPr/>
          <a:lstStyle/>
          <a:p>
            <a:pPr marL="642937" indent="-642937" defTabSz="520779">
              <a:lnSpc>
                <a:spcPct val="120000"/>
              </a:lnSpc>
              <a:spcBef>
                <a:spcPts val="4100"/>
              </a:spcBef>
              <a:buBlip>
                <a:blip r:embed="rId3"/>
              </a:buBlip>
              <a:defRPr sz="5670"/>
            </a:pPr>
            <a:r>
              <a:rPr lang="zh-CN" altLang="en-US" dirty="0" smtClean="0"/>
              <a:t>移动端网站的重要元素</a:t>
            </a:r>
            <a:endParaRPr lang="en-US" altLang="zh-CN" dirty="0" smtClean="0"/>
          </a:p>
          <a:p>
            <a:pPr marL="642937" indent="-642937" defTabSz="520779">
              <a:lnSpc>
                <a:spcPct val="120000"/>
              </a:lnSpc>
              <a:spcBef>
                <a:spcPts val="4100"/>
              </a:spcBef>
              <a:buBlip>
                <a:blip r:embed="rId3"/>
              </a:buBlip>
              <a:defRPr sz="5670"/>
            </a:pPr>
            <a:r>
              <a:rPr lang="zh-CN" altLang="en-US" dirty="0" smtClean="0"/>
              <a:t>淘票票</a:t>
            </a:r>
            <a:r>
              <a:rPr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H5</a:t>
            </a:r>
            <a:r>
              <a:rPr lang="zh-CN" altLang="en-US" dirty="0" smtClean="0"/>
              <a:t>页面首页分析</a:t>
            </a:r>
            <a:endParaRPr lang="en-US" altLang="zh-CN" dirty="0" smtClean="0"/>
          </a:p>
          <a:p>
            <a:pPr marL="642937" indent="-642937" defTabSz="520779">
              <a:lnSpc>
                <a:spcPct val="120000"/>
              </a:lnSpc>
              <a:spcBef>
                <a:spcPts val="4100"/>
              </a:spcBef>
              <a:defRPr sz="5670"/>
            </a:pPr>
            <a:r>
              <a:rPr lang="zh-CN" altLang="en-US" dirty="0"/>
              <a:t>淘票票</a:t>
            </a:r>
            <a:r>
              <a:rPr lang="en-US" altLang="zh-CN" dirty="0">
                <a:latin typeface="Hiragino Sans GB W3" charset="-122"/>
                <a:ea typeface="Hiragino Sans GB W3" charset="-122"/>
                <a:cs typeface="Hiragino Sans GB W3" charset="-122"/>
              </a:rPr>
              <a:t>H5</a:t>
            </a:r>
            <a:r>
              <a:rPr lang="zh-CN" altLang="en-US" dirty="0"/>
              <a:t>页面</a:t>
            </a:r>
            <a:r>
              <a:rPr lang="zh-CN" altLang="en-US" dirty="0" smtClean="0"/>
              <a:t>首页布局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xfrm>
            <a:off x="4833937" y="3852862"/>
            <a:ext cx="14716126" cy="3571876"/>
          </a:xfrm>
          <a:prstGeom prst="rect">
            <a:avLst/>
          </a:prstGeom>
        </p:spPr>
        <p:txBody>
          <a:bodyPr/>
          <a:lstStyle/>
          <a:p>
            <a:r>
              <a:t>谢谢大家！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45</Words>
  <Application>Microsoft Macintosh PowerPoint</Application>
  <PresentationFormat>自定义</PresentationFormat>
  <Paragraphs>10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Chalkduster</vt:lpstr>
      <vt:lpstr>Helvetica Neue</vt:lpstr>
      <vt:lpstr>Hiragino Sans GB W3</vt:lpstr>
      <vt:lpstr>Chalkboard</vt:lpstr>
      <vt:lpstr>网站是怎样炼成的-11</vt:lpstr>
      <vt:lpstr>学习目标</vt:lpstr>
      <vt:lpstr>课程大纲</vt:lpstr>
      <vt:lpstr>谢谢大家！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网站是怎样炼成的-01</dc:title>
  <cp:lastModifiedBy>Happy</cp:lastModifiedBy>
  <cp:revision>19</cp:revision>
  <dcterms:modified xsi:type="dcterms:W3CDTF">2018-06-26T12:24:21Z</dcterms:modified>
</cp:coreProperties>
</file>