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300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7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3657600"/>
            <a:ext cx="208280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327900"/>
            <a:ext cx="20828000" cy="1892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74900" y="636269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74900" y="8966200"/>
            <a:ext cx="196215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833937" y="3679031"/>
            <a:ext cx="14716126" cy="3571876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833937" y="7322343"/>
            <a:ext cx="14716126" cy="2339579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642937">
              <a:spcBef>
                <a:spcPts val="0"/>
              </a:spcBef>
              <a:buSzTx/>
              <a:buNone/>
            </a:lvl1pPr>
            <a:lvl2pPr marL="0" indent="228600" algn="ctr" defTabSz="642937">
              <a:spcBef>
                <a:spcPts val="0"/>
              </a:spcBef>
              <a:buSzTx/>
              <a:buNone/>
            </a:lvl2pPr>
            <a:lvl3pPr marL="0" indent="457200" algn="ctr" defTabSz="642937">
              <a:spcBef>
                <a:spcPts val="0"/>
              </a:spcBef>
              <a:buSzTx/>
              <a:buNone/>
            </a:lvl3pPr>
            <a:lvl4pPr marL="0" indent="685800" algn="ctr" defTabSz="642937">
              <a:spcBef>
                <a:spcPts val="0"/>
              </a:spcBef>
              <a:buSzTx/>
              <a:buNone/>
            </a:lvl4pPr>
            <a:lvl5pPr marL="0" indent="914400" algn="ctr" defTabSz="642937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4833937" y="3893343"/>
            <a:ext cx="14716126" cy="8072439"/>
          </a:xfrm>
          <a:prstGeom prst="rect">
            <a:avLst/>
          </a:prstGeom>
        </p:spPr>
        <p:txBody>
          <a:bodyPr lIns="71437" tIns="71437" rIns="71437" bIns="71437"/>
          <a:lstStyle>
            <a:lvl1pPr marL="793750" indent="-793750" defTabSz="642937">
              <a:spcBef>
                <a:spcPts val="5000"/>
              </a:spcBef>
              <a:buBlip>
                <a:blip r:embed="rId3"/>
              </a:buBlip>
            </a:lvl1pPr>
            <a:lvl2pPr marL="1365250" indent="-793750" defTabSz="642937">
              <a:spcBef>
                <a:spcPts val="5000"/>
              </a:spcBef>
              <a:buBlip>
                <a:blip r:embed="rId3"/>
              </a:buBlip>
            </a:lvl2pPr>
            <a:lvl3pPr marL="1936750" indent="-793750" defTabSz="642937">
              <a:spcBef>
                <a:spcPts val="5000"/>
              </a:spcBef>
              <a:buBlip>
                <a:blip r:embed="rId3"/>
              </a:buBlip>
            </a:lvl3pPr>
            <a:lvl4pPr marL="2508250" indent="-793750" defTabSz="642937">
              <a:spcBef>
                <a:spcPts val="5000"/>
              </a:spcBef>
              <a:buBlip>
                <a:blip r:embed="rId3"/>
              </a:buBlip>
            </a:lvl4pPr>
            <a:lvl5pPr marL="3079750" indent="-793750" defTabSz="642937">
              <a:spcBef>
                <a:spcPts val="5000"/>
              </a:spcBef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4699000" y="1645275"/>
            <a:ext cx="14960600" cy="774809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9550400"/>
            <a:ext cx="20828000" cy="2120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778000" y="11785600"/>
            <a:ext cx="20828000" cy="134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5067300"/>
            <a:ext cx="20828000" cy="3568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4058900" y="1765300"/>
            <a:ext cx="8356600" cy="984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74800" y="1854200"/>
            <a:ext cx="10858500" cy="4826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574800" y="6692900"/>
            <a:ext cx="10858500" cy="506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778000" y="3898900"/>
            <a:ext cx="208280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82600" y="3302000"/>
            <a:ext cx="9245670" cy="927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91452" y="13004800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62178"/>
            <a:ext cx="7404100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15760699" y="952499"/>
            <a:ext cx="7404101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 rot="21600000">
            <a:off x="1231900" y="952499"/>
            <a:ext cx="14173201" cy="1146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778000" y="1498600"/>
            <a:ext cx="20828000" cy="1071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778000" y="355600"/>
            <a:ext cx="20828000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6944" y="13004800"/>
            <a:ext cx="508351" cy="5674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ransition spd="med"/>
  <p:txStyles>
    <p:title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76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52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228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304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3810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457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533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609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685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194102" y="3635852"/>
            <a:ext cx="19995796" cy="357187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网站是怎样炼成的</a:t>
            </a:r>
            <a:r>
              <a:rPr lang="en-US" altLang="zh-CN" dirty="0" smtClean="0"/>
              <a:t>-</a:t>
            </a:r>
            <a:r>
              <a:rPr lang="en-US" altLang="zh-CN" dirty="0" smtClean="0"/>
              <a:t>02</a:t>
            </a:r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4833937" y="7624598"/>
            <a:ext cx="14716126" cy="2339579"/>
          </a:xfrm>
          <a:prstGeom prst="rect">
            <a:avLst/>
          </a:prstGeom>
        </p:spPr>
        <p:txBody>
          <a:bodyPr/>
          <a:lstStyle/>
          <a:p>
            <a:r>
              <a:rPr dirty="0"/>
              <a:t>by </a:t>
            </a:r>
            <a:r>
              <a:rPr lang="zh-CN" altLang="en-US" dirty="0" smtClean="0"/>
              <a:t>乐潇游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t>学习目标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9187" y="3541190"/>
            <a:ext cx="24277451" cy="81137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7000"/>
            </a:pPr>
            <a:r>
              <a:rPr lang="zh-CN" altLang="en-US" dirty="0"/>
              <a:t>学会应用背景</a:t>
            </a:r>
            <a:r>
              <a:rPr lang="zh-CN" altLang="en-US" dirty="0" smtClean="0"/>
              <a:t>图标；</a:t>
            </a:r>
            <a:endParaRPr lang="en-US" altLang="zh-CN" dirty="0" smtClean="0"/>
          </a:p>
          <a:p>
            <a:pPr>
              <a:lnSpc>
                <a:spcPct val="120000"/>
              </a:lnSpc>
              <a:defRPr sz="7000"/>
            </a:pPr>
            <a:r>
              <a:rPr lang="zh-CN" altLang="en-US" dirty="0" smtClean="0"/>
              <a:t>掌握浮动布局；</a:t>
            </a:r>
            <a:endParaRPr lang="en-US" altLang="zh-CN" dirty="0" smtClean="0"/>
          </a:p>
          <a:p>
            <a:pPr>
              <a:lnSpc>
                <a:spcPct val="120000"/>
              </a:lnSpc>
              <a:buBlip>
                <a:blip r:embed="rId2"/>
              </a:buBlip>
              <a:defRPr sz="7000"/>
            </a:pPr>
            <a:r>
              <a:rPr lang="zh-CN" altLang="en-US" dirty="0" smtClean="0"/>
              <a:t>掌握清除浮动</a:t>
            </a:r>
            <a:r>
              <a:rPr dirty="0" smtClean="0"/>
              <a:t>。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rPr dirty="0"/>
              <a:t>课程大纲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012136" y="3103468"/>
            <a:ext cx="14359729" cy="9999985"/>
          </a:xfrm>
          <a:prstGeom prst="rect">
            <a:avLst/>
          </a:prstGeom>
        </p:spPr>
        <p:txBody>
          <a:bodyPr/>
          <a:lstStyle/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2"/>
              </a:buBlip>
              <a:defRPr sz="5670"/>
            </a:pPr>
            <a:r>
              <a:rPr lang="zh-CN" altLang="en-US" dirty="0" smtClean="0"/>
              <a:t>搜索框的讲解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2"/>
              </a:buBlip>
              <a:defRPr sz="5670"/>
            </a:pPr>
            <a:r>
              <a:rPr lang="zh-CN" altLang="en-US" dirty="0" smtClean="0"/>
              <a:t>热门模块的讲解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2"/>
              </a:buBlip>
              <a:defRPr sz="5670"/>
            </a:pPr>
            <a:r>
              <a:rPr lang="zh-CN" altLang="en-US" dirty="0" smtClean="0"/>
              <a:t>最新视频模块的讲解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833937" y="3852862"/>
            <a:ext cx="14716126" cy="3571876"/>
          </a:xfrm>
          <a:prstGeom prst="rect">
            <a:avLst/>
          </a:prstGeom>
        </p:spPr>
        <p:txBody>
          <a:bodyPr/>
          <a:lstStyle/>
          <a:p>
            <a:r>
              <a:t>谢谢大家！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</Words>
  <Application>Microsoft Macintosh PowerPoint</Application>
  <PresentationFormat>自定义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Chalkduster</vt:lpstr>
      <vt:lpstr>Helvetica Neue</vt:lpstr>
      <vt:lpstr>Chalkboard</vt:lpstr>
      <vt:lpstr>网站是怎样炼成的-02</vt:lpstr>
      <vt:lpstr>学习目标</vt:lpstr>
      <vt:lpstr>课程大纲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网站是怎样炼成的-01</dc:title>
  <cp:lastModifiedBy>Happy</cp:lastModifiedBy>
  <cp:revision>6</cp:revision>
  <dcterms:modified xsi:type="dcterms:W3CDTF">2018-06-05T14:13:17Z</dcterms:modified>
</cp:coreProperties>
</file>