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7" r:id="rId15"/>
    <p:sldId id="268" r:id="rId16"/>
    <p:sldId id="266" r:id="rId17"/>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3627" autoAdjust="0"/>
  </p:normalViewPr>
  <p:slideViewPr>
    <p:cSldViewPr showGuides="1">
      <p:cViewPr varScale="1">
        <p:scale>
          <a:sx n="45" d="100"/>
          <a:sy n="45" d="100"/>
        </p:scale>
        <p:origin x="48" y="888"/>
      </p:cViewPr>
      <p:guideLst>
        <p:guide orient="horz" pos="216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758290-356E-41A4-8B0C-D9E642FD0F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12B61336-F6B2-462C-AF85-EEDD23419684}">
      <dgm:prSet phldrT="[Text]"/>
      <dgm:spPr>
        <a:xfrm>
          <a:off x="2796711" y="641558"/>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Haunted House </a:t>
          </a:r>
        </a:p>
      </dgm:t>
    </dgm:pt>
    <dgm:pt modelId="{75632807-325F-4BCB-9503-AF82CBCAE6DB}" cxnId="{5D5D4FE4-AC2E-442A-962C-4DCAD7734398}" type="parTrans">
      <dgm:prSet/>
      <dgm:spPr/>
      <dgm:t>
        <a:bodyPr/>
        <a:lstStyle/>
        <a:p>
          <a:endParaRPr lang="en-IN"/>
        </a:p>
      </dgm:t>
    </dgm:pt>
    <dgm:pt modelId="{66BE785E-789E-4182-A66F-CB195BC518CC}" cxnId="{5D5D4FE4-AC2E-442A-962C-4DCAD7734398}" type="sibTrans">
      <dgm:prSet/>
      <dgm:spPr/>
      <dgm:t>
        <a:bodyPr/>
        <a:lstStyle/>
        <a:p>
          <a:endParaRPr lang="en-IN"/>
        </a:p>
      </dgm:t>
    </dgm:pt>
    <dgm:pt modelId="{D78C7756-0B60-41EF-A1F3-4E396FE67F60}">
      <dgm:prSet phldrT="[Text]"/>
      <dgm:spPr>
        <a:xfrm>
          <a:off x="1566885" y="1386832"/>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Game   Engine</a:t>
          </a:r>
        </a:p>
      </dgm:t>
    </dgm:pt>
    <dgm:pt modelId="{6222345C-76BF-4351-8E02-A6274F2B46C0}" cxnId="{5B9869A6-355D-455C-8B61-9099ED18F259}" type="parTrans">
      <dgm:prSet/>
      <dgm:spPr>
        <a:xfrm>
          <a:off x="1879931" y="1067748"/>
          <a:ext cx="1229825" cy="234114"/>
        </a:xfrm>
        <a:custGeom>
          <a:avLst/>
          <a:gdLst/>
          <a:ahLst/>
          <a:cxnLst/>
          <a:rect l="0" t="0" r="0" b="0"/>
          <a:pathLst>
            <a:path>
              <a:moveTo>
                <a:pt x="1229825" y="0"/>
              </a:moveTo>
              <a:lnTo>
                <a:pt x="1229825" y="159541"/>
              </a:lnTo>
              <a:lnTo>
                <a:pt x="0" y="159541"/>
              </a:lnTo>
              <a:lnTo>
                <a:pt x="0" y="234114"/>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endParaRPr lang="en-IN"/>
        </a:p>
      </dgm:t>
    </dgm:pt>
    <dgm:pt modelId="{721F10BD-6490-4066-B05E-C5CE674DF23C}" cxnId="{5B9869A6-355D-455C-8B61-9099ED18F259}" type="sibTrans">
      <dgm:prSet/>
      <dgm:spPr/>
      <dgm:t>
        <a:bodyPr/>
        <a:lstStyle/>
        <a:p>
          <a:endParaRPr lang="en-IN"/>
        </a:p>
      </dgm:t>
    </dgm:pt>
    <dgm:pt modelId="{BDEA0C8C-46FD-4572-9E8C-8A5ACDB5255B}">
      <dgm:prSet phldrT="[Text]"/>
      <dgm:spPr>
        <a:xfrm>
          <a:off x="91093"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1 (Foyer) </a:t>
          </a:r>
        </a:p>
      </dgm:t>
    </dgm:pt>
    <dgm:pt modelId="{4272D5B3-6F3A-415C-82D1-A82BA4F88F29}" cxnId="{911CBCA6-67C1-41C5-82CC-0E41C17B319A}" type="parTrans">
      <dgm:prSet/>
      <dgm:spPr>
        <a:xfrm>
          <a:off x="404140" y="1813023"/>
          <a:ext cx="1475791" cy="234114"/>
        </a:xfrm>
        <a:custGeom>
          <a:avLst/>
          <a:gdLst/>
          <a:ahLst/>
          <a:cxnLst/>
          <a:rect l="0" t="0" r="0" b="0"/>
          <a:pathLst>
            <a:path>
              <a:moveTo>
                <a:pt x="1475791" y="0"/>
              </a:moveTo>
              <a:lnTo>
                <a:pt x="1475791"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3BE79F50-DBDF-4593-864E-D17C58A626E3}" cxnId="{911CBCA6-67C1-41C5-82CC-0E41C17B319A}" type="sibTrans">
      <dgm:prSet/>
      <dgm:spPr/>
      <dgm:t>
        <a:bodyPr/>
        <a:lstStyle/>
        <a:p>
          <a:endParaRPr lang="en-IN"/>
        </a:p>
      </dgm:t>
    </dgm:pt>
    <dgm:pt modelId="{9B68A0F8-3C05-4943-90B0-D7E04F8A80D8}">
      <dgm:prSet phldrT="[Text]"/>
      <dgm:spPr>
        <a:xfrm>
          <a:off x="4026537" y="1386832"/>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User Interface </a:t>
          </a:r>
        </a:p>
      </dgm:t>
    </dgm:pt>
    <dgm:pt modelId="{43FBDCAD-F3CE-46E2-964F-FFCA68CA54FC}" cxnId="{8EB11963-4A01-4833-BEF7-55FB7AD659E3}" type="parTrans">
      <dgm:prSet/>
      <dgm:spPr>
        <a:xfrm>
          <a:off x="3109757" y="1067748"/>
          <a:ext cx="1229825" cy="234114"/>
        </a:xfrm>
        <a:custGeom>
          <a:avLst/>
          <a:gdLst/>
          <a:ahLst/>
          <a:cxnLst/>
          <a:rect l="0" t="0" r="0" b="0"/>
          <a:pathLst>
            <a:path>
              <a:moveTo>
                <a:pt x="0" y="0"/>
              </a:moveTo>
              <a:lnTo>
                <a:pt x="0" y="159541"/>
              </a:lnTo>
              <a:lnTo>
                <a:pt x="1229825" y="159541"/>
              </a:lnTo>
              <a:lnTo>
                <a:pt x="1229825" y="234114"/>
              </a:lnTo>
            </a:path>
          </a:pathLst>
        </a:custGeom>
        <a:noFill/>
        <a:ln w="12700" cap="flat" cmpd="sng" algn="ctr">
          <a:solidFill>
            <a:srgbClr val="4472C4">
              <a:shade val="60000"/>
              <a:hueOff val="0"/>
              <a:satOff val="0"/>
              <a:lumOff val="0"/>
              <a:alphaOff val="0"/>
            </a:srgbClr>
          </a:solidFill>
          <a:prstDash val="solid"/>
          <a:miter lim="800000"/>
        </a:ln>
        <a:effectLst/>
      </dgm:spPr>
      <dgm:t>
        <a:bodyPr/>
        <a:lstStyle/>
        <a:p>
          <a:endParaRPr lang="en-IN"/>
        </a:p>
      </dgm:t>
    </dgm:pt>
    <dgm:pt modelId="{106F2BF5-0002-4AE1-B44E-0D61A8C163DB}" cxnId="{8EB11963-4A01-4833-BEF7-55FB7AD659E3}" type="sibTrans">
      <dgm:prSet/>
      <dgm:spPr/>
      <dgm:t>
        <a:bodyPr/>
        <a:lstStyle/>
        <a:p>
          <a:endParaRPr lang="en-IN"/>
        </a:p>
      </dgm:t>
    </dgm:pt>
    <dgm:pt modelId="{7D4EBE9D-184D-4ADB-8013-9D6BEE2E0CD6}">
      <dgm:prSet phldrT="[Text]"/>
      <dgm:spPr>
        <a:xfrm>
          <a:off x="4026537"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Game State </a:t>
          </a:r>
        </a:p>
      </dgm:t>
    </dgm:pt>
    <dgm:pt modelId="{2B0AB274-8518-462E-BD91-C6C1EF897009}" cxnId="{1E99BA5F-6D76-41B0-AE8A-F98C2910E019}" type="parTrans">
      <dgm:prSet/>
      <dgm:spPr>
        <a:xfrm>
          <a:off x="4293863" y="1813023"/>
          <a:ext cx="91440" cy="234114"/>
        </a:xfrm>
        <a:custGeom>
          <a:avLst/>
          <a:gdLst/>
          <a:ahLst/>
          <a:cxnLst/>
          <a:rect l="0" t="0" r="0" b="0"/>
          <a:pathLst>
            <a:path>
              <a:moveTo>
                <a:pt x="45720" y="0"/>
              </a:moveTo>
              <a:lnTo>
                <a:pt x="4572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7EBF103E-ECD6-4D42-A1E3-6B311CB64CA0}" cxnId="{1E99BA5F-6D76-41B0-AE8A-F98C2910E019}" type="sibTrans">
      <dgm:prSet/>
      <dgm:spPr/>
      <dgm:t>
        <a:bodyPr/>
        <a:lstStyle/>
        <a:p>
          <a:endParaRPr lang="en-IN"/>
        </a:p>
      </dgm:t>
    </dgm:pt>
    <dgm:pt modelId="{D95269FB-C075-46EC-840C-F7B297DB79B6}">
      <dgm:prSet/>
      <dgm:spPr>
        <a:xfrm>
          <a:off x="1074954"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2 (Library)    </a:t>
          </a:r>
        </a:p>
      </dgm:t>
    </dgm:pt>
    <dgm:pt modelId="{2F102806-CCA3-4FCE-A3B3-188651FAB6F7}" cxnId="{4B16C2ED-4410-498F-8819-C2407CE72104}" type="parTrans">
      <dgm:prSet/>
      <dgm:spPr>
        <a:xfrm>
          <a:off x="1388001" y="1813023"/>
          <a:ext cx="491930" cy="234114"/>
        </a:xfrm>
        <a:custGeom>
          <a:avLst/>
          <a:gdLst/>
          <a:ahLst/>
          <a:cxnLst/>
          <a:rect l="0" t="0" r="0" b="0"/>
          <a:pathLst>
            <a:path>
              <a:moveTo>
                <a:pt x="491930" y="0"/>
              </a:moveTo>
              <a:lnTo>
                <a:pt x="491930" y="159541"/>
              </a:lnTo>
              <a:lnTo>
                <a:pt x="0" y="159541"/>
              </a:lnTo>
              <a:lnTo>
                <a:pt x="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5196D3EF-3754-4E2A-A5DD-BD116428E0A7}" cxnId="{4B16C2ED-4410-498F-8819-C2407CE72104}" type="sibTrans">
      <dgm:prSet/>
      <dgm:spPr/>
      <dgm:t>
        <a:bodyPr/>
        <a:lstStyle/>
        <a:p>
          <a:endParaRPr lang="en-IN"/>
        </a:p>
      </dgm:t>
    </dgm:pt>
    <dgm:pt modelId="{8D9403E2-BC07-446F-9F74-1CF1635C2C6A}">
      <dgm:prSet/>
      <dgm:spPr>
        <a:xfrm>
          <a:off x="2058815"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Room n (Basement)</a:t>
          </a:r>
        </a:p>
      </dgm:t>
    </dgm:pt>
    <dgm:pt modelId="{D9FC3582-60D5-4C23-93AF-24386348C4B0}" cxnId="{648EA0A5-4741-4785-BEE2-132DFD99E66A}" type="parTrans">
      <dgm:prSet/>
      <dgm:spPr>
        <a:xfrm>
          <a:off x="1879931" y="1813023"/>
          <a:ext cx="491930" cy="234114"/>
        </a:xfrm>
        <a:custGeom>
          <a:avLst/>
          <a:gdLst/>
          <a:ahLst/>
          <a:cxnLst/>
          <a:rect l="0" t="0" r="0" b="0"/>
          <a:pathLst>
            <a:path>
              <a:moveTo>
                <a:pt x="0" y="0"/>
              </a:moveTo>
              <a:lnTo>
                <a:pt x="0" y="159541"/>
              </a:lnTo>
              <a:lnTo>
                <a:pt x="491930" y="159541"/>
              </a:lnTo>
              <a:lnTo>
                <a:pt x="491930"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ADE7CB53-07C6-4224-87E4-BFC666416B56}" cxnId="{648EA0A5-4741-4785-BEE2-132DFD99E66A}" type="sibTrans">
      <dgm:prSet/>
      <dgm:spPr/>
      <dgm:t>
        <a:bodyPr/>
        <a:lstStyle/>
        <a:p>
          <a:endParaRPr lang="en-IN"/>
        </a:p>
      </dgm:t>
    </dgm:pt>
    <dgm:pt modelId="{77D94244-1B37-4E8E-A707-A473E1BCDF1F}">
      <dgm:prSet/>
      <dgm:spPr>
        <a:xfrm>
          <a:off x="3042676" y="2132107"/>
          <a:ext cx="804977" cy="511160"/>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gm:spPr>
      <dgm:t>
        <a:bodyPr/>
        <a:lstStyle/>
        <a:p>
          <a:pPr>
            <a:buNone/>
          </a:pPr>
          <a:r>
            <a:rPr lang="en-IN">
              <a:solidFill>
                <a:sysClr val="windowText" lastClr="000000">
                  <a:hueOff val="0"/>
                  <a:satOff val="0"/>
                  <a:lumOff val="0"/>
                  <a:alphaOff val="0"/>
                </a:sysClr>
              </a:solidFill>
              <a:latin typeface="Calibri" panose="020F0502020204030204"/>
              <a:ea typeface="+mn-ea"/>
              <a:cs typeface="+mn-cs"/>
            </a:rPr>
            <a:t>   Inventory System </a:t>
          </a:r>
        </a:p>
      </dgm:t>
    </dgm:pt>
    <dgm:pt modelId="{B84EAB9C-38D6-49A7-AA93-C5F435CA8F8B}" cxnId="{20C51C5E-422F-4481-BBF9-6655A475B7A1}" type="parTrans">
      <dgm:prSet/>
      <dgm:spPr>
        <a:xfrm>
          <a:off x="1879931" y="1813023"/>
          <a:ext cx="1475791" cy="234114"/>
        </a:xfrm>
        <a:custGeom>
          <a:avLst/>
          <a:gdLst/>
          <a:ahLst/>
          <a:cxnLst/>
          <a:rect l="0" t="0" r="0" b="0"/>
          <a:pathLst>
            <a:path>
              <a:moveTo>
                <a:pt x="0" y="0"/>
              </a:moveTo>
              <a:lnTo>
                <a:pt x="0" y="159541"/>
              </a:lnTo>
              <a:lnTo>
                <a:pt x="1475791" y="159541"/>
              </a:lnTo>
              <a:lnTo>
                <a:pt x="1475791" y="234114"/>
              </a:lnTo>
            </a:path>
          </a:pathLst>
        </a:custGeom>
        <a:noFill/>
        <a:ln w="12700" cap="flat" cmpd="sng" algn="ctr">
          <a:solidFill>
            <a:srgbClr val="4472C4">
              <a:shade val="80000"/>
              <a:hueOff val="0"/>
              <a:satOff val="0"/>
              <a:lumOff val="0"/>
              <a:alphaOff val="0"/>
            </a:srgbClr>
          </a:solidFill>
          <a:prstDash val="solid"/>
          <a:miter lim="800000"/>
        </a:ln>
        <a:effectLst/>
      </dgm:spPr>
      <dgm:t>
        <a:bodyPr/>
        <a:lstStyle/>
        <a:p>
          <a:endParaRPr lang="en-IN"/>
        </a:p>
      </dgm:t>
    </dgm:pt>
    <dgm:pt modelId="{72D727CF-C475-45FE-95E5-1C0023B0A044}" cxnId="{20C51C5E-422F-4481-BBF9-6655A475B7A1}" type="sibTrans">
      <dgm:prSet/>
      <dgm:spPr/>
      <dgm:t>
        <a:bodyPr/>
        <a:lstStyle/>
        <a:p>
          <a:endParaRPr lang="en-IN"/>
        </a:p>
      </dgm:t>
    </dgm:pt>
    <dgm:pt modelId="{6372988E-A52A-4C0E-90FF-EB556EEC8DBD}" type="pres">
      <dgm:prSet presAssocID="{32758290-356E-41A4-8B0C-D9E642FD0F66}" presName="hierChild1" presStyleCnt="0">
        <dgm:presLayoutVars>
          <dgm:chPref val="1"/>
          <dgm:dir/>
          <dgm:animOne val="branch"/>
          <dgm:animLvl val="lvl"/>
          <dgm:resizeHandles/>
        </dgm:presLayoutVars>
      </dgm:prSet>
      <dgm:spPr/>
    </dgm:pt>
    <dgm:pt modelId="{BB04BE86-BA48-4112-ACC1-ECF574218945}" type="pres">
      <dgm:prSet presAssocID="{12B61336-F6B2-462C-AF85-EEDD23419684}" presName="hierRoot1" presStyleCnt="0"/>
      <dgm:spPr/>
    </dgm:pt>
    <dgm:pt modelId="{AC64FCDE-8E3F-4CEF-B796-D811B2C3AE23}" type="pres">
      <dgm:prSet presAssocID="{12B61336-F6B2-462C-AF85-EEDD23419684}" presName="composite" presStyleCnt="0"/>
      <dgm:spPr/>
    </dgm:pt>
    <dgm:pt modelId="{67FA0CA8-1253-4F2A-91DB-59257A2C71A8}" type="pres">
      <dgm:prSet presAssocID="{12B61336-F6B2-462C-AF85-EEDD23419684}" presName="background" presStyleLbl="node0" presStyleIdx="0" presStyleCnt="1"/>
      <dgm:spPr>
        <a:xfrm>
          <a:off x="2707269" y="556588"/>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04DC5238-D3B0-4EA5-AFBB-956B31A37334}" type="pres">
      <dgm:prSet presAssocID="{12B61336-F6B2-462C-AF85-EEDD23419684}" presName="text" presStyleLbl="fgAcc0" presStyleIdx="0" presStyleCnt="1">
        <dgm:presLayoutVars>
          <dgm:chPref val="3"/>
        </dgm:presLayoutVars>
      </dgm:prSet>
      <dgm:spPr/>
    </dgm:pt>
    <dgm:pt modelId="{6191D243-15F6-4D2D-964A-238E6A5F5525}" type="pres">
      <dgm:prSet presAssocID="{12B61336-F6B2-462C-AF85-EEDD23419684}" presName="hierChild2" presStyleCnt="0"/>
      <dgm:spPr/>
    </dgm:pt>
    <dgm:pt modelId="{511AC2A2-2BA6-4A7C-952A-15F68D4F7C6A}" type="pres">
      <dgm:prSet presAssocID="{6222345C-76BF-4351-8E02-A6274F2B46C0}" presName="Name10" presStyleLbl="parChTrans1D2" presStyleIdx="0" presStyleCnt="2"/>
      <dgm:spPr/>
    </dgm:pt>
    <dgm:pt modelId="{CE799A2A-2CBF-4284-9753-8F5761D02F01}" type="pres">
      <dgm:prSet presAssocID="{D78C7756-0B60-41EF-A1F3-4E396FE67F60}" presName="hierRoot2" presStyleCnt="0"/>
      <dgm:spPr/>
    </dgm:pt>
    <dgm:pt modelId="{989B2B16-AC3F-46A8-9AD2-A30ADEF0C6C6}" type="pres">
      <dgm:prSet presAssocID="{D78C7756-0B60-41EF-A1F3-4E396FE67F60}" presName="composite2" presStyleCnt="0"/>
      <dgm:spPr/>
    </dgm:pt>
    <dgm:pt modelId="{AA860A85-9E44-411C-A763-CF48C869DC3E}" type="pres">
      <dgm:prSet presAssocID="{D78C7756-0B60-41EF-A1F3-4E396FE67F60}" presName="background2" presStyleLbl="node2" presStyleIdx="0" presStyleCnt="2"/>
      <dgm:spPr>
        <a:xfrm>
          <a:off x="1477443" y="1301862"/>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E02308B1-15A9-4205-AD72-1F436355B0C6}" type="pres">
      <dgm:prSet presAssocID="{D78C7756-0B60-41EF-A1F3-4E396FE67F60}" presName="text2" presStyleLbl="fgAcc2" presStyleIdx="0" presStyleCnt="2">
        <dgm:presLayoutVars>
          <dgm:chPref val="3"/>
        </dgm:presLayoutVars>
      </dgm:prSet>
      <dgm:spPr/>
    </dgm:pt>
    <dgm:pt modelId="{151512FD-40DD-4497-BDE8-9A78820E5DD1}" type="pres">
      <dgm:prSet presAssocID="{D78C7756-0B60-41EF-A1F3-4E396FE67F60}" presName="hierChild3" presStyleCnt="0"/>
      <dgm:spPr/>
    </dgm:pt>
    <dgm:pt modelId="{6E18A60A-4A90-43CD-BE03-C1506815354C}" type="pres">
      <dgm:prSet presAssocID="{4272D5B3-6F3A-415C-82D1-A82BA4F88F29}" presName="Name17" presStyleLbl="parChTrans1D3" presStyleIdx="0" presStyleCnt="5"/>
      <dgm:spPr/>
    </dgm:pt>
    <dgm:pt modelId="{7B17178C-D1E2-4004-8BE5-553652EDDBA3}" type="pres">
      <dgm:prSet presAssocID="{BDEA0C8C-46FD-4572-9E8C-8A5ACDB5255B}" presName="hierRoot3" presStyleCnt="0"/>
      <dgm:spPr/>
    </dgm:pt>
    <dgm:pt modelId="{3FBAD160-CF61-4867-8836-35C3DEE1F113}" type="pres">
      <dgm:prSet presAssocID="{BDEA0C8C-46FD-4572-9E8C-8A5ACDB5255B}" presName="composite3" presStyleCnt="0"/>
      <dgm:spPr/>
    </dgm:pt>
    <dgm:pt modelId="{924007E2-BC94-4B72-A5F4-CAC16109B4EF}" type="pres">
      <dgm:prSet presAssocID="{BDEA0C8C-46FD-4572-9E8C-8A5ACDB5255B}" presName="background3" presStyleLbl="node3" presStyleIdx="0" presStyleCnt="5"/>
      <dgm:spPr>
        <a:xfrm>
          <a:off x="1651"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173C3CB6-F0B2-44AE-B857-0A4DB3BA9327}" type="pres">
      <dgm:prSet presAssocID="{BDEA0C8C-46FD-4572-9E8C-8A5ACDB5255B}" presName="text3" presStyleLbl="fgAcc3" presStyleIdx="0" presStyleCnt="5">
        <dgm:presLayoutVars>
          <dgm:chPref val="3"/>
        </dgm:presLayoutVars>
      </dgm:prSet>
      <dgm:spPr/>
    </dgm:pt>
    <dgm:pt modelId="{AE4EFA66-25E7-4B84-BED4-5F3F7785186D}" type="pres">
      <dgm:prSet presAssocID="{BDEA0C8C-46FD-4572-9E8C-8A5ACDB5255B}" presName="hierChild4" presStyleCnt="0"/>
      <dgm:spPr/>
    </dgm:pt>
    <dgm:pt modelId="{B0C9B9C7-0402-4B2F-978C-0C708F3D0264}" type="pres">
      <dgm:prSet presAssocID="{2F102806-CCA3-4FCE-A3B3-188651FAB6F7}" presName="Name17" presStyleLbl="parChTrans1D3" presStyleIdx="1" presStyleCnt="5"/>
      <dgm:spPr/>
    </dgm:pt>
    <dgm:pt modelId="{8ADBE822-5D8F-4F3E-A576-7B4DA486BD6B}" type="pres">
      <dgm:prSet presAssocID="{D95269FB-C075-46EC-840C-F7B297DB79B6}" presName="hierRoot3" presStyleCnt="0"/>
      <dgm:spPr/>
    </dgm:pt>
    <dgm:pt modelId="{9D02ECD6-C385-43B5-8265-D786BDFE1AF7}" type="pres">
      <dgm:prSet presAssocID="{D95269FB-C075-46EC-840C-F7B297DB79B6}" presName="composite3" presStyleCnt="0"/>
      <dgm:spPr/>
    </dgm:pt>
    <dgm:pt modelId="{4D4F4F63-310E-4173-B3C8-915A3EF0E1D1}" type="pres">
      <dgm:prSet presAssocID="{D95269FB-C075-46EC-840C-F7B297DB79B6}" presName="background3" presStyleLbl="node3" presStyleIdx="1" presStyleCnt="5"/>
      <dgm:spPr>
        <a:xfrm>
          <a:off x="985512"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FA2AC4D-6163-49A2-999F-01454A0F36C8}" type="pres">
      <dgm:prSet presAssocID="{D95269FB-C075-46EC-840C-F7B297DB79B6}" presName="text3" presStyleLbl="fgAcc3" presStyleIdx="1" presStyleCnt="5">
        <dgm:presLayoutVars>
          <dgm:chPref val="3"/>
        </dgm:presLayoutVars>
      </dgm:prSet>
      <dgm:spPr/>
    </dgm:pt>
    <dgm:pt modelId="{A402CE10-2718-4934-854D-1631F612B005}" type="pres">
      <dgm:prSet presAssocID="{D95269FB-C075-46EC-840C-F7B297DB79B6}" presName="hierChild4" presStyleCnt="0"/>
      <dgm:spPr/>
    </dgm:pt>
    <dgm:pt modelId="{DD89BCF9-C6CF-4FB7-888C-8C27714D0FA0}" type="pres">
      <dgm:prSet presAssocID="{D9FC3582-60D5-4C23-93AF-24386348C4B0}" presName="Name17" presStyleLbl="parChTrans1D3" presStyleIdx="2" presStyleCnt="5"/>
      <dgm:spPr/>
    </dgm:pt>
    <dgm:pt modelId="{D925D62A-F6F2-4C10-ACD3-487D1D8669D1}" type="pres">
      <dgm:prSet presAssocID="{8D9403E2-BC07-446F-9F74-1CF1635C2C6A}" presName="hierRoot3" presStyleCnt="0"/>
      <dgm:spPr/>
    </dgm:pt>
    <dgm:pt modelId="{14C58DC8-D8D8-4C17-96DE-319FFE36B553}" type="pres">
      <dgm:prSet presAssocID="{8D9403E2-BC07-446F-9F74-1CF1635C2C6A}" presName="composite3" presStyleCnt="0"/>
      <dgm:spPr/>
    </dgm:pt>
    <dgm:pt modelId="{8E30C5B5-5C66-4942-8D8E-2A5395D144D0}" type="pres">
      <dgm:prSet presAssocID="{8D9403E2-BC07-446F-9F74-1CF1635C2C6A}" presName="background3" presStyleLbl="node3" presStyleIdx="2" presStyleCnt="5"/>
      <dgm:spPr>
        <a:xfrm>
          <a:off x="1969373"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5C1F9B58-DA1D-417E-ADB4-DDAB2F9C6BDC}" type="pres">
      <dgm:prSet presAssocID="{8D9403E2-BC07-446F-9F74-1CF1635C2C6A}" presName="text3" presStyleLbl="fgAcc3" presStyleIdx="2" presStyleCnt="5">
        <dgm:presLayoutVars>
          <dgm:chPref val="3"/>
        </dgm:presLayoutVars>
      </dgm:prSet>
      <dgm:spPr/>
    </dgm:pt>
    <dgm:pt modelId="{5609AE35-9B41-4896-ACBB-3B70CD105063}" type="pres">
      <dgm:prSet presAssocID="{8D9403E2-BC07-446F-9F74-1CF1635C2C6A}" presName="hierChild4" presStyleCnt="0"/>
      <dgm:spPr/>
    </dgm:pt>
    <dgm:pt modelId="{3F5E30C6-9232-44CF-B822-BC8F78C034AB}" type="pres">
      <dgm:prSet presAssocID="{B84EAB9C-38D6-49A7-AA93-C5F435CA8F8B}" presName="Name17" presStyleLbl="parChTrans1D3" presStyleIdx="3" presStyleCnt="5"/>
      <dgm:spPr/>
    </dgm:pt>
    <dgm:pt modelId="{6384C15B-8DC2-4AA0-ACAC-D1E37626775B}" type="pres">
      <dgm:prSet presAssocID="{77D94244-1B37-4E8E-A707-A473E1BCDF1F}" presName="hierRoot3" presStyleCnt="0"/>
      <dgm:spPr/>
    </dgm:pt>
    <dgm:pt modelId="{CF1C8248-5FF9-4D53-849E-CF2D21DFA4C3}" type="pres">
      <dgm:prSet presAssocID="{77D94244-1B37-4E8E-A707-A473E1BCDF1F}" presName="composite3" presStyleCnt="0"/>
      <dgm:spPr/>
    </dgm:pt>
    <dgm:pt modelId="{8B1DA39F-F99F-4DBA-89E8-B8DEA08CEFDC}" type="pres">
      <dgm:prSet presAssocID="{77D94244-1B37-4E8E-A707-A473E1BCDF1F}" presName="background3" presStyleLbl="node3" presStyleIdx="3" presStyleCnt="5"/>
      <dgm:spPr>
        <a:xfrm>
          <a:off x="2953234"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16064202-573A-43AA-A187-EAB6BAEF3E54}" type="pres">
      <dgm:prSet presAssocID="{77D94244-1B37-4E8E-A707-A473E1BCDF1F}" presName="text3" presStyleLbl="fgAcc3" presStyleIdx="3" presStyleCnt="5">
        <dgm:presLayoutVars>
          <dgm:chPref val="3"/>
        </dgm:presLayoutVars>
      </dgm:prSet>
      <dgm:spPr/>
    </dgm:pt>
    <dgm:pt modelId="{9D2F740A-51F8-474D-87B7-F01C3D1E6E01}" type="pres">
      <dgm:prSet presAssocID="{77D94244-1B37-4E8E-A707-A473E1BCDF1F}" presName="hierChild4" presStyleCnt="0"/>
      <dgm:spPr/>
    </dgm:pt>
    <dgm:pt modelId="{34CB5EE5-021B-4FE4-A7CE-15400C9C53EC}" type="pres">
      <dgm:prSet presAssocID="{43FBDCAD-F3CE-46E2-964F-FFCA68CA54FC}" presName="Name10" presStyleLbl="parChTrans1D2" presStyleIdx="1" presStyleCnt="2"/>
      <dgm:spPr/>
    </dgm:pt>
    <dgm:pt modelId="{3F0F4C08-648A-488E-ADF0-54F6E4C0C8D9}" type="pres">
      <dgm:prSet presAssocID="{9B68A0F8-3C05-4943-90B0-D7E04F8A80D8}" presName="hierRoot2" presStyleCnt="0"/>
      <dgm:spPr/>
    </dgm:pt>
    <dgm:pt modelId="{E9833BE4-4FDA-41BB-9FB0-7DED58D1B5D2}" type="pres">
      <dgm:prSet presAssocID="{9B68A0F8-3C05-4943-90B0-D7E04F8A80D8}" presName="composite2" presStyleCnt="0"/>
      <dgm:spPr/>
    </dgm:pt>
    <dgm:pt modelId="{760138EC-2BF4-4375-B1B9-BD2B1E18995D}" type="pres">
      <dgm:prSet presAssocID="{9B68A0F8-3C05-4943-90B0-D7E04F8A80D8}" presName="background2" presStyleLbl="node2" presStyleIdx="1" presStyleCnt="2"/>
      <dgm:spPr>
        <a:xfrm>
          <a:off x="3937095" y="1301862"/>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540C236-8047-4149-A34E-A29AEEBD7ADE}" type="pres">
      <dgm:prSet presAssocID="{9B68A0F8-3C05-4943-90B0-D7E04F8A80D8}" presName="text2" presStyleLbl="fgAcc2" presStyleIdx="1" presStyleCnt="2">
        <dgm:presLayoutVars>
          <dgm:chPref val="3"/>
        </dgm:presLayoutVars>
      </dgm:prSet>
      <dgm:spPr/>
    </dgm:pt>
    <dgm:pt modelId="{991779B9-F191-4EF6-A19F-5A8772CFB675}" type="pres">
      <dgm:prSet presAssocID="{9B68A0F8-3C05-4943-90B0-D7E04F8A80D8}" presName="hierChild3" presStyleCnt="0"/>
      <dgm:spPr/>
    </dgm:pt>
    <dgm:pt modelId="{02929FA7-5DC0-48E6-92C7-13EC4BDBE928}" type="pres">
      <dgm:prSet presAssocID="{2B0AB274-8518-462E-BD91-C6C1EF897009}" presName="Name17" presStyleLbl="parChTrans1D3" presStyleIdx="4" presStyleCnt="5"/>
      <dgm:spPr/>
    </dgm:pt>
    <dgm:pt modelId="{A49DB5B9-7C7F-484D-A5A8-BA580FC00E04}" type="pres">
      <dgm:prSet presAssocID="{7D4EBE9D-184D-4ADB-8013-9D6BEE2E0CD6}" presName="hierRoot3" presStyleCnt="0"/>
      <dgm:spPr/>
    </dgm:pt>
    <dgm:pt modelId="{E3FC9763-ECDA-4E18-AD7E-CAACA38958E7}" type="pres">
      <dgm:prSet presAssocID="{7D4EBE9D-184D-4ADB-8013-9D6BEE2E0CD6}" presName="composite3" presStyleCnt="0"/>
      <dgm:spPr/>
    </dgm:pt>
    <dgm:pt modelId="{88D3FDE6-B010-4624-93FA-218DB05F94AD}" type="pres">
      <dgm:prSet presAssocID="{7D4EBE9D-184D-4ADB-8013-9D6BEE2E0CD6}" presName="background3" presStyleLbl="node3" presStyleIdx="4" presStyleCnt="5"/>
      <dgm:spPr>
        <a:xfrm>
          <a:off x="3937095" y="2047137"/>
          <a:ext cx="804977" cy="511160"/>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373E7F9C-6947-48C2-86CA-F9388D5CB26A}" type="pres">
      <dgm:prSet presAssocID="{7D4EBE9D-184D-4ADB-8013-9D6BEE2E0CD6}" presName="text3" presStyleLbl="fgAcc3" presStyleIdx="4" presStyleCnt="5">
        <dgm:presLayoutVars>
          <dgm:chPref val="3"/>
        </dgm:presLayoutVars>
      </dgm:prSet>
      <dgm:spPr/>
    </dgm:pt>
    <dgm:pt modelId="{F945D12C-2EB3-48BB-B89A-A97B8EB1E04C}" type="pres">
      <dgm:prSet presAssocID="{7D4EBE9D-184D-4ADB-8013-9D6BEE2E0CD6}" presName="hierChild4" presStyleCnt="0"/>
      <dgm:spPr/>
    </dgm:pt>
  </dgm:ptLst>
  <dgm:cxnLst>
    <dgm:cxn modelId="{67F24F09-5659-401A-A2DB-FCCB0D40F1C1}" type="presOf" srcId="{7D4EBE9D-184D-4ADB-8013-9D6BEE2E0CD6}" destId="{373E7F9C-6947-48C2-86CA-F9388D5CB26A}" srcOrd="0" destOrd="0" presId="urn:microsoft.com/office/officeart/2005/8/layout/hierarchy1"/>
    <dgm:cxn modelId="{EE5B501D-04D4-4E24-B75D-426D0C9FEC88}" type="presOf" srcId="{D95269FB-C075-46EC-840C-F7B297DB79B6}" destId="{3FA2AC4D-6163-49A2-999F-01454A0F36C8}" srcOrd="0" destOrd="0" presId="urn:microsoft.com/office/officeart/2005/8/layout/hierarchy1"/>
    <dgm:cxn modelId="{8DD0112B-AF4B-4CF0-8471-65AD04CE43DF}" type="presOf" srcId="{4272D5B3-6F3A-415C-82D1-A82BA4F88F29}" destId="{6E18A60A-4A90-43CD-BE03-C1506815354C}" srcOrd="0" destOrd="0" presId="urn:microsoft.com/office/officeart/2005/8/layout/hierarchy1"/>
    <dgm:cxn modelId="{EA6C142B-5E09-47CE-A1BA-CFCFB52E7304}" type="presOf" srcId="{B84EAB9C-38D6-49A7-AA93-C5F435CA8F8B}" destId="{3F5E30C6-9232-44CF-B822-BC8F78C034AB}" srcOrd="0" destOrd="0" presId="urn:microsoft.com/office/officeart/2005/8/layout/hierarchy1"/>
    <dgm:cxn modelId="{5C253A39-3B01-4DF3-B1A9-D81F51BD112B}" type="presOf" srcId="{12B61336-F6B2-462C-AF85-EEDD23419684}" destId="{04DC5238-D3B0-4EA5-AFBB-956B31A37334}" srcOrd="0" destOrd="0" presId="urn:microsoft.com/office/officeart/2005/8/layout/hierarchy1"/>
    <dgm:cxn modelId="{20C51C5E-422F-4481-BBF9-6655A475B7A1}" srcId="{D78C7756-0B60-41EF-A1F3-4E396FE67F60}" destId="{77D94244-1B37-4E8E-A707-A473E1BCDF1F}" srcOrd="3" destOrd="0" parTransId="{B84EAB9C-38D6-49A7-AA93-C5F435CA8F8B}" sibTransId="{72D727CF-C475-45FE-95E5-1C0023B0A044}"/>
    <dgm:cxn modelId="{1E99BA5F-6D76-41B0-AE8A-F98C2910E019}" srcId="{9B68A0F8-3C05-4943-90B0-D7E04F8A80D8}" destId="{7D4EBE9D-184D-4ADB-8013-9D6BEE2E0CD6}" srcOrd="0" destOrd="0" parTransId="{2B0AB274-8518-462E-BD91-C6C1EF897009}" sibTransId="{7EBF103E-ECD6-4D42-A1E3-6B311CB64CA0}"/>
    <dgm:cxn modelId="{21DF1663-96A8-4F66-9500-0D2AB1C7E844}" type="presOf" srcId="{2B0AB274-8518-462E-BD91-C6C1EF897009}" destId="{02929FA7-5DC0-48E6-92C7-13EC4BDBE928}" srcOrd="0" destOrd="0" presId="urn:microsoft.com/office/officeart/2005/8/layout/hierarchy1"/>
    <dgm:cxn modelId="{8EB11963-4A01-4833-BEF7-55FB7AD659E3}" srcId="{12B61336-F6B2-462C-AF85-EEDD23419684}" destId="{9B68A0F8-3C05-4943-90B0-D7E04F8A80D8}" srcOrd="1" destOrd="0" parTransId="{43FBDCAD-F3CE-46E2-964F-FFCA68CA54FC}" sibTransId="{106F2BF5-0002-4AE1-B44E-0D61A8C163DB}"/>
    <dgm:cxn modelId="{98941B69-DEC1-4008-9D54-29B344A23B07}" type="presOf" srcId="{BDEA0C8C-46FD-4572-9E8C-8A5ACDB5255B}" destId="{173C3CB6-F0B2-44AE-B857-0A4DB3BA9327}" srcOrd="0" destOrd="0" presId="urn:microsoft.com/office/officeart/2005/8/layout/hierarchy1"/>
    <dgm:cxn modelId="{4F02176D-FD04-4BC3-95C1-D04700BC986B}" type="presOf" srcId="{43FBDCAD-F3CE-46E2-964F-FFCA68CA54FC}" destId="{34CB5EE5-021B-4FE4-A7CE-15400C9C53EC}" srcOrd="0" destOrd="0" presId="urn:microsoft.com/office/officeart/2005/8/layout/hierarchy1"/>
    <dgm:cxn modelId="{03E30D4E-C4BD-427A-9A02-46EF50C907DA}" type="presOf" srcId="{77D94244-1B37-4E8E-A707-A473E1BCDF1F}" destId="{16064202-573A-43AA-A187-EAB6BAEF3E54}" srcOrd="0" destOrd="0" presId="urn:microsoft.com/office/officeart/2005/8/layout/hierarchy1"/>
    <dgm:cxn modelId="{61AE2C55-17F3-44B4-AFB2-1581E42D5792}" type="presOf" srcId="{32758290-356E-41A4-8B0C-D9E642FD0F66}" destId="{6372988E-A52A-4C0E-90FF-EB556EEC8DBD}" srcOrd="0" destOrd="0" presId="urn:microsoft.com/office/officeart/2005/8/layout/hierarchy1"/>
    <dgm:cxn modelId="{CB845393-263C-449C-ACC8-42A44C7DF1D4}" type="presOf" srcId="{D78C7756-0B60-41EF-A1F3-4E396FE67F60}" destId="{E02308B1-15A9-4205-AD72-1F436355B0C6}" srcOrd="0" destOrd="0" presId="urn:microsoft.com/office/officeart/2005/8/layout/hierarchy1"/>
    <dgm:cxn modelId="{B5E6179E-6480-4A83-B6F7-AD4361E5E551}" type="presOf" srcId="{D9FC3582-60D5-4C23-93AF-24386348C4B0}" destId="{DD89BCF9-C6CF-4FB7-888C-8C27714D0FA0}" srcOrd="0" destOrd="0" presId="urn:microsoft.com/office/officeart/2005/8/layout/hierarchy1"/>
    <dgm:cxn modelId="{8941D39E-8FC2-4DB4-A515-85B6881F8A55}" type="presOf" srcId="{9B68A0F8-3C05-4943-90B0-D7E04F8A80D8}" destId="{3540C236-8047-4149-A34E-A29AEEBD7ADE}" srcOrd="0" destOrd="0" presId="urn:microsoft.com/office/officeart/2005/8/layout/hierarchy1"/>
    <dgm:cxn modelId="{648EA0A5-4741-4785-BEE2-132DFD99E66A}" srcId="{D78C7756-0B60-41EF-A1F3-4E396FE67F60}" destId="{8D9403E2-BC07-446F-9F74-1CF1635C2C6A}" srcOrd="2" destOrd="0" parTransId="{D9FC3582-60D5-4C23-93AF-24386348C4B0}" sibTransId="{ADE7CB53-07C6-4224-87E4-BFC666416B56}"/>
    <dgm:cxn modelId="{5B9869A6-355D-455C-8B61-9099ED18F259}" srcId="{12B61336-F6B2-462C-AF85-EEDD23419684}" destId="{D78C7756-0B60-41EF-A1F3-4E396FE67F60}" srcOrd="0" destOrd="0" parTransId="{6222345C-76BF-4351-8E02-A6274F2B46C0}" sibTransId="{721F10BD-6490-4066-B05E-C5CE674DF23C}"/>
    <dgm:cxn modelId="{911CBCA6-67C1-41C5-82CC-0E41C17B319A}" srcId="{D78C7756-0B60-41EF-A1F3-4E396FE67F60}" destId="{BDEA0C8C-46FD-4572-9E8C-8A5ACDB5255B}" srcOrd="0" destOrd="0" parTransId="{4272D5B3-6F3A-415C-82D1-A82BA4F88F29}" sibTransId="{3BE79F50-DBDF-4593-864E-D17C58A626E3}"/>
    <dgm:cxn modelId="{A54070AE-8F69-4D31-B82C-63E6D9035DA2}" type="presOf" srcId="{2F102806-CCA3-4FCE-A3B3-188651FAB6F7}" destId="{B0C9B9C7-0402-4B2F-978C-0C708F3D0264}" srcOrd="0" destOrd="0" presId="urn:microsoft.com/office/officeart/2005/8/layout/hierarchy1"/>
    <dgm:cxn modelId="{AD0E38B4-0380-4A7F-BFA4-910E39621DF1}" type="presOf" srcId="{8D9403E2-BC07-446F-9F74-1CF1635C2C6A}" destId="{5C1F9B58-DA1D-417E-ADB4-DDAB2F9C6BDC}" srcOrd="0" destOrd="0" presId="urn:microsoft.com/office/officeart/2005/8/layout/hierarchy1"/>
    <dgm:cxn modelId="{952E45C4-9E9B-4076-A846-60F3EB128283}" type="presOf" srcId="{6222345C-76BF-4351-8E02-A6274F2B46C0}" destId="{511AC2A2-2BA6-4A7C-952A-15F68D4F7C6A}" srcOrd="0" destOrd="0" presId="urn:microsoft.com/office/officeart/2005/8/layout/hierarchy1"/>
    <dgm:cxn modelId="{5D5D4FE4-AC2E-442A-962C-4DCAD7734398}" srcId="{32758290-356E-41A4-8B0C-D9E642FD0F66}" destId="{12B61336-F6B2-462C-AF85-EEDD23419684}" srcOrd="0" destOrd="0" parTransId="{75632807-325F-4BCB-9503-AF82CBCAE6DB}" sibTransId="{66BE785E-789E-4182-A66F-CB195BC518CC}"/>
    <dgm:cxn modelId="{4B16C2ED-4410-498F-8819-C2407CE72104}" srcId="{D78C7756-0B60-41EF-A1F3-4E396FE67F60}" destId="{D95269FB-C075-46EC-840C-F7B297DB79B6}" srcOrd="1" destOrd="0" parTransId="{2F102806-CCA3-4FCE-A3B3-188651FAB6F7}" sibTransId="{5196D3EF-3754-4E2A-A5DD-BD116428E0A7}"/>
    <dgm:cxn modelId="{31F62EE4-FA41-431D-B449-9DC76F1B715C}" type="presParOf" srcId="{6372988E-A52A-4C0E-90FF-EB556EEC8DBD}" destId="{BB04BE86-BA48-4112-ACC1-ECF574218945}" srcOrd="0" destOrd="0" presId="urn:microsoft.com/office/officeart/2005/8/layout/hierarchy1"/>
    <dgm:cxn modelId="{63B697DC-EF15-41A0-B467-2809E88BE310}" type="presParOf" srcId="{BB04BE86-BA48-4112-ACC1-ECF574218945}" destId="{AC64FCDE-8E3F-4CEF-B796-D811B2C3AE23}" srcOrd="0" destOrd="0" presId="urn:microsoft.com/office/officeart/2005/8/layout/hierarchy1"/>
    <dgm:cxn modelId="{35B4DB11-DA7F-42D4-82E9-6ED0A8430EC9}" type="presParOf" srcId="{AC64FCDE-8E3F-4CEF-B796-D811B2C3AE23}" destId="{67FA0CA8-1253-4F2A-91DB-59257A2C71A8}" srcOrd="0" destOrd="0" presId="urn:microsoft.com/office/officeart/2005/8/layout/hierarchy1"/>
    <dgm:cxn modelId="{731599AE-05EA-4AA1-9FDF-4DD62F4B7D2F}" type="presParOf" srcId="{AC64FCDE-8E3F-4CEF-B796-D811B2C3AE23}" destId="{04DC5238-D3B0-4EA5-AFBB-956B31A37334}" srcOrd="1" destOrd="0" presId="urn:microsoft.com/office/officeart/2005/8/layout/hierarchy1"/>
    <dgm:cxn modelId="{C19636DA-C7FD-4243-A197-4BF200A13D8A}" type="presParOf" srcId="{BB04BE86-BA48-4112-ACC1-ECF574218945}" destId="{6191D243-15F6-4D2D-964A-238E6A5F5525}" srcOrd="1" destOrd="0" presId="urn:microsoft.com/office/officeart/2005/8/layout/hierarchy1"/>
    <dgm:cxn modelId="{1E96F032-0675-4C5C-A694-31ED3DA2ADB9}" type="presParOf" srcId="{6191D243-15F6-4D2D-964A-238E6A5F5525}" destId="{511AC2A2-2BA6-4A7C-952A-15F68D4F7C6A}" srcOrd="0" destOrd="0" presId="urn:microsoft.com/office/officeart/2005/8/layout/hierarchy1"/>
    <dgm:cxn modelId="{EEF6C95E-8307-493B-B6D2-E5A0BE9089CA}" type="presParOf" srcId="{6191D243-15F6-4D2D-964A-238E6A5F5525}" destId="{CE799A2A-2CBF-4284-9753-8F5761D02F01}" srcOrd="1" destOrd="0" presId="urn:microsoft.com/office/officeart/2005/8/layout/hierarchy1"/>
    <dgm:cxn modelId="{0B0ECEC4-20C8-4903-9D91-81A2CFA535F1}" type="presParOf" srcId="{CE799A2A-2CBF-4284-9753-8F5761D02F01}" destId="{989B2B16-AC3F-46A8-9AD2-A30ADEF0C6C6}" srcOrd="0" destOrd="0" presId="urn:microsoft.com/office/officeart/2005/8/layout/hierarchy1"/>
    <dgm:cxn modelId="{7BF36CE2-0AB1-4EDC-BFD0-C9858823AC5B}" type="presParOf" srcId="{989B2B16-AC3F-46A8-9AD2-A30ADEF0C6C6}" destId="{AA860A85-9E44-411C-A763-CF48C869DC3E}" srcOrd="0" destOrd="0" presId="urn:microsoft.com/office/officeart/2005/8/layout/hierarchy1"/>
    <dgm:cxn modelId="{8763DA2F-DC0B-49B3-BD48-DC73CBE8A1E0}" type="presParOf" srcId="{989B2B16-AC3F-46A8-9AD2-A30ADEF0C6C6}" destId="{E02308B1-15A9-4205-AD72-1F436355B0C6}" srcOrd="1" destOrd="0" presId="urn:microsoft.com/office/officeart/2005/8/layout/hierarchy1"/>
    <dgm:cxn modelId="{ADF12912-3995-4FF5-9D98-BF770DB062F9}" type="presParOf" srcId="{CE799A2A-2CBF-4284-9753-8F5761D02F01}" destId="{151512FD-40DD-4497-BDE8-9A78820E5DD1}" srcOrd="1" destOrd="0" presId="urn:microsoft.com/office/officeart/2005/8/layout/hierarchy1"/>
    <dgm:cxn modelId="{627FCAD7-D415-4046-8484-24EA44FE4E86}" type="presParOf" srcId="{151512FD-40DD-4497-BDE8-9A78820E5DD1}" destId="{6E18A60A-4A90-43CD-BE03-C1506815354C}" srcOrd="0" destOrd="0" presId="urn:microsoft.com/office/officeart/2005/8/layout/hierarchy1"/>
    <dgm:cxn modelId="{9CC71EE4-0BA5-4D65-AD5F-94B5797E3E65}" type="presParOf" srcId="{151512FD-40DD-4497-BDE8-9A78820E5DD1}" destId="{7B17178C-D1E2-4004-8BE5-553652EDDBA3}" srcOrd="1" destOrd="0" presId="urn:microsoft.com/office/officeart/2005/8/layout/hierarchy1"/>
    <dgm:cxn modelId="{316A8485-3F4C-46F0-A8F0-234796F0CF3D}" type="presParOf" srcId="{7B17178C-D1E2-4004-8BE5-553652EDDBA3}" destId="{3FBAD160-CF61-4867-8836-35C3DEE1F113}" srcOrd="0" destOrd="0" presId="urn:microsoft.com/office/officeart/2005/8/layout/hierarchy1"/>
    <dgm:cxn modelId="{D6B7ECC8-2C08-4901-A46D-F6F8D538288D}" type="presParOf" srcId="{3FBAD160-CF61-4867-8836-35C3DEE1F113}" destId="{924007E2-BC94-4B72-A5F4-CAC16109B4EF}" srcOrd="0" destOrd="0" presId="urn:microsoft.com/office/officeart/2005/8/layout/hierarchy1"/>
    <dgm:cxn modelId="{F60770F8-DD09-4656-8BDA-42CCDCDEB3A0}" type="presParOf" srcId="{3FBAD160-CF61-4867-8836-35C3DEE1F113}" destId="{173C3CB6-F0B2-44AE-B857-0A4DB3BA9327}" srcOrd="1" destOrd="0" presId="urn:microsoft.com/office/officeart/2005/8/layout/hierarchy1"/>
    <dgm:cxn modelId="{C9F4563E-733E-4B73-A788-66EE135F86F8}" type="presParOf" srcId="{7B17178C-D1E2-4004-8BE5-553652EDDBA3}" destId="{AE4EFA66-25E7-4B84-BED4-5F3F7785186D}" srcOrd="1" destOrd="0" presId="urn:microsoft.com/office/officeart/2005/8/layout/hierarchy1"/>
    <dgm:cxn modelId="{232D2893-40A6-4701-869D-A20E0D32ADAE}" type="presParOf" srcId="{151512FD-40DD-4497-BDE8-9A78820E5DD1}" destId="{B0C9B9C7-0402-4B2F-978C-0C708F3D0264}" srcOrd="2" destOrd="0" presId="urn:microsoft.com/office/officeart/2005/8/layout/hierarchy1"/>
    <dgm:cxn modelId="{2C666E75-C6D6-4981-BFD8-C44F67FE260E}" type="presParOf" srcId="{151512FD-40DD-4497-BDE8-9A78820E5DD1}" destId="{8ADBE822-5D8F-4F3E-A576-7B4DA486BD6B}" srcOrd="3" destOrd="0" presId="urn:microsoft.com/office/officeart/2005/8/layout/hierarchy1"/>
    <dgm:cxn modelId="{C65B27B7-64A4-445B-9986-CF2ECAD12853}" type="presParOf" srcId="{8ADBE822-5D8F-4F3E-A576-7B4DA486BD6B}" destId="{9D02ECD6-C385-43B5-8265-D786BDFE1AF7}" srcOrd="0" destOrd="0" presId="urn:microsoft.com/office/officeart/2005/8/layout/hierarchy1"/>
    <dgm:cxn modelId="{D5E1DEF0-B23E-43CB-BD9A-3CD5441ED830}" type="presParOf" srcId="{9D02ECD6-C385-43B5-8265-D786BDFE1AF7}" destId="{4D4F4F63-310E-4173-B3C8-915A3EF0E1D1}" srcOrd="0" destOrd="0" presId="urn:microsoft.com/office/officeart/2005/8/layout/hierarchy1"/>
    <dgm:cxn modelId="{118833A0-C676-46F9-AB30-08C8A1F36258}" type="presParOf" srcId="{9D02ECD6-C385-43B5-8265-D786BDFE1AF7}" destId="{3FA2AC4D-6163-49A2-999F-01454A0F36C8}" srcOrd="1" destOrd="0" presId="urn:microsoft.com/office/officeart/2005/8/layout/hierarchy1"/>
    <dgm:cxn modelId="{75FF2548-D4B3-480B-9EFF-B86476E283FE}" type="presParOf" srcId="{8ADBE822-5D8F-4F3E-A576-7B4DA486BD6B}" destId="{A402CE10-2718-4934-854D-1631F612B005}" srcOrd="1" destOrd="0" presId="urn:microsoft.com/office/officeart/2005/8/layout/hierarchy1"/>
    <dgm:cxn modelId="{DE040740-FA32-4AA8-B09F-33D88B234FE9}" type="presParOf" srcId="{151512FD-40DD-4497-BDE8-9A78820E5DD1}" destId="{DD89BCF9-C6CF-4FB7-888C-8C27714D0FA0}" srcOrd="4" destOrd="0" presId="urn:microsoft.com/office/officeart/2005/8/layout/hierarchy1"/>
    <dgm:cxn modelId="{2FE933AE-1AD5-45DC-A517-0D6C9A7F1C29}" type="presParOf" srcId="{151512FD-40DD-4497-BDE8-9A78820E5DD1}" destId="{D925D62A-F6F2-4C10-ACD3-487D1D8669D1}" srcOrd="5" destOrd="0" presId="urn:microsoft.com/office/officeart/2005/8/layout/hierarchy1"/>
    <dgm:cxn modelId="{EA3B0A93-D0DF-459F-8819-9DA747DE7E35}" type="presParOf" srcId="{D925D62A-F6F2-4C10-ACD3-487D1D8669D1}" destId="{14C58DC8-D8D8-4C17-96DE-319FFE36B553}" srcOrd="0" destOrd="0" presId="urn:microsoft.com/office/officeart/2005/8/layout/hierarchy1"/>
    <dgm:cxn modelId="{147785EF-0C15-454F-9E04-FC1B7ABE1AE9}" type="presParOf" srcId="{14C58DC8-D8D8-4C17-96DE-319FFE36B553}" destId="{8E30C5B5-5C66-4942-8D8E-2A5395D144D0}" srcOrd="0" destOrd="0" presId="urn:microsoft.com/office/officeart/2005/8/layout/hierarchy1"/>
    <dgm:cxn modelId="{C7C36F47-0AD2-417D-B95A-26984DEEE1F2}" type="presParOf" srcId="{14C58DC8-D8D8-4C17-96DE-319FFE36B553}" destId="{5C1F9B58-DA1D-417E-ADB4-DDAB2F9C6BDC}" srcOrd="1" destOrd="0" presId="urn:microsoft.com/office/officeart/2005/8/layout/hierarchy1"/>
    <dgm:cxn modelId="{F11899CD-B07C-457D-93D2-16B9F7E33643}" type="presParOf" srcId="{D925D62A-F6F2-4C10-ACD3-487D1D8669D1}" destId="{5609AE35-9B41-4896-ACBB-3B70CD105063}" srcOrd="1" destOrd="0" presId="urn:microsoft.com/office/officeart/2005/8/layout/hierarchy1"/>
    <dgm:cxn modelId="{7E7CAF7E-3901-47BB-8652-15EF02EC7FB3}" type="presParOf" srcId="{151512FD-40DD-4497-BDE8-9A78820E5DD1}" destId="{3F5E30C6-9232-44CF-B822-BC8F78C034AB}" srcOrd="6" destOrd="0" presId="urn:microsoft.com/office/officeart/2005/8/layout/hierarchy1"/>
    <dgm:cxn modelId="{8BD3453E-38FD-4704-9FD6-4B9776B87C7A}" type="presParOf" srcId="{151512FD-40DD-4497-BDE8-9A78820E5DD1}" destId="{6384C15B-8DC2-4AA0-ACAC-D1E37626775B}" srcOrd="7" destOrd="0" presId="urn:microsoft.com/office/officeart/2005/8/layout/hierarchy1"/>
    <dgm:cxn modelId="{852A55D6-66FD-4499-A169-D34BCE4E3F2B}" type="presParOf" srcId="{6384C15B-8DC2-4AA0-ACAC-D1E37626775B}" destId="{CF1C8248-5FF9-4D53-849E-CF2D21DFA4C3}" srcOrd="0" destOrd="0" presId="urn:microsoft.com/office/officeart/2005/8/layout/hierarchy1"/>
    <dgm:cxn modelId="{9C629F73-7C21-488B-AECE-122C2150B6CE}" type="presParOf" srcId="{CF1C8248-5FF9-4D53-849E-CF2D21DFA4C3}" destId="{8B1DA39F-F99F-4DBA-89E8-B8DEA08CEFDC}" srcOrd="0" destOrd="0" presId="urn:microsoft.com/office/officeart/2005/8/layout/hierarchy1"/>
    <dgm:cxn modelId="{4AFBA6B7-1F41-4DF2-B0F5-B9FE5FCEB24E}" type="presParOf" srcId="{CF1C8248-5FF9-4D53-849E-CF2D21DFA4C3}" destId="{16064202-573A-43AA-A187-EAB6BAEF3E54}" srcOrd="1" destOrd="0" presId="urn:microsoft.com/office/officeart/2005/8/layout/hierarchy1"/>
    <dgm:cxn modelId="{7F3A739F-D467-4912-9474-D633BA318B60}" type="presParOf" srcId="{6384C15B-8DC2-4AA0-ACAC-D1E37626775B}" destId="{9D2F740A-51F8-474D-87B7-F01C3D1E6E01}" srcOrd="1" destOrd="0" presId="urn:microsoft.com/office/officeart/2005/8/layout/hierarchy1"/>
    <dgm:cxn modelId="{3283FBEA-CE85-4CF5-8C3F-FEC98356AF7E}" type="presParOf" srcId="{6191D243-15F6-4D2D-964A-238E6A5F5525}" destId="{34CB5EE5-021B-4FE4-A7CE-15400C9C53EC}" srcOrd="2" destOrd="0" presId="urn:microsoft.com/office/officeart/2005/8/layout/hierarchy1"/>
    <dgm:cxn modelId="{F347D138-8CFC-46C0-95BF-88E2A8840C3E}" type="presParOf" srcId="{6191D243-15F6-4D2D-964A-238E6A5F5525}" destId="{3F0F4C08-648A-488E-ADF0-54F6E4C0C8D9}" srcOrd="3" destOrd="0" presId="urn:microsoft.com/office/officeart/2005/8/layout/hierarchy1"/>
    <dgm:cxn modelId="{A64FA395-342F-495F-A9FA-95988CC5FABD}" type="presParOf" srcId="{3F0F4C08-648A-488E-ADF0-54F6E4C0C8D9}" destId="{E9833BE4-4FDA-41BB-9FB0-7DED58D1B5D2}" srcOrd="0" destOrd="0" presId="urn:microsoft.com/office/officeart/2005/8/layout/hierarchy1"/>
    <dgm:cxn modelId="{9DE6E859-6695-4C73-AE85-9B370D84C0AB}" type="presParOf" srcId="{E9833BE4-4FDA-41BB-9FB0-7DED58D1B5D2}" destId="{760138EC-2BF4-4375-B1B9-BD2B1E18995D}" srcOrd="0" destOrd="0" presId="urn:microsoft.com/office/officeart/2005/8/layout/hierarchy1"/>
    <dgm:cxn modelId="{5CC3B858-A7CE-40B6-A09F-5393E3C0617D}" type="presParOf" srcId="{E9833BE4-4FDA-41BB-9FB0-7DED58D1B5D2}" destId="{3540C236-8047-4149-A34E-A29AEEBD7ADE}" srcOrd="1" destOrd="0" presId="urn:microsoft.com/office/officeart/2005/8/layout/hierarchy1"/>
    <dgm:cxn modelId="{223CAFD4-6CFE-43BA-9067-DF1C0803F387}" type="presParOf" srcId="{3F0F4C08-648A-488E-ADF0-54F6E4C0C8D9}" destId="{991779B9-F191-4EF6-A19F-5A8772CFB675}" srcOrd="1" destOrd="0" presId="urn:microsoft.com/office/officeart/2005/8/layout/hierarchy1"/>
    <dgm:cxn modelId="{10FAD2D2-E81B-42C3-A71A-4588C539B792}" type="presParOf" srcId="{991779B9-F191-4EF6-A19F-5A8772CFB675}" destId="{02929FA7-5DC0-48E6-92C7-13EC4BDBE928}" srcOrd="0" destOrd="0" presId="urn:microsoft.com/office/officeart/2005/8/layout/hierarchy1"/>
    <dgm:cxn modelId="{F28A14CD-FA0A-4C1A-8FBB-D91D813BC41D}" type="presParOf" srcId="{991779B9-F191-4EF6-A19F-5A8772CFB675}" destId="{A49DB5B9-7C7F-484D-A5A8-BA580FC00E04}" srcOrd="1" destOrd="0" presId="urn:microsoft.com/office/officeart/2005/8/layout/hierarchy1"/>
    <dgm:cxn modelId="{682CA7B5-0AA6-4CCE-A4D6-D57349D76423}" type="presParOf" srcId="{A49DB5B9-7C7F-484D-A5A8-BA580FC00E04}" destId="{E3FC9763-ECDA-4E18-AD7E-CAACA38958E7}" srcOrd="0" destOrd="0" presId="urn:microsoft.com/office/officeart/2005/8/layout/hierarchy1"/>
    <dgm:cxn modelId="{F3644FA8-5523-4BD7-AEE7-70E5C545553D}" type="presParOf" srcId="{E3FC9763-ECDA-4E18-AD7E-CAACA38958E7}" destId="{88D3FDE6-B010-4624-93FA-218DB05F94AD}" srcOrd="0" destOrd="0" presId="urn:microsoft.com/office/officeart/2005/8/layout/hierarchy1"/>
    <dgm:cxn modelId="{8272160C-2B07-4F3D-AB51-2C15DE1F75C7}" type="presParOf" srcId="{E3FC9763-ECDA-4E18-AD7E-CAACA38958E7}" destId="{373E7F9C-6947-48C2-86CA-F9388D5CB26A}" srcOrd="1" destOrd="0" presId="urn:microsoft.com/office/officeart/2005/8/layout/hierarchy1"/>
    <dgm:cxn modelId="{A80A741A-B8D2-42FE-B839-E73D3704BC16}" type="presParOf" srcId="{A49DB5B9-7C7F-484D-A5A8-BA580FC00E04}" destId="{F945D12C-2EB3-48BB-B89A-A97B8EB1E04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76864" cy="4567872"/>
        <a:chOff x="0" y="0"/>
        <a:chExt cx="7776864" cy="4567872"/>
      </a:xfrm>
    </dsp:grpSpPr>
    <dsp:sp modelId="{511AC2A2-2BA6-4A7C-952A-15F68D4F7C6A}">
      <dsp:nvSpPr>
        <dsp:cNvPr id="5" name="Freeform 4"/>
        <dsp:cNvSpPr/>
      </dsp:nvSpPr>
      <dsp:spPr bwMode="white">
        <a:xfrm>
          <a:off x="3024336" y="1426321"/>
          <a:ext cx="1980220" cy="377682"/>
        </a:xfrm>
        <a:custGeom>
          <a:avLst/>
          <a:gdLst/>
          <a:ahLst/>
          <a:cxnLst/>
          <a:pathLst>
            <a:path w="3118" h="595">
              <a:moveTo>
                <a:pt x="3118" y="0"/>
              </a:moveTo>
              <a:lnTo>
                <a:pt x="3118" y="481"/>
              </a:lnTo>
              <a:lnTo>
                <a:pt x="0" y="481"/>
              </a:lnTo>
              <a:lnTo>
                <a:pt x="0" y="595"/>
              </a:lnTo>
            </a:path>
          </a:pathLst>
        </a:custGeom>
        <a:ln w="12700" cap="flat" cmpd="sng" algn="ctr">
          <a:solidFill>
            <a:srgbClr val="4472C4">
              <a:shade val="60000"/>
              <a:hueOff val="0"/>
              <a:satOff val="0"/>
              <a:lumOff val="0"/>
              <a:alphaOff val="0"/>
            </a:srgbClr>
          </a:solidFill>
          <a:prstDash val="solid"/>
          <a:miter lim="800000"/>
        </a:ln>
        <a:effectLst/>
      </dsp:spPr>
      <dsp:style>
        <a:lnRef idx="2">
          <a:schemeClr val="accent1">
            <a:shade val="60000"/>
          </a:schemeClr>
        </a:lnRef>
        <a:fillRef idx="0">
          <a:schemeClr val="accent1"/>
        </a:fillRef>
        <a:effectRef idx="0">
          <a:scrgbClr r="0" g="0" b="0"/>
        </a:effectRef>
        <a:fontRef idx="minor"/>
      </dsp:style>
      <dsp:txXfrm>
        <a:off x="3024336" y="1426321"/>
        <a:ext cx="1980220" cy="377682"/>
      </dsp:txXfrm>
    </dsp:sp>
    <dsp:sp modelId="{6E18A60A-4A90-43CD-BE03-C1506815354C}">
      <dsp:nvSpPr>
        <dsp:cNvPr id="8" name="Freeform 7"/>
        <dsp:cNvSpPr/>
      </dsp:nvSpPr>
      <dsp:spPr bwMode="white">
        <a:xfrm>
          <a:off x="648072" y="2627054"/>
          <a:ext cx="2376264" cy="377682"/>
        </a:xfrm>
        <a:custGeom>
          <a:avLst/>
          <a:gdLst/>
          <a:ahLst/>
          <a:cxnLst/>
          <a:pathLst>
            <a:path w="3742" h="595">
              <a:moveTo>
                <a:pt x="3742" y="0"/>
              </a:moveTo>
              <a:lnTo>
                <a:pt x="3742" y="481"/>
              </a:lnTo>
              <a:lnTo>
                <a:pt x="0" y="481"/>
              </a:lnTo>
              <a:lnTo>
                <a:pt x="0" y="595"/>
              </a:lnTo>
            </a:path>
          </a:pathLst>
        </a:custGeom>
        <a:ln w="12700" cap="flat" cmpd="sng" algn="ctr">
          <a:solidFill>
            <a:srgbClr val="4472C4">
              <a:shade val="80000"/>
              <a:hueOff val="0"/>
              <a:satOff val="0"/>
              <a:lumOff val="0"/>
              <a:alphaOff val="0"/>
            </a:srgbClr>
          </a:solidFill>
          <a:prstDash val="solid"/>
          <a:miter lim="800000"/>
        </a:ln>
        <a:effectLst/>
      </dsp:spPr>
      <dsp:style>
        <a:lnRef idx="2">
          <a:schemeClr val="accent1">
            <a:shade val="80000"/>
          </a:schemeClr>
        </a:lnRef>
        <a:fillRef idx="0">
          <a:schemeClr val="accent1"/>
        </a:fillRef>
        <a:effectRef idx="0">
          <a:scrgbClr r="0" g="0" b="0"/>
        </a:effectRef>
        <a:fontRef idx="minor"/>
      </dsp:style>
      <dsp:txXfrm>
        <a:off x="648072" y="2627054"/>
        <a:ext cx="2376264" cy="377682"/>
      </dsp:txXfrm>
    </dsp:sp>
    <dsp:sp modelId="{B0C9B9C7-0402-4B2F-978C-0C708F3D0264}">
      <dsp:nvSpPr>
        <dsp:cNvPr id="11" name="Freeform 10"/>
        <dsp:cNvSpPr/>
      </dsp:nvSpPr>
      <dsp:spPr bwMode="white">
        <a:xfrm>
          <a:off x="2232248" y="2627054"/>
          <a:ext cx="792088" cy="377682"/>
        </a:xfrm>
        <a:custGeom>
          <a:avLst/>
          <a:gdLst/>
          <a:ahLst/>
          <a:cxnLst/>
          <a:pathLst>
            <a:path w="1247" h="595">
              <a:moveTo>
                <a:pt x="1247" y="0"/>
              </a:moveTo>
              <a:lnTo>
                <a:pt x="1247" y="481"/>
              </a:lnTo>
              <a:lnTo>
                <a:pt x="0" y="481"/>
              </a:lnTo>
              <a:lnTo>
                <a:pt x="0" y="595"/>
              </a:lnTo>
            </a:path>
          </a:pathLst>
        </a:custGeom>
        <a:ln w="12700" cap="flat" cmpd="sng" algn="ctr">
          <a:solidFill>
            <a:srgbClr val="4472C4">
              <a:shade val="80000"/>
              <a:hueOff val="0"/>
              <a:satOff val="0"/>
              <a:lumOff val="0"/>
              <a:alphaOff val="0"/>
            </a:srgbClr>
          </a:solidFill>
          <a:prstDash val="solid"/>
          <a:miter lim="800000"/>
        </a:ln>
        <a:effectLst/>
      </dsp:spPr>
      <dsp:style>
        <a:lnRef idx="2">
          <a:schemeClr val="accent1">
            <a:shade val="80000"/>
          </a:schemeClr>
        </a:lnRef>
        <a:fillRef idx="0">
          <a:schemeClr val="accent1"/>
        </a:fillRef>
        <a:effectRef idx="0">
          <a:scrgbClr r="0" g="0" b="0"/>
        </a:effectRef>
        <a:fontRef idx="minor"/>
      </dsp:style>
      <dsp:txXfrm>
        <a:off x="2232248" y="2627054"/>
        <a:ext cx="792088" cy="377682"/>
      </dsp:txXfrm>
    </dsp:sp>
    <dsp:sp modelId="{DD89BCF9-C6CF-4FB7-888C-8C27714D0FA0}">
      <dsp:nvSpPr>
        <dsp:cNvPr id="14" name="Freeform 13"/>
        <dsp:cNvSpPr/>
      </dsp:nvSpPr>
      <dsp:spPr bwMode="white">
        <a:xfrm>
          <a:off x="3024336" y="2627054"/>
          <a:ext cx="792088" cy="377682"/>
        </a:xfrm>
        <a:custGeom>
          <a:avLst/>
          <a:gdLst/>
          <a:ahLst/>
          <a:cxnLst/>
          <a:pathLst>
            <a:path w="1247" h="595">
              <a:moveTo>
                <a:pt x="0" y="0"/>
              </a:moveTo>
              <a:lnTo>
                <a:pt x="0" y="481"/>
              </a:lnTo>
              <a:lnTo>
                <a:pt x="1247" y="481"/>
              </a:lnTo>
              <a:lnTo>
                <a:pt x="1247" y="595"/>
              </a:lnTo>
            </a:path>
          </a:pathLst>
        </a:custGeom>
        <a:ln w="12700" cap="flat" cmpd="sng" algn="ctr">
          <a:solidFill>
            <a:srgbClr val="4472C4">
              <a:shade val="80000"/>
              <a:hueOff val="0"/>
              <a:satOff val="0"/>
              <a:lumOff val="0"/>
              <a:alphaOff val="0"/>
            </a:srgbClr>
          </a:solidFill>
          <a:prstDash val="solid"/>
          <a:miter lim="800000"/>
        </a:ln>
        <a:effectLst/>
      </dsp:spPr>
      <dsp:style>
        <a:lnRef idx="2">
          <a:schemeClr val="accent1">
            <a:shade val="80000"/>
          </a:schemeClr>
        </a:lnRef>
        <a:fillRef idx="0">
          <a:schemeClr val="accent1"/>
        </a:fillRef>
        <a:effectRef idx="0">
          <a:scrgbClr r="0" g="0" b="0"/>
        </a:effectRef>
        <a:fontRef idx="minor"/>
      </dsp:style>
      <dsp:txXfrm>
        <a:off x="3024336" y="2627054"/>
        <a:ext cx="792088" cy="377682"/>
      </dsp:txXfrm>
    </dsp:sp>
    <dsp:sp modelId="{3F5E30C6-9232-44CF-B822-BC8F78C034AB}">
      <dsp:nvSpPr>
        <dsp:cNvPr id="17" name="Freeform 16"/>
        <dsp:cNvSpPr/>
      </dsp:nvSpPr>
      <dsp:spPr bwMode="white">
        <a:xfrm>
          <a:off x="3024336" y="2627054"/>
          <a:ext cx="2376264" cy="377682"/>
        </a:xfrm>
        <a:custGeom>
          <a:avLst/>
          <a:gdLst/>
          <a:ahLst/>
          <a:cxnLst/>
          <a:pathLst>
            <a:path w="3742" h="595">
              <a:moveTo>
                <a:pt x="0" y="0"/>
              </a:moveTo>
              <a:lnTo>
                <a:pt x="0" y="481"/>
              </a:lnTo>
              <a:lnTo>
                <a:pt x="3742" y="481"/>
              </a:lnTo>
              <a:lnTo>
                <a:pt x="3742" y="595"/>
              </a:lnTo>
            </a:path>
          </a:pathLst>
        </a:custGeom>
        <a:ln w="12700" cap="flat" cmpd="sng" algn="ctr">
          <a:solidFill>
            <a:srgbClr val="4472C4">
              <a:shade val="80000"/>
              <a:hueOff val="0"/>
              <a:satOff val="0"/>
              <a:lumOff val="0"/>
              <a:alphaOff val="0"/>
            </a:srgbClr>
          </a:solidFill>
          <a:prstDash val="solid"/>
          <a:miter lim="800000"/>
        </a:ln>
        <a:effectLst/>
      </dsp:spPr>
      <dsp:style>
        <a:lnRef idx="2">
          <a:schemeClr val="accent1">
            <a:shade val="80000"/>
          </a:schemeClr>
        </a:lnRef>
        <a:fillRef idx="0">
          <a:schemeClr val="accent1"/>
        </a:fillRef>
        <a:effectRef idx="0">
          <a:scrgbClr r="0" g="0" b="0"/>
        </a:effectRef>
        <a:fontRef idx="minor"/>
      </dsp:style>
      <dsp:txXfrm>
        <a:off x="3024336" y="2627054"/>
        <a:ext cx="2376264" cy="377682"/>
      </dsp:txXfrm>
    </dsp:sp>
    <dsp:sp modelId="{34CB5EE5-021B-4FE4-A7CE-15400C9C53EC}">
      <dsp:nvSpPr>
        <dsp:cNvPr id="20" name="Freeform 19"/>
        <dsp:cNvSpPr/>
      </dsp:nvSpPr>
      <dsp:spPr bwMode="white">
        <a:xfrm>
          <a:off x="5004556" y="1426321"/>
          <a:ext cx="1980220" cy="377682"/>
        </a:xfrm>
        <a:custGeom>
          <a:avLst/>
          <a:gdLst/>
          <a:ahLst/>
          <a:cxnLst/>
          <a:pathLst>
            <a:path w="3118" h="595">
              <a:moveTo>
                <a:pt x="0" y="0"/>
              </a:moveTo>
              <a:lnTo>
                <a:pt x="0" y="481"/>
              </a:lnTo>
              <a:lnTo>
                <a:pt x="3118" y="481"/>
              </a:lnTo>
              <a:lnTo>
                <a:pt x="3118" y="595"/>
              </a:lnTo>
            </a:path>
          </a:pathLst>
        </a:custGeom>
        <a:ln w="12700" cap="flat" cmpd="sng" algn="ctr">
          <a:solidFill>
            <a:srgbClr val="4472C4">
              <a:shade val="60000"/>
              <a:hueOff val="0"/>
              <a:satOff val="0"/>
              <a:lumOff val="0"/>
              <a:alphaOff val="0"/>
            </a:srgbClr>
          </a:solidFill>
          <a:prstDash val="solid"/>
          <a:miter lim="800000"/>
        </a:ln>
        <a:effectLst/>
      </dsp:spPr>
      <dsp:style>
        <a:lnRef idx="2">
          <a:schemeClr val="accent1">
            <a:shade val="60000"/>
          </a:schemeClr>
        </a:lnRef>
        <a:fillRef idx="0">
          <a:schemeClr val="accent1"/>
        </a:fillRef>
        <a:effectRef idx="0">
          <a:scrgbClr r="0" g="0" b="0"/>
        </a:effectRef>
        <a:fontRef idx="minor"/>
      </dsp:style>
      <dsp:txXfrm>
        <a:off x="5004556" y="1426321"/>
        <a:ext cx="1980220" cy="377682"/>
      </dsp:txXfrm>
    </dsp:sp>
    <dsp:sp modelId="{02929FA7-5DC0-48E6-92C7-13EC4BDBE928}">
      <dsp:nvSpPr>
        <dsp:cNvPr id="23" name="Freeform 22"/>
        <dsp:cNvSpPr/>
      </dsp:nvSpPr>
      <dsp:spPr bwMode="white">
        <a:xfrm>
          <a:off x="6984776" y="2627054"/>
          <a:ext cx="0" cy="377682"/>
        </a:xfrm>
        <a:custGeom>
          <a:avLst/>
          <a:gdLst/>
          <a:ahLst/>
          <a:cxnLst/>
          <a:pathLst>
            <a:path h="595">
              <a:moveTo>
                <a:pt x="0" y="0"/>
              </a:moveTo>
              <a:lnTo>
                <a:pt x="0" y="595"/>
              </a:lnTo>
            </a:path>
          </a:pathLst>
        </a:custGeom>
        <a:ln w="12700" cap="flat" cmpd="sng" algn="ctr">
          <a:solidFill>
            <a:srgbClr val="4472C4">
              <a:shade val="80000"/>
              <a:hueOff val="0"/>
              <a:satOff val="0"/>
              <a:lumOff val="0"/>
              <a:alphaOff val="0"/>
            </a:srgbClr>
          </a:solidFill>
          <a:prstDash val="solid"/>
          <a:miter lim="800000"/>
        </a:ln>
        <a:effectLst/>
      </dsp:spPr>
      <dsp:style>
        <a:lnRef idx="2">
          <a:schemeClr val="accent1">
            <a:shade val="80000"/>
          </a:schemeClr>
        </a:lnRef>
        <a:fillRef idx="0">
          <a:schemeClr val="accent1"/>
        </a:fillRef>
        <a:effectRef idx="0">
          <a:scrgbClr r="0" g="0" b="0"/>
        </a:effectRef>
        <a:fontRef idx="minor"/>
      </dsp:style>
      <dsp:txXfrm>
        <a:off x="6984776" y="2627054"/>
        <a:ext cx="0" cy="377682"/>
      </dsp:txXfrm>
    </dsp:sp>
    <dsp:sp modelId="{67FA0CA8-1253-4F2A-91DB-59257A2C71A8}">
      <dsp:nvSpPr>
        <dsp:cNvPr id="3" name="Rounded Rectangle 2"/>
        <dsp:cNvSpPr/>
      </dsp:nvSpPr>
      <dsp:spPr bwMode="white">
        <a:xfrm>
          <a:off x="4356484" y="603269"/>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4356484" y="603269"/>
        <a:ext cx="1296144" cy="823051"/>
      </dsp:txXfrm>
    </dsp:sp>
    <dsp:sp modelId="{04DC5238-D3B0-4EA5-AFBB-956B31A37334}">
      <dsp:nvSpPr>
        <dsp:cNvPr id="4" name="Rounded Rectangle 3"/>
        <dsp:cNvSpPr/>
      </dsp:nvSpPr>
      <dsp:spPr bwMode="white">
        <a:xfrm>
          <a:off x="4500500" y="740084"/>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Haunted House </a:t>
          </a:r>
          <a:endParaRPr>
            <a:solidFill>
              <a:schemeClr val="dk1"/>
            </a:solidFill>
          </a:endParaRPr>
        </a:p>
      </dsp:txBody>
      <dsp:txXfrm>
        <a:off x="4500500" y="740084"/>
        <a:ext cx="1296144" cy="823051"/>
      </dsp:txXfrm>
    </dsp:sp>
    <dsp:sp modelId="{AA860A85-9E44-411C-A763-CF48C869DC3E}">
      <dsp:nvSpPr>
        <dsp:cNvPr id="6" name="Rounded Rectangle 5"/>
        <dsp:cNvSpPr/>
      </dsp:nvSpPr>
      <dsp:spPr bwMode="white">
        <a:xfrm>
          <a:off x="2376264" y="1804003"/>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2376264" y="1804003"/>
        <a:ext cx="1296144" cy="823051"/>
      </dsp:txXfrm>
    </dsp:sp>
    <dsp:sp modelId="{E02308B1-15A9-4205-AD72-1F436355B0C6}">
      <dsp:nvSpPr>
        <dsp:cNvPr id="7" name="Rounded Rectangle 6"/>
        <dsp:cNvSpPr/>
      </dsp:nvSpPr>
      <dsp:spPr bwMode="white">
        <a:xfrm>
          <a:off x="2520280" y="1940818"/>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Game   Engine</a:t>
          </a:r>
          <a:endParaRPr>
            <a:solidFill>
              <a:schemeClr val="dk1"/>
            </a:solidFill>
          </a:endParaRPr>
        </a:p>
      </dsp:txBody>
      <dsp:txXfrm>
        <a:off x="2520280" y="1940818"/>
        <a:ext cx="1296144" cy="823051"/>
      </dsp:txXfrm>
    </dsp:sp>
    <dsp:sp modelId="{924007E2-BC94-4B72-A5F4-CAC16109B4EF}">
      <dsp:nvSpPr>
        <dsp:cNvPr id="9" name="Rounded Rectangle 8"/>
        <dsp:cNvSpPr/>
      </dsp:nvSpPr>
      <dsp:spPr bwMode="white">
        <a:xfrm>
          <a:off x="0" y="3004736"/>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0" y="3004736"/>
        <a:ext cx="1296144" cy="823051"/>
      </dsp:txXfrm>
    </dsp:sp>
    <dsp:sp modelId="{173C3CB6-F0B2-44AE-B857-0A4DB3BA9327}">
      <dsp:nvSpPr>
        <dsp:cNvPr id="10" name="Rounded Rectangle 9"/>
        <dsp:cNvSpPr/>
      </dsp:nvSpPr>
      <dsp:spPr bwMode="white">
        <a:xfrm>
          <a:off x="144016" y="3141551"/>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Room 1 (Foyer) </a:t>
          </a:r>
          <a:endParaRPr>
            <a:solidFill>
              <a:schemeClr val="dk1"/>
            </a:solidFill>
          </a:endParaRPr>
        </a:p>
      </dsp:txBody>
      <dsp:txXfrm>
        <a:off x="144016" y="3141551"/>
        <a:ext cx="1296144" cy="823051"/>
      </dsp:txXfrm>
    </dsp:sp>
    <dsp:sp modelId="{4D4F4F63-310E-4173-B3C8-915A3EF0E1D1}">
      <dsp:nvSpPr>
        <dsp:cNvPr id="12" name="Rounded Rectangle 11"/>
        <dsp:cNvSpPr/>
      </dsp:nvSpPr>
      <dsp:spPr bwMode="white">
        <a:xfrm>
          <a:off x="1584176" y="3004736"/>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1584176" y="3004736"/>
        <a:ext cx="1296144" cy="823051"/>
      </dsp:txXfrm>
    </dsp:sp>
    <dsp:sp modelId="{3FA2AC4D-6163-49A2-999F-01454A0F36C8}">
      <dsp:nvSpPr>
        <dsp:cNvPr id="13" name="Rounded Rectangle 12"/>
        <dsp:cNvSpPr/>
      </dsp:nvSpPr>
      <dsp:spPr bwMode="white">
        <a:xfrm>
          <a:off x="1728192" y="3141551"/>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Room 2 (Library)    </a:t>
          </a:r>
          <a:endParaRPr>
            <a:solidFill>
              <a:schemeClr val="dk1"/>
            </a:solidFill>
          </a:endParaRPr>
        </a:p>
      </dsp:txBody>
      <dsp:txXfrm>
        <a:off x="1728192" y="3141551"/>
        <a:ext cx="1296144" cy="823051"/>
      </dsp:txXfrm>
    </dsp:sp>
    <dsp:sp modelId="{8E30C5B5-5C66-4942-8D8E-2A5395D144D0}">
      <dsp:nvSpPr>
        <dsp:cNvPr id="15" name="Rounded Rectangle 14"/>
        <dsp:cNvSpPr/>
      </dsp:nvSpPr>
      <dsp:spPr bwMode="white">
        <a:xfrm>
          <a:off x="3168352" y="3004736"/>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3168352" y="3004736"/>
        <a:ext cx="1296144" cy="823051"/>
      </dsp:txXfrm>
    </dsp:sp>
    <dsp:sp modelId="{5C1F9B58-DA1D-417E-ADB4-DDAB2F9C6BDC}">
      <dsp:nvSpPr>
        <dsp:cNvPr id="16" name="Rounded Rectangle 15"/>
        <dsp:cNvSpPr/>
      </dsp:nvSpPr>
      <dsp:spPr bwMode="white">
        <a:xfrm>
          <a:off x="3312368" y="3141551"/>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Room n (Basement)</a:t>
          </a:r>
          <a:endParaRPr>
            <a:solidFill>
              <a:schemeClr val="dk1"/>
            </a:solidFill>
          </a:endParaRPr>
        </a:p>
      </dsp:txBody>
      <dsp:txXfrm>
        <a:off x="3312368" y="3141551"/>
        <a:ext cx="1296144" cy="823051"/>
      </dsp:txXfrm>
    </dsp:sp>
    <dsp:sp modelId="{8B1DA39F-F99F-4DBA-89E8-B8DEA08CEFDC}">
      <dsp:nvSpPr>
        <dsp:cNvPr id="18" name="Rounded Rectangle 17"/>
        <dsp:cNvSpPr/>
      </dsp:nvSpPr>
      <dsp:spPr bwMode="white">
        <a:xfrm>
          <a:off x="4752528" y="3004736"/>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4752528" y="3004736"/>
        <a:ext cx="1296144" cy="823051"/>
      </dsp:txXfrm>
    </dsp:sp>
    <dsp:sp modelId="{16064202-573A-43AA-A187-EAB6BAEF3E54}">
      <dsp:nvSpPr>
        <dsp:cNvPr id="19" name="Rounded Rectangle 18"/>
        <dsp:cNvSpPr/>
      </dsp:nvSpPr>
      <dsp:spPr bwMode="white">
        <a:xfrm>
          <a:off x="4896544" y="3141551"/>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   Inventory System </a:t>
          </a:r>
          <a:endParaRPr>
            <a:solidFill>
              <a:schemeClr val="dk1"/>
            </a:solidFill>
          </a:endParaRPr>
        </a:p>
      </dsp:txBody>
      <dsp:txXfrm>
        <a:off x="4896544" y="3141551"/>
        <a:ext cx="1296144" cy="823051"/>
      </dsp:txXfrm>
    </dsp:sp>
    <dsp:sp modelId="{760138EC-2BF4-4375-B1B9-BD2B1E18995D}">
      <dsp:nvSpPr>
        <dsp:cNvPr id="21" name="Rounded Rectangle 20"/>
        <dsp:cNvSpPr/>
      </dsp:nvSpPr>
      <dsp:spPr bwMode="white">
        <a:xfrm>
          <a:off x="6336704" y="1804003"/>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6336704" y="1804003"/>
        <a:ext cx="1296144" cy="823051"/>
      </dsp:txXfrm>
    </dsp:sp>
    <dsp:sp modelId="{3540C236-8047-4149-A34E-A29AEEBD7ADE}">
      <dsp:nvSpPr>
        <dsp:cNvPr id="22" name="Rounded Rectangle 21"/>
        <dsp:cNvSpPr/>
      </dsp:nvSpPr>
      <dsp:spPr bwMode="white">
        <a:xfrm>
          <a:off x="6480720" y="1940818"/>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User Interface </a:t>
          </a:r>
          <a:endParaRPr>
            <a:solidFill>
              <a:schemeClr val="dk1"/>
            </a:solidFill>
          </a:endParaRPr>
        </a:p>
      </dsp:txBody>
      <dsp:txXfrm>
        <a:off x="6480720" y="1940818"/>
        <a:ext cx="1296144" cy="823051"/>
      </dsp:txXfrm>
    </dsp:sp>
    <dsp:sp modelId="{88D3FDE6-B010-4624-93FA-218DB05F94AD}">
      <dsp:nvSpPr>
        <dsp:cNvPr id="24" name="Rounded Rectangle 23"/>
        <dsp:cNvSpPr/>
      </dsp:nvSpPr>
      <dsp:spPr bwMode="white">
        <a:xfrm>
          <a:off x="6336704" y="3004736"/>
          <a:ext cx="1296144" cy="823051"/>
        </a:xfrm>
        <a:prstGeom prst="roundRect">
          <a:avLst>
            <a:gd name="adj" fmla="val 10000"/>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hemeClr val="lt1"/>
        </a:lnRef>
        <a:fillRef idx="1">
          <a:schemeClr val="accent1"/>
        </a:fillRef>
        <a:effectRef idx="0">
          <a:scrgbClr r="0" g="0" b="0"/>
        </a:effectRef>
        <a:fontRef idx="minor">
          <a:schemeClr val="lt1"/>
        </a:fontRef>
      </dsp:style>
      <dsp:txXfrm>
        <a:off x="6336704" y="3004736"/>
        <a:ext cx="1296144" cy="823051"/>
      </dsp:txXfrm>
    </dsp:sp>
    <dsp:sp modelId="{373E7F9C-6947-48C2-86CA-F9388D5CB26A}">
      <dsp:nvSpPr>
        <dsp:cNvPr id="25" name="Rounded Rectangle 24"/>
        <dsp:cNvSpPr/>
      </dsp:nvSpPr>
      <dsp:spPr bwMode="white">
        <a:xfrm>
          <a:off x="6480720" y="3141551"/>
          <a:ext cx="1296144" cy="823051"/>
        </a:xfrm>
        <a:prstGeom prst="roundRect">
          <a:avLst>
            <a:gd name="adj" fmla="val 10000"/>
          </a:avLst>
        </a:prstGeom>
        <a:solidFill>
          <a:sysClr val="window" lastClr="FFFFFF">
            <a:alpha val="90000"/>
            <a:hueOff val="0"/>
            <a:satOff val="0"/>
            <a:lumOff val="0"/>
            <a:alphaOff val="0"/>
          </a:sysClr>
        </a:solidFill>
        <a:ln w="12700" cap="flat" cmpd="sng" algn="ctr">
          <a:solidFill>
            <a:srgbClr val="4472C4">
              <a:hueOff val="0"/>
              <a:satOff val="0"/>
              <a:lumOff val="0"/>
              <a:alphaOff val="0"/>
            </a:srgbClr>
          </a:solidFill>
          <a:prstDash val="solid"/>
          <a:miter lim="800000"/>
        </a:ln>
        <a:effectLst/>
      </dsp:spPr>
      <dsp:style>
        <a:lnRef idx="2">
          <a:schemeClr val="accent1"/>
        </a:lnRef>
        <a:fillRef idx="1">
          <a:schemeClr val="lt1">
            <a:alpha val="90000"/>
          </a:schemeClr>
        </a:fillRef>
        <a:effectRef idx="0">
          <a:scrgbClr r="0" g="0" b="0"/>
        </a:effectRef>
        <a:fontRef idx="minor"/>
      </dsp:style>
      <dsp:txBody>
        <a:bodyPr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buNone/>
          </a:pPr>
          <a:r>
            <a:rPr lang="en-IN">
              <a:solidFill>
                <a:sysClr val="windowText" lastClr="000000">
                  <a:hueOff val="0"/>
                  <a:satOff val="0"/>
                  <a:lumOff val="0"/>
                  <a:alphaOff val="0"/>
                </a:sysClr>
              </a:solidFill>
              <a:latin typeface="Calibri" panose="020F0502020204030204"/>
              <a:ea typeface="+mn-ea"/>
              <a:cs typeface="+mn-cs"/>
            </a:rPr>
            <a:t>Game State </a:t>
          </a:r>
          <a:endParaRPr>
            <a:solidFill>
              <a:schemeClr val="dk1"/>
            </a:solidFill>
          </a:endParaRPr>
        </a:p>
      </dsp:txBody>
      <dsp:txXfrm>
        <a:off x="6480720" y="3141551"/>
        <a:ext cx="1296144" cy="823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lvl="0"/>
            <a:endParaRPr lang="en-US" noProof="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a:cs typeface="DejaVu Sans"/>
              </a:defRPr>
            </a:lvl1pPr>
          </a:lstStyle>
          <a:p>
            <a:pPr>
              <a:defRPr/>
            </a:pPr>
            <a:fld id="{B7F206BD-9179-40C9-BBB8-6FC08FDF611A}"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E7A6906-02A3-4529-8ED4-474F9C3D25C7}"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5123"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5124"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28B5F563-8384-41FC-A0AB-4DE6AFF6ECC6}"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23555"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23556"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A1BF368-09B1-4EA1-AA06-89CE0F71D58B}"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2765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27652"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6BBAE8D7-8909-4EB2-BDAB-D5F2162364F7}"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71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7172"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C9A3CA10-8DDE-4FEF-BB75-AFE87FFFAE25}"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9219"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9220"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943576D-36F8-4157-8A55-C61E6C9E4C28}"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1267"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1268"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3E22657F-DABC-4087-A951-61EF8DB3D60F}"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3315"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3316"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88ED667-4F7F-4DA5-AE76-AD65FA84428F}"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5363"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5364"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4936811-DA8F-436C-8658-6D1E0CCF6A4E}"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741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7412"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473515A-F3B9-45FA-81B8-E2F11A4ADB6E}"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9459"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9460"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47E341E-5723-48D4-BE13-48125FDBEAEB}" type="slidenum">
              <a:rPr lang="en-US" altLang="en-US" smtClean="0">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21507"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21508"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09F883B2-F45D-45CD-B7EA-12ACC9B3818E}"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FAD60B68-3457-4784-8310-F2A3DCA076F0}"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97AF732A-0483-4BBF-AE72-1DA39DC10018}"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E23EAC02-E62F-4FCA-873A-A273E45A5288}"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05D4AE25-825D-457B-A97F-ACCEE81B7FD3}"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027CCD4E-86CB-4D89-9C79-4BBF8DB33C0F}"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84EDA09A-5568-4B3D-A855-CF39805F4ECF}"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EC6B53B4-813A-4A69-8B0F-663DF11D296A}"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5"/>
          <p:cNvSpPr>
            <a:spLocks noGrp="1" noChangeArrowheads="1"/>
          </p:cNvSpPr>
          <p:nvPr>
            <p:ph type="sldNum" idx="11"/>
          </p:nvPr>
        </p:nvSpPr>
        <p:spPr/>
        <p:txBody>
          <a:bodyPr/>
          <a:lstStyle>
            <a:lvl1pPr>
              <a:defRPr/>
            </a:lvl1pPr>
          </a:lstStyle>
          <a:p>
            <a:pPr>
              <a:defRPr/>
            </a:pPr>
            <a:fld id="{6D76BD8F-913D-4E23-975E-8A46E9050F52}"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5"/>
          <p:cNvSpPr>
            <a:spLocks noGrp="1" noChangeArrowheads="1"/>
          </p:cNvSpPr>
          <p:nvPr>
            <p:ph type="sldNum" idx="11"/>
          </p:nvPr>
        </p:nvSpPr>
        <p:spPr/>
        <p:txBody>
          <a:bodyPr/>
          <a:lstStyle>
            <a:lvl1pPr>
              <a:defRPr/>
            </a:lvl1pPr>
          </a:lstStyle>
          <a:p>
            <a:pPr>
              <a:defRPr/>
            </a:pPr>
            <a:fld id="{3CBF217F-FE20-4E89-8E4E-D4ACE9041DED}"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5"/>
          <p:cNvSpPr>
            <a:spLocks noGrp="1" noChangeArrowheads="1"/>
          </p:cNvSpPr>
          <p:nvPr>
            <p:ph type="sldNum" idx="11"/>
          </p:nvPr>
        </p:nvSpPr>
        <p:spPr/>
        <p:txBody>
          <a:bodyPr/>
          <a:lstStyle>
            <a:lvl1pPr>
              <a:defRPr/>
            </a:lvl1pPr>
          </a:lstStyle>
          <a:p>
            <a:pPr>
              <a:defRPr/>
            </a:pPr>
            <a:fld id="{ACF0A5A1-757C-4A58-B231-96155DCD5FE9}"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F0EE8478-7268-4DC4-AFE6-C58FA0955872}"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F298D584-12B2-425C-A3B7-480F8AADD842}"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DB2B612A-C5D3-4937-84A0-51FFC902FBCC}"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BAAF8680-06BE-49D4-98D0-DC1D88D825B8}"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DCE16C5B-F348-453C-92CE-61BCFEDB8A7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B93D67AE-C906-4EB2-AA8D-12E46CFBC994}"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C47F0A17-173C-4CFC-A2BC-5F2365923C4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4"/>
          <p:cNvSpPr>
            <a:spLocks noGrp="1" noChangeArrowheads="1"/>
          </p:cNvSpPr>
          <p:nvPr>
            <p:ph type="sldNum" idx="11"/>
          </p:nvPr>
        </p:nvSpPr>
        <p:spPr/>
        <p:txBody>
          <a:bodyPr/>
          <a:lstStyle>
            <a:lvl1pPr>
              <a:defRPr/>
            </a:lvl1pPr>
          </a:lstStyle>
          <a:p>
            <a:pPr>
              <a:defRPr/>
            </a:pPr>
            <a:fld id="{70183CAE-C3A3-4F48-8855-96E737FFFC1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82C3DD1E-7DE7-4772-9019-DD884432C33C}"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4"/>
          <p:cNvSpPr>
            <a:spLocks noGrp="1" noChangeArrowheads="1"/>
          </p:cNvSpPr>
          <p:nvPr>
            <p:ph type="sldNum" idx="11"/>
          </p:nvPr>
        </p:nvSpPr>
        <p:spPr/>
        <p:txBody>
          <a:bodyPr/>
          <a:lstStyle>
            <a:lvl1pPr>
              <a:defRPr/>
            </a:lvl1pPr>
          </a:lstStyle>
          <a:p>
            <a:pPr>
              <a:defRPr/>
            </a:pPr>
            <a:fld id="{D340501C-46BA-431D-9458-5E3ECB34D490}"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E086F081-298A-460C-8833-61AAA9660FA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F3C590DF-81A4-4DCE-A9D1-5A2EEFE6863F}"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1028" name="Text Box 3"/>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pPr>
              <a:defRPr/>
            </a:pPr>
            <a:fld id="{F2C21469-A018-4A81-8A0A-C2FA3B003A47}" type="slidenum">
              <a:rPr lang="en-US" altLang="en-US"/>
            </a:fld>
            <a:endParaRPr lang="en-US" altLang="en-US"/>
          </a:p>
        </p:txBody>
      </p:sp>
      <p:sp>
        <p:nvSpPr>
          <p:cNvPr id="1030" name="Rectangle 5"/>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0" tIns="69088" rIns="0" bIns="0" numCol="1" anchor="t" anchorCtr="0" compatLnSpc="1"/>
          <a:lstStyle/>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051" name="Rectangle 2"/>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2053" name="Text Box 4"/>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pPr>
              <a:defRPr/>
            </a:pPr>
            <a:fld id="{A9C50BA2-90F7-4A87-A642-452CD6AA6ABE}"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4.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PRESENTED BY</a:t>
            </a:r>
            <a:endParaRPr lang="en-US" altLang="en-US" sz="2400" b="1">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2400" b="1">
                <a:solidFill>
                  <a:schemeClr val="tx1"/>
                </a:solidFill>
                <a:latin typeface="Arial Narrow" panose="020B0606020202030204" pitchFamily="34" charset="0"/>
                <a:cs typeface="Arial" panose="020B0604020202020204" pitchFamily="34" charset="0"/>
              </a:rPr>
              <a:t>VIMAL.R</a:t>
            </a:r>
            <a:endParaRPr lang="en-GB" altLang="en-US" sz="2400" b="1">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chemeClr val="tx1"/>
                </a:solidFill>
                <a:latin typeface="Arial Narrow" panose="020B0606020202030204" pitchFamily="34" charset="0"/>
                <a:cs typeface="Arial" panose="020B0604020202020204" pitchFamily="34" charset="0"/>
              </a:rPr>
              <a:t>23038117</a:t>
            </a:r>
            <a:r>
              <a:rPr lang="en-GB" altLang="en-US" sz="2400" b="1">
                <a:solidFill>
                  <a:schemeClr val="tx1"/>
                </a:solidFill>
                <a:latin typeface="Arial Narrow" panose="020B0606020202030204" pitchFamily="34" charset="0"/>
                <a:cs typeface="Arial" panose="020B0604020202020204" pitchFamily="34" charset="0"/>
              </a:rPr>
              <a:t>2052060</a:t>
            </a:r>
            <a:endParaRPr lang="en-GB" altLang="en-US" sz="2400" b="1">
              <a:solidFill>
                <a:schemeClr val="tx1"/>
              </a:solidFill>
              <a:latin typeface="Arial Narrow" panose="020B0606020202030204" pitchFamily="34" charset="0"/>
              <a:cs typeface="Arial" panose="020B0604020202020204" pitchFamily="34" charset="0"/>
            </a:endParaRPr>
          </a:p>
        </p:txBody>
      </p:sp>
      <p:sp>
        <p:nvSpPr>
          <p:cNvPr id="4099" name="Rectangle 2"/>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pic>
        <p:nvPicPr>
          <p:cNvPr id="41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4101" name="Rectangle 4"/>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6" charset="0"/>
              <a:buNone/>
            </a:pPr>
            <a:r>
              <a:rPr lang="en-US" altLang="en-US" sz="2800" b="1">
                <a:solidFill>
                  <a:srgbClr val="FF0066"/>
                </a:solidFill>
                <a:cs typeface="Arial" panose="020B0604020202020204" pitchFamily="34" charset="0"/>
              </a:rPr>
              <a:t>K.RAMAKRISHNAN COLLEGE OF TECHNOLOGY</a:t>
            </a:r>
            <a:endParaRPr lang="en-US" altLang="en-US" sz="28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2" name="Rectangle 1"/>
          <p:cNvSpPr txBox="1">
            <a:spLocks noChangeArrowheads="1"/>
          </p:cNvSpPr>
          <p:nvPr/>
        </p:nvSpPr>
        <p:spPr bwMode="auto">
          <a:xfrm>
            <a:off x="7752080" y="5373370"/>
            <a:ext cx="4222750" cy="1350010"/>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endParaRPr lang="en-US" altLang="en-US" sz="2400" b="1" kern="0"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Ms. S. UMA MAGESHWARI, M.E.,.</a:t>
            </a:r>
            <a:endParaRPr lang="en-US" altLang="en-US" sz="2400" b="1" kern="0" dirty="0">
              <a:solidFill>
                <a:schemeClr val="tx1"/>
              </a:solidFill>
              <a:latin typeface="Arial Narrow" panose="020B0606020202030204" pitchFamily="34" charset="0"/>
              <a:cs typeface="Arial" panose="020B0604020202020204" pitchFamily="34"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ltLang="en-US" sz="2400" b="1" kern="0" dirty="0">
                <a:solidFill>
                  <a:schemeClr val="tx2">
                    <a:lumMod val="95000"/>
                    <a:lumOff val="5000"/>
                  </a:schemeClr>
                </a:solidFill>
                <a:latin typeface="Arial" panose="020B0604020202020204" pitchFamily="34" charset="0"/>
                <a:cs typeface="Arial" panose="020B0604020202020204" pitchFamily="34" charset="0"/>
              </a:rPr>
              <a:t>AP/CSE</a:t>
            </a:r>
            <a:endParaRPr lang="en-GB" altLang="en-US" sz="2400" b="1" kern="0" dirty="0">
              <a:solidFill>
                <a:schemeClr val="tx2">
                  <a:lumMod val="95000"/>
                  <a:lumOff val="5000"/>
                </a:schemeClr>
              </a:solidFill>
              <a:latin typeface="Arial" panose="020B0604020202020204" pitchFamily="34" charset="0"/>
              <a:cs typeface="Arial" panose="020B0604020202020204" pitchFamily="34" charset="0"/>
            </a:endParaRPr>
          </a:p>
        </p:txBody>
      </p:sp>
      <p:sp>
        <p:nvSpPr>
          <p:cNvPr id="4104" name="TextBox 3"/>
          <p:cNvSpPr txBox="1">
            <a:spLocks noChangeArrowheads="1"/>
          </p:cNvSpPr>
          <p:nvPr/>
        </p:nvSpPr>
        <p:spPr bwMode="auto">
          <a:xfrm>
            <a:off x="1235075" y="2974975"/>
            <a:ext cx="10067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marL="2730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lvl="1" indent="0"/>
            <a:r>
              <a:rPr lang="en-US" altLang="en-US" sz="4000" b="1">
                <a:latin typeface="Times New Roman" panose="02020603050405020304" pitchFamily="16" charset="0"/>
                <a:cs typeface="Times New Roman" panose="02020603050405020304" pitchFamily="16" charset="0"/>
              </a:rPr>
              <a:t> TEXT – BASED ADVENTURE GAME</a:t>
            </a:r>
            <a:endParaRPr lang="en-IN" altLang="en-US" sz="4000" b="1">
              <a:latin typeface="Times New Roman" panose="02020603050405020304" pitchFamily="16" charset="0"/>
              <a:cs typeface="Times New Roman" panose="02020603050405020304" pitchFamily="16"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endParaRPr lang="en-US" altLang="en-US" sz="3200" b="1"/>
          </a:p>
        </p:txBody>
      </p:sp>
      <p:sp>
        <p:nvSpPr>
          <p:cNvPr id="22531" name="Text Box 2"/>
          <p:cNvSpPr txBox="1">
            <a:spLocks noChangeArrowheads="1"/>
          </p:cNvSpPr>
          <p:nvPr/>
        </p:nvSpPr>
        <p:spPr bwMode="auto">
          <a:xfrm>
            <a:off x="-15875" y="1204913"/>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253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253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738" y="1350963"/>
            <a:ext cx="5783262"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1370013"/>
            <a:ext cx="5754688" cy="460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r>
              <a:rPr lang="en-US"/>
              <a:t>2/7/20</a:t>
            </a:r>
            <a:endParaRPr lang="en-US"/>
          </a:p>
        </p:txBody>
      </p:sp>
      <p:pic>
        <p:nvPicPr>
          <p:cNvPr id="2457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279400"/>
            <a:ext cx="49815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1220788"/>
            <a:ext cx="5764213"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888" y="1252538"/>
            <a:ext cx="58197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r>
              <a:rPr lang="en-US"/>
              <a:t>2/7/20</a:t>
            </a:r>
            <a:endParaRPr lang="en-US"/>
          </a:p>
        </p:txBody>
      </p:sp>
      <p:pic>
        <p:nvPicPr>
          <p:cNvPr id="256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56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279400"/>
            <a:ext cx="498157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 y="1430338"/>
            <a:ext cx="578326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463" y="1401763"/>
            <a:ext cx="5773737" cy="45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endParaRPr lang="en-US" altLang="en-US" sz="4800" b="1"/>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endParaRPr lang="en-US" altLang="en-US" sz="3000" b="1">
              <a:latin typeface="Arial" panose="020B0604020202020204" pitchFamily="34" charset="0"/>
              <a:cs typeface="Arial" panose="020B0604020202020204" pitchFamily="34" charset="0"/>
            </a:endParaRPr>
          </a:p>
        </p:txBody>
      </p:sp>
      <p:sp>
        <p:nvSpPr>
          <p:cNvPr id="6147" name="Text Box 2"/>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gn="just" eaLnBrk="1" hangingPunct="1">
              <a:lnSpc>
                <a:spcPct val="150000"/>
              </a:lnSpc>
              <a:spcBef>
                <a:spcPct val="0"/>
              </a:spcBef>
              <a:buFont typeface="Calibri" panose="020F0502020204030204" charset="0"/>
              <a:buAutoNum type="arabicPeriod"/>
            </a:pPr>
            <a:r>
              <a:rPr lang="en-US" altLang="en-US" sz="2400" b="1">
                <a:latin typeface="Arial" panose="020B0604020202020204" pitchFamily="34" charset="0"/>
                <a:cs typeface="Arial" panose="020B0604020202020204" pitchFamily="34" charset="0"/>
              </a:rPr>
              <a:t>Objective</a:t>
            </a:r>
            <a:endParaRPr lang="en-US" altLang="en-US" sz="2400" b="1">
              <a:latin typeface="Arial" panose="020B0604020202020204" pitchFamily="34" charset="0"/>
              <a:cs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latin typeface="Arial" panose="020B0604020202020204" pitchFamily="34" charset="0"/>
                <a:cs typeface="Arial" panose="020B0604020202020204" pitchFamily="34" charset="0"/>
              </a:rPr>
              <a:t>Project Introduction</a:t>
            </a:r>
            <a:endParaRPr lang="en-US" altLang="en-US" sz="2400" b="1">
              <a:latin typeface="Arial" panose="020B0604020202020204" pitchFamily="34" charset="0"/>
              <a:cs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latin typeface="Arial" panose="020B0604020202020204" pitchFamily="34" charset="0"/>
                <a:cs typeface="Arial" panose="020B0604020202020204" pitchFamily="34" charset="0"/>
              </a:rPr>
              <a:t>Problem Statement</a:t>
            </a:r>
            <a:endParaRPr lang="en-US" altLang="en-US" sz="2400" b="1">
              <a:latin typeface="Arial" panose="020B0604020202020204" pitchFamily="34" charset="0"/>
              <a:cs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endParaRPr lang="en-US" altLang="en-US" sz="2400" b="1">
              <a:latin typeface="Arial" panose="020B0604020202020204" pitchFamily="34" charset="0"/>
              <a:cs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solidFill>
                  <a:schemeClr val="tx1"/>
                </a:solidFill>
                <a:latin typeface="Arial" panose="020B0604020202020204" pitchFamily="34" charset="0"/>
              </a:rPr>
              <a:t>Architecture of the proposed system </a:t>
            </a:r>
            <a:endParaRPr lang="en-US" altLang="en-US" sz="2400" b="1">
              <a:solidFill>
                <a:schemeClr val="tx1"/>
              </a:solidFill>
              <a:latin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latin typeface="Arial" panose="020B0604020202020204" pitchFamily="34" charset="0"/>
                <a:cs typeface="Arial" panose="020B0604020202020204" pitchFamily="34" charset="0"/>
              </a:rPr>
              <a:t>List of Modules</a:t>
            </a:r>
            <a:endParaRPr lang="en-US" altLang="en-US" sz="2400" b="1">
              <a:latin typeface="Arial" panose="020B0604020202020204" pitchFamily="34" charset="0"/>
              <a:cs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solidFill>
                  <a:schemeClr val="tx1"/>
                </a:solidFill>
                <a:latin typeface="Arial" panose="020B0604020202020204" pitchFamily="34" charset="0"/>
              </a:rPr>
              <a:t>Merits </a:t>
            </a:r>
            <a:endParaRPr lang="en-US" altLang="en-US" sz="2400" b="1">
              <a:solidFill>
                <a:schemeClr val="tx1"/>
              </a:solidFill>
              <a:latin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solidFill>
                  <a:schemeClr val="tx1"/>
                </a:solidFill>
                <a:latin typeface="Arial" panose="020B0604020202020204" pitchFamily="34" charset="0"/>
              </a:rPr>
              <a:t>Results and Discussion</a:t>
            </a:r>
            <a:endParaRPr lang="en-US" altLang="en-US" sz="2400" b="1">
              <a:solidFill>
                <a:schemeClr val="tx1"/>
              </a:solidFill>
              <a:latin typeface="Arial" panose="020B0604020202020204" pitchFamily="34" charset="0"/>
            </a:endParaRPr>
          </a:p>
          <a:p>
            <a:pPr algn="just" eaLnBrk="1" hangingPunct="1">
              <a:lnSpc>
                <a:spcPct val="150000"/>
              </a:lnSpc>
              <a:spcBef>
                <a:spcPct val="0"/>
              </a:spcBef>
              <a:buFont typeface="Calibri" panose="020F050202020403020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endParaRPr lang="en-US" altLang="en-US" sz="3200" b="1">
              <a:cs typeface="Arial" panose="020B0604020202020204" pitchFamily="34" charset="0"/>
            </a:endParaRPr>
          </a:p>
        </p:txBody>
      </p:sp>
      <p:sp>
        <p:nvSpPr>
          <p:cNvPr id="8195" name="Text Box 2"/>
          <p:cNvSpPr txBox="1">
            <a:spLocks noChangeArrowheads="1"/>
          </p:cNvSpPr>
          <p:nvPr/>
        </p:nvSpPr>
        <p:spPr bwMode="auto">
          <a:xfrm>
            <a:off x="911225" y="1220788"/>
            <a:ext cx="1036955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gn="just" eaLnBrk="1" hangingPunct="1">
              <a:lnSpc>
                <a:spcPct val="150000"/>
              </a:lnSpc>
              <a:spcBef>
                <a:spcPct val="0"/>
              </a:spcBef>
              <a:buFont typeface="Times New Roman" panose="02020603050405020304" pitchFamily="16" charset="0"/>
              <a:buNone/>
            </a:pPr>
            <a:r>
              <a:rPr lang="en-US" altLang="en-US" sz="2200">
                <a:solidFill>
                  <a:schemeClr val="tx1"/>
                </a:solidFill>
                <a:latin typeface="Times New Roman" panose="02020603050405020304" pitchFamily="16" charset="0"/>
                <a:cs typeface="Times New Roman" panose="02020603050405020304" pitchFamily="16" charset="0"/>
              </a:rPr>
              <a:t>The HauntedHouseGame is a Java Swing-based text adventure game with a graphical user interface. Players explore interconnected rooms, each with unique items, descriptions, and challenges, using navigation buttons. Items like keys and swords are collected to unlock doors or defeat monsters. The game emphasizes strategy and problem-solving, with logical constraints ensuring progression through exploration. Combat requires effective use of inventory, while the GUI features a JTextArea for updates and buttons for actions like movement and combat. Save/load functionality, implemented using Java serialization, allows progress to be preserved. The modular design supports scalability for new rooms or features.</a:t>
            </a:r>
            <a:endParaRPr lang="en-US" altLang="en-US" sz="2200">
              <a:solidFill>
                <a:schemeClr val="tx1"/>
              </a:solidFill>
              <a:latin typeface="Times New Roman" panose="02020603050405020304" pitchFamily="16" charset="0"/>
              <a:cs typeface="Times New Roman" panose="02020603050405020304" pitchFamily="16" charset="0"/>
            </a:endParaRPr>
          </a:p>
        </p:txBody>
      </p:sp>
      <p:pic>
        <p:nvPicPr>
          <p:cNvPr id="819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endParaRPr lang="en-US" altLang="en-US" sz="3200" b="1">
              <a:cs typeface="Arial" panose="020B0604020202020204" pitchFamily="34" charset="0"/>
            </a:endParaRPr>
          </a:p>
        </p:txBody>
      </p:sp>
      <p:sp>
        <p:nvSpPr>
          <p:cNvPr id="10243" name="Text Box 2"/>
          <p:cNvSpPr txBox="1">
            <a:spLocks noChangeArrowheads="1"/>
          </p:cNvSpPr>
          <p:nvPr/>
        </p:nvSpPr>
        <p:spPr bwMode="auto">
          <a:xfrm>
            <a:off x="839788" y="1212850"/>
            <a:ext cx="10193337" cy="394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nSpc>
                <a:spcPct val="150000"/>
              </a:lnSpc>
              <a:buFont typeface="Times New Roman" panose="02020603050405020304" pitchFamily="16" charset="0"/>
              <a:buNone/>
            </a:pPr>
            <a:r>
              <a:rPr lang="en-US" altLang="en-US" sz="2200">
                <a:latin typeface="Times New Roman" panose="02020603050405020304" pitchFamily="16" charset="0"/>
                <a:cs typeface="Times New Roman" panose="02020603050405020304" pitchFamily="16" charset="0"/>
              </a:rPr>
              <a:t>The HauntedHouseGame is an interactive text-based adventure game developed in Java using Swing for a graphical user interface. It immerses players in a haunted house where they explore rooms, collect items, and face challenges like locked doors and monsters. The game emphasizes strategic problem-solving, requiring players to utilize collected items effectively to progress. Navigation is facilitated through directional buttons, and game updates are displayed in a text area. The inclusion of save/load functionality allows players to preserve their progress. Designed with modularity, the project enables scalability for adding new features. This game blends logic, exploration, and creativity for an engaging gaming experience.</a:t>
            </a:r>
            <a:endParaRPr lang="en-US" altLang="en-US" sz="2200">
              <a:latin typeface="Times New Roman" panose="02020603050405020304" pitchFamily="16" charset="0"/>
              <a:cs typeface="Times New Roman" panose="02020603050405020304" pitchFamily="16" charset="0"/>
            </a:endParaRPr>
          </a:p>
        </p:txBody>
      </p:sp>
      <p:pic>
        <p:nvPicPr>
          <p:cNvPr id="1024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0246" name="Rectangle 6"/>
          <p:cNvSpPr>
            <a:spLocks noChangeArrowheads="1"/>
          </p:cNvSpPr>
          <p:nvPr/>
        </p:nvSpPr>
        <p:spPr bwMode="auto">
          <a:xfrm>
            <a:off x="0" y="444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GB" alt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endParaRPr lang="en-US" altLang="en-US" sz="3200" b="1">
              <a:cs typeface="Arial" panose="020B0604020202020204" pitchFamily="34" charset="0"/>
            </a:endParaRPr>
          </a:p>
        </p:txBody>
      </p:sp>
      <p:sp>
        <p:nvSpPr>
          <p:cNvPr id="12291" name="Text Box 2"/>
          <p:cNvSpPr txBox="1">
            <a:spLocks noChangeArrowheads="1"/>
          </p:cNvSpPr>
          <p:nvPr/>
        </p:nvSpPr>
        <p:spPr bwMode="auto">
          <a:xfrm>
            <a:off x="1055688" y="1412875"/>
            <a:ext cx="9977437" cy="489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6" charset="0"/>
                <a:cs typeface="Times New Roman" panose="02020603050405020304" pitchFamily="16" charset="0"/>
              </a:rPr>
              <a:t>Interactive Exploration: Create a haunted house game where players can navigate through interconnected rooms using directional buttons.</a:t>
            </a:r>
            <a:endParaRPr lang="en-IN" altLang="en-US" sz="2200" dirty="0">
              <a:solidFill>
                <a:schemeClr val="tx1"/>
              </a:solidFill>
              <a:latin typeface="Times New Roman" panose="02020603050405020304" pitchFamily="16" charset="0"/>
              <a:cs typeface="Times New Roman" panose="02020603050405020304" pitchFamily="16"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6" charset="0"/>
                <a:cs typeface="Times New Roman" panose="02020603050405020304" pitchFamily="16" charset="0"/>
              </a:rPr>
              <a:t> Room Challenges: Include obstacles like locked doors requiring specific items (e.g., keys) to proceed.</a:t>
            </a:r>
            <a:endParaRPr lang="en-IN" altLang="en-US" sz="2200" dirty="0">
              <a:solidFill>
                <a:schemeClr val="tx1"/>
              </a:solidFill>
              <a:latin typeface="Times New Roman" panose="02020603050405020304" pitchFamily="16" charset="0"/>
              <a:cs typeface="Times New Roman" panose="02020603050405020304" pitchFamily="16"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6" charset="0"/>
                <a:cs typeface="Times New Roman" panose="02020603050405020304" pitchFamily="16" charset="0"/>
              </a:rPr>
              <a:t> Item Collection: Enable players to collect items such as keys, weapons, and spells to help in their progression.</a:t>
            </a:r>
            <a:endParaRPr lang="en-IN" altLang="en-US" sz="2200" dirty="0">
              <a:solidFill>
                <a:schemeClr val="tx1"/>
              </a:solidFill>
              <a:latin typeface="Times New Roman" panose="02020603050405020304" pitchFamily="16" charset="0"/>
              <a:cs typeface="Times New Roman" panose="02020603050405020304" pitchFamily="16"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6" charset="0"/>
                <a:cs typeface="Times New Roman" panose="02020603050405020304" pitchFamily="16" charset="0"/>
              </a:rPr>
              <a:t> Combat Mechanism: Implement a system where players can encounter and defeat monsters using collected weapons or spells.</a:t>
            </a:r>
            <a:endParaRPr lang="en-IN" altLang="en-US" sz="2200" dirty="0">
              <a:solidFill>
                <a:schemeClr val="tx1"/>
              </a:solidFill>
              <a:latin typeface="Times New Roman" panose="02020603050405020304" pitchFamily="16" charset="0"/>
              <a:cs typeface="Times New Roman" panose="02020603050405020304" pitchFamily="16" charset="0"/>
            </a:endParaRPr>
          </a:p>
          <a:p>
            <a:pPr marL="457200" indent="-457200" eaLnBrk="1" hangingPunct="1">
              <a:lnSpc>
                <a:spcPct val="150000"/>
              </a:lnSpc>
              <a:spcBef>
                <a:spcPct val="0"/>
              </a:spcBef>
              <a:buAutoNum type="arabicPeriod"/>
            </a:pPr>
            <a:r>
              <a:rPr lang="en-US" altLang="en-US" sz="2200" dirty="0">
                <a:solidFill>
                  <a:schemeClr val="tx1"/>
                </a:solidFill>
                <a:latin typeface="Times New Roman" panose="02020603050405020304" pitchFamily="16" charset="0"/>
                <a:cs typeface="Times New Roman" panose="02020603050405020304" pitchFamily="16" charset="0"/>
              </a:rPr>
              <a:t>5. Save/Load Feature: Allow players to save their game state and reload it later to continue their adventure.</a:t>
            </a:r>
            <a:endParaRPr lang="en-IN" altLang="en-US" sz="2200" dirty="0">
              <a:solidFill>
                <a:schemeClr val="tx1"/>
              </a:solidFill>
              <a:latin typeface="Times New Roman" panose="02020603050405020304" pitchFamily="16" charset="0"/>
              <a:cs typeface="Times New Roman" panose="02020603050405020304" pitchFamily="16" charset="0"/>
            </a:endParaRPr>
          </a:p>
        </p:txBody>
      </p:sp>
      <p:pic>
        <p:nvPicPr>
          <p:cNvPr id="1229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endParaRPr lang="en-US" altLang="en-US" sz="3200" b="1">
              <a:cs typeface="Arial" panose="020B0604020202020204" pitchFamily="34" charset="0"/>
            </a:endParaRPr>
          </a:p>
        </p:txBody>
      </p:sp>
      <p:sp>
        <p:nvSpPr>
          <p:cNvPr id="14339" name="Text Box 2"/>
          <p:cNvSpPr txBox="1">
            <a:spLocks noChangeArrowheads="1"/>
          </p:cNvSpPr>
          <p:nvPr/>
        </p:nvSpPr>
        <p:spPr bwMode="auto">
          <a:xfrm>
            <a:off x="695325" y="1484313"/>
            <a:ext cx="10801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eaLnBrk="1" hangingPunct="1">
              <a:lnSpc>
                <a:spcPct val="150000"/>
              </a:lnSpc>
              <a:spcBef>
                <a:spcPct val="0"/>
              </a:spcBef>
              <a:buFontTx/>
              <a:buNone/>
            </a:pPr>
            <a:r>
              <a:rPr lang="en-US" altLang="en-US" sz="2200">
                <a:solidFill>
                  <a:schemeClr val="tx1"/>
                </a:solidFill>
                <a:latin typeface="Times New Roman" panose="02020603050405020304" pitchFamily="16" charset="0"/>
                <a:cs typeface="Times New Roman" panose="02020603050405020304" pitchFamily="16" charset="0"/>
              </a:rPr>
              <a:t>The proposed work for the Haunted House Game project involves developing a text-based adventure game with a graphical interface using Java Swing. The system will allow players to navigate rooms, collect items, and fight monsters. Key components include classes like Room, Monster, and HauntedHouseGame, utilizing HashMap for room connections and HashSet for inventory management. Game interactions include movement, item collection, and combat. The save/load functionality will be implemented using object serialization. The user interface will feature buttons for game actions like movement and combat. Testing will include unit and integration tests to ensure functionality. Upon completion, the game will be deployed with clear documentation for users.</a:t>
            </a:r>
            <a:endParaRPr lang="en-US" altLang="en-US" sz="2200">
              <a:solidFill>
                <a:schemeClr val="tx1"/>
              </a:solidFill>
              <a:latin typeface="Times New Roman" panose="02020603050405020304" pitchFamily="16" charset="0"/>
              <a:cs typeface="Times New Roman" panose="02020603050405020304" pitchFamily="16" charset="0"/>
            </a:endParaRPr>
          </a:p>
        </p:txBody>
      </p:sp>
      <p:pic>
        <p:nvPicPr>
          <p:cNvPr id="1434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endParaRPr lang="en-US" altLang="en-US" sz="3200" b="1"/>
          </a:p>
        </p:txBody>
      </p:sp>
      <p:sp>
        <p:nvSpPr>
          <p:cNvPr id="16387" name="Text Box 2"/>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aphicFrame>
        <p:nvGraphicFramePr>
          <p:cNvPr id="2" name="Diagram 1"/>
          <p:cNvGraphicFramePr/>
          <p:nvPr/>
        </p:nvGraphicFramePr>
        <p:xfrm>
          <a:off x="2207569" y="1114426"/>
          <a:ext cx="7776864" cy="456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endParaRPr lang="en-US" altLang="en-US" sz="3200" b="1">
              <a:cs typeface="Arial" panose="020B0604020202020204" pitchFamily="34" charset="0"/>
            </a:endParaRPr>
          </a:p>
        </p:txBody>
      </p:sp>
      <p:sp>
        <p:nvSpPr>
          <p:cNvPr id="18435" name="Text Box 2"/>
          <p:cNvSpPr txBox="1">
            <a:spLocks noChangeArrowheads="1"/>
          </p:cNvSpPr>
          <p:nvPr/>
        </p:nvSpPr>
        <p:spPr bwMode="auto">
          <a:xfrm>
            <a:off x="1487488" y="1220788"/>
            <a:ext cx="9545637" cy="4656137"/>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algn="ctr" eaLnBrk="1" hangingPunct="1">
              <a:lnSpc>
                <a:spcPct val="150000"/>
              </a:lnSpc>
              <a:spcBef>
                <a:spcPct val="0"/>
              </a:spcBef>
              <a:buFont typeface="Times New Roman" panose="02020603050405020304" pitchFamily="16" charset="0"/>
              <a:buNone/>
              <a:defRPr/>
            </a:pPr>
            <a:r>
              <a:rPr lang="en-US" altLang="en-US" sz="3000" b="1" dirty="0">
                <a:latin typeface="Arial" panose="020B0604020202020204" pitchFamily="34" charset="0"/>
                <a:cs typeface="Arial" panose="020B0604020202020204" pitchFamily="34" charset="0"/>
              </a:rPr>
              <a:t>MODULE DESCRIPTON    </a:t>
            </a:r>
            <a:endParaRPr lang="en-US" altLang="en-US" sz="3000" b="1" dirty="0">
              <a:latin typeface="Arial" panose="020B0604020202020204" pitchFamily="34" charset="0"/>
              <a:cs typeface="Arial" panose="020B0604020202020204" pitchFamily="34"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GUI 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Game Logic 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Room Management 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Monster 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Inventory Management</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US" sz="2000" dirty="0">
                <a:latin typeface="Times New Roman" panose="02020603050405020304" pitchFamily="16" charset="0"/>
                <a:cs typeface="Times New Roman" panose="02020603050405020304" pitchFamily="16" charset="0"/>
              </a:rPr>
              <a:t> Save and Load Module</a:t>
            </a:r>
            <a:r>
              <a:rPr lang="en-IN" sz="2000" dirty="0">
                <a:latin typeface="Times New Roman" panose="02020603050405020304" pitchFamily="16" charset="0"/>
                <a:cs typeface="Times New Roman" panose="02020603050405020304" pitchFamily="16" charset="0"/>
              </a:rPr>
              <a:t>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 Game Setup Module</a:t>
            </a:r>
            <a:endParaRPr lang="en-IN" sz="2000" dirty="0">
              <a:latin typeface="Times New Roman" panose="02020603050405020304" pitchFamily="16" charset="0"/>
              <a:cs typeface="Times New Roman" panose="02020603050405020304" pitchFamily="16" charset="0"/>
            </a:endParaRPr>
          </a:p>
          <a:p>
            <a:pPr marL="342900" indent="-342900" eaLnBrk="1" hangingPunct="1">
              <a:lnSpc>
                <a:spcPct val="150000"/>
              </a:lnSpc>
              <a:spcBef>
                <a:spcPct val="0"/>
              </a:spcBef>
              <a:defRPr/>
            </a:pPr>
            <a:r>
              <a:rPr lang="en-IN" sz="2000" dirty="0">
                <a:latin typeface="Times New Roman" panose="02020603050405020304" pitchFamily="16" charset="0"/>
                <a:cs typeface="Times New Roman" panose="02020603050405020304" pitchFamily="16" charset="0"/>
              </a:rPr>
              <a:t>Event Handling Module</a:t>
            </a:r>
            <a:endParaRPr lang="en-IN" sz="2000" b="1" dirty="0">
              <a:latin typeface="Times New Roman" panose="02020603050405020304" pitchFamily="16" charset="0"/>
              <a:cs typeface="Times New Roman" panose="02020603050405020304" pitchFamily="16" charset="0"/>
            </a:endParaRPr>
          </a:p>
          <a:p>
            <a:pPr marL="342900" indent="-342900" algn="ctr" eaLnBrk="1" hangingPunct="1">
              <a:lnSpc>
                <a:spcPct val="150000"/>
              </a:lnSpc>
              <a:spcBef>
                <a:spcPct val="0"/>
              </a:spcBef>
              <a:defRPr/>
            </a:pPr>
            <a:endParaRPr lang="en-US" sz="800" b="1" dirty="0">
              <a:latin typeface="Times New Roman" panose="02020603050405020304" pitchFamily="16" charset="0"/>
              <a:cs typeface="Times New Roman" panose="02020603050405020304" pitchFamily="16" charset="0"/>
            </a:endParaRPr>
          </a:p>
          <a:p>
            <a:pPr marL="342900" indent="-342900" algn="ctr" eaLnBrk="1" hangingPunct="1">
              <a:lnSpc>
                <a:spcPct val="150000"/>
              </a:lnSpc>
              <a:spcBef>
                <a:spcPct val="0"/>
              </a:spcBef>
              <a:defRPr/>
            </a:pPr>
            <a:endParaRPr lang="en-IN" sz="1050" b="1" dirty="0">
              <a:latin typeface="Times New Roman" panose="02020603050405020304" pitchFamily="16" charset="0"/>
              <a:cs typeface="Times New Roman" panose="02020603050405020304" pitchFamily="16" charset="0"/>
            </a:endParaRPr>
          </a:p>
          <a:p>
            <a:pPr algn="ctr" eaLnBrk="1" hangingPunct="1">
              <a:lnSpc>
                <a:spcPct val="150000"/>
              </a:lnSpc>
              <a:spcBef>
                <a:spcPct val="0"/>
              </a:spcBef>
              <a:buFontTx/>
              <a:buNone/>
              <a:defRPr/>
            </a:pPr>
            <a:endParaRPr lang="en-US" altLang="en-US" sz="3000" b="1" dirty="0">
              <a:solidFill>
                <a:schemeClr val="tx1"/>
              </a:solidFill>
              <a:latin typeface="Arial" panose="020B0604020202020204" pitchFamily="34" charset="0"/>
            </a:endParaRPr>
          </a:p>
        </p:txBody>
      </p:sp>
      <p:pic>
        <p:nvPicPr>
          <p:cNvPr id="1843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p:cNvSpPr txBox="1">
            <a:spLocks noChangeArrowheads="1"/>
          </p:cNvSpPr>
          <p:nvPr/>
        </p:nvSpPr>
        <p:spPr bwMode="auto">
          <a:xfrm>
            <a:off x="1235075" y="1220788"/>
            <a:ext cx="10117138"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3000"/>
              </a:lnSpc>
              <a:spcBef>
                <a:spcPts val="142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6"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charset="0"/>
                <a:ea typeface="WenQuanYi Micro Hei"/>
                <a:cs typeface="WenQuanYi Micro Hei"/>
              </a:defRPr>
            </a:lvl9pPr>
          </a:lstStyle>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Engaging Gameplay :</a:t>
            </a:r>
            <a:r>
              <a:rPr lang="en-US" altLang="en-US" sz="2200">
                <a:solidFill>
                  <a:schemeClr val="tx1"/>
                </a:solidFill>
                <a:latin typeface="Times New Roman" panose="02020603050405020304" pitchFamily="16" charset="0"/>
                <a:cs typeface="Times New Roman" panose="02020603050405020304" pitchFamily="16" charset="0"/>
              </a:rPr>
              <a:t> Combines exploration, puzzle-solving, and combat for an interactive experience.  </a:t>
            </a:r>
            <a:endParaRPr lang="en-US" altLang="en-US" sz="2200">
              <a:solidFill>
                <a:schemeClr val="tx1"/>
              </a:solidFill>
              <a:latin typeface="Times New Roman" panose="02020603050405020304" pitchFamily="16" charset="0"/>
              <a:cs typeface="Times New Roman" panose="02020603050405020304" pitchFamily="16" charset="0"/>
            </a:endParaRPr>
          </a:p>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Modularity : </a:t>
            </a:r>
            <a:r>
              <a:rPr lang="en-US" altLang="en-US" sz="2200">
                <a:solidFill>
                  <a:schemeClr val="tx1"/>
                </a:solidFill>
                <a:latin typeface="Times New Roman" panose="02020603050405020304" pitchFamily="16" charset="0"/>
                <a:cs typeface="Times New Roman" panose="02020603050405020304" pitchFamily="16" charset="0"/>
              </a:rPr>
              <a:t>Clearly separates GUI, game logic, and data management, enhancing maintainability.  </a:t>
            </a:r>
            <a:endParaRPr lang="en-US" altLang="en-US" sz="2200">
              <a:solidFill>
                <a:schemeClr val="tx1"/>
              </a:solidFill>
              <a:latin typeface="Times New Roman" panose="02020603050405020304" pitchFamily="16" charset="0"/>
              <a:cs typeface="Times New Roman" panose="02020603050405020304" pitchFamily="16" charset="0"/>
            </a:endParaRPr>
          </a:p>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Scalability : </a:t>
            </a:r>
            <a:r>
              <a:rPr lang="en-US" altLang="en-US" sz="2200">
                <a:solidFill>
                  <a:schemeClr val="tx1"/>
                </a:solidFill>
                <a:latin typeface="Times New Roman" panose="02020603050405020304" pitchFamily="16" charset="0"/>
                <a:cs typeface="Times New Roman" panose="02020603050405020304" pitchFamily="16" charset="0"/>
              </a:rPr>
              <a:t>Easily expandable with new rooms, items, or features.  </a:t>
            </a:r>
            <a:endParaRPr lang="en-US" altLang="en-US" sz="2200">
              <a:solidFill>
                <a:schemeClr val="tx1"/>
              </a:solidFill>
              <a:latin typeface="Times New Roman" panose="02020603050405020304" pitchFamily="16" charset="0"/>
              <a:cs typeface="Times New Roman" panose="02020603050405020304" pitchFamily="16" charset="0"/>
            </a:endParaRPr>
          </a:p>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Save/Load Feature : </a:t>
            </a:r>
            <a:r>
              <a:rPr lang="en-US" altLang="en-US" sz="2200">
                <a:solidFill>
                  <a:schemeClr val="tx1"/>
                </a:solidFill>
                <a:latin typeface="Times New Roman" panose="02020603050405020304" pitchFamily="16" charset="0"/>
                <a:cs typeface="Times New Roman" panose="02020603050405020304" pitchFamily="16" charset="0"/>
              </a:rPr>
              <a:t>Implements serialization for preserving player progress.  </a:t>
            </a:r>
            <a:endParaRPr lang="en-US" altLang="en-US" sz="2200">
              <a:solidFill>
                <a:schemeClr val="tx1"/>
              </a:solidFill>
              <a:latin typeface="Times New Roman" panose="02020603050405020304" pitchFamily="16" charset="0"/>
              <a:cs typeface="Times New Roman" panose="02020603050405020304" pitchFamily="16" charset="0"/>
            </a:endParaRPr>
          </a:p>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User-Friendly Interface : </a:t>
            </a:r>
            <a:r>
              <a:rPr lang="en-US" altLang="en-US" sz="2200">
                <a:solidFill>
                  <a:schemeClr val="tx1"/>
                </a:solidFill>
                <a:latin typeface="Times New Roman" panose="02020603050405020304" pitchFamily="16" charset="0"/>
                <a:cs typeface="Times New Roman" panose="02020603050405020304" pitchFamily="16" charset="0"/>
              </a:rPr>
              <a:t>Intuitive buttons and text-based feedback for seamless interaction.  </a:t>
            </a:r>
            <a:endParaRPr lang="en-US" altLang="en-US" sz="2200">
              <a:solidFill>
                <a:schemeClr val="tx1"/>
              </a:solidFill>
              <a:latin typeface="Times New Roman" panose="02020603050405020304" pitchFamily="16" charset="0"/>
              <a:cs typeface="Times New Roman" panose="02020603050405020304" pitchFamily="16" charset="0"/>
            </a:endParaRPr>
          </a:p>
          <a:p>
            <a:pPr eaLnBrk="1" hangingPunct="1">
              <a:lnSpc>
                <a:spcPct val="150000"/>
              </a:lnSpc>
              <a:spcBef>
                <a:spcPct val="0"/>
              </a:spcBef>
            </a:pPr>
            <a:r>
              <a:rPr lang="en-US" altLang="en-US" sz="2200" b="1">
                <a:solidFill>
                  <a:schemeClr val="tx1"/>
                </a:solidFill>
                <a:latin typeface="Times New Roman" panose="02020603050405020304" pitchFamily="16" charset="0"/>
                <a:cs typeface="Times New Roman" panose="02020603050405020304" pitchFamily="16" charset="0"/>
              </a:rPr>
              <a:t>Object-Oriented Design : </a:t>
            </a:r>
            <a:r>
              <a:rPr lang="en-US" altLang="en-US" sz="2200">
                <a:solidFill>
                  <a:schemeClr val="tx1"/>
                </a:solidFill>
                <a:latin typeface="Times New Roman" panose="02020603050405020304" pitchFamily="16" charset="0"/>
                <a:cs typeface="Times New Roman" panose="02020603050405020304" pitchFamily="16" charset="0"/>
              </a:rPr>
              <a:t>Effectively uses classes and objects for room and monster management. </a:t>
            </a:r>
            <a:endParaRPr lang="en-US" altLang="en-US" sz="2200">
              <a:solidFill>
                <a:schemeClr val="tx1"/>
              </a:solidFill>
              <a:latin typeface="Times New Roman" panose="02020603050405020304" pitchFamily="16" charset="0"/>
              <a:cs typeface="Times New Roman" panose="02020603050405020304" pitchFamily="16" charset="0"/>
            </a:endParaRPr>
          </a:p>
        </p:txBody>
      </p:sp>
      <p:pic>
        <p:nvPicPr>
          <p:cNvPr id="2048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Presentation</Application>
  <PresentationFormat>Widescreen</PresentationFormat>
  <Paragraphs>79</Paragraphs>
  <Slides>13</Slides>
  <Notes>11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Arial Narrow</vt:lpstr>
      <vt:lpstr>Calibri</vt:lpstr>
      <vt:lpstr>Microsoft YaHei</vt:lpstr>
      <vt:lpstr>Arial Unicode MS</vt:lpstr>
      <vt:lpstr>Office Theme</vt:lpstr>
      <vt:lpstr>1_Office Theme</vt:lpstr>
      <vt:lpstr>PowerPoint 演示文稿</vt:lpstr>
      <vt:lpstr>PRESENTATION OVERVIEW</vt:lpstr>
      <vt:lpstr>OBJECTIVE</vt:lpstr>
      <vt:lpstr>PROJECT INTRODUCTION</vt:lpstr>
      <vt:lpstr>PROBLEM STATEMENT</vt:lpstr>
      <vt:lpstr>METHODOLOGIES</vt:lpstr>
      <vt:lpstr>ARCHITECTURE OF THE PROPOSED SYSTEM </vt:lpstr>
      <vt:lpstr>LIST OF MODULES</vt:lpstr>
      <vt:lpstr>MERITS</vt:lpstr>
      <vt:lpstr>RESULTS AND DISCUSSION</vt:lpstr>
      <vt:lpstr>PowerPoint 演示文稿</vt:lpstr>
      <vt:lpstr>PowerPoint 演示文稿</vt:lpstr>
      <vt:lpstr>QUERIES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ᏉiMጀᏝ</cp:lastModifiedBy>
  <cp:revision>182</cp:revision>
  <cp:lastPrinted>2113-01-01T00:00:00Z</cp:lastPrinted>
  <dcterms:created xsi:type="dcterms:W3CDTF">2018-05-03T08:24:00Z</dcterms:created>
  <dcterms:modified xsi:type="dcterms:W3CDTF">2024-12-04T03:49:26Z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01F366B79773421097C232D0E406C4CE_12</vt:lpwstr>
  </property>
  <property fmtid="{D5CDD505-2E9C-101B-9397-08002B2CF9AE}" pid="13" name="KSOProductBuildVer">
    <vt:lpwstr>1033-12.2.0.18911</vt:lpwstr>
  </property>
</Properties>
</file>