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9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3" r:id="rId5"/>
    <p:sldId id="262" r:id="rId6"/>
    <p:sldId id="271" r:id="rId7"/>
    <p:sldId id="272" r:id="rId8"/>
    <p:sldId id="269" r:id="rId9"/>
    <p:sldId id="268" r:id="rId10"/>
    <p:sldId id="267" r:id="rId11"/>
    <p:sldId id="266" r:id="rId12"/>
    <p:sldId id="261" r:id="rId13"/>
    <p:sldId id="265" r:id="rId14"/>
    <p:sldId id="26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2C7A0C-F676-454D-8516-CACC331E54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CB28EB-226A-4DDF-B8E8-2EED3C385FAD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Unit, Integration, Performance, Security, UAT</a:t>
          </a:r>
          <a:endParaRPr lang="en-US" dirty="0"/>
        </a:p>
      </dgm:t>
    </dgm:pt>
    <dgm:pt modelId="{ADC8FE68-38EB-45E2-BD4C-B9B3B2009999}" type="parTrans" cxnId="{8387B88B-7F97-48F5-9A4C-941BF26B7581}">
      <dgm:prSet/>
      <dgm:spPr/>
      <dgm:t>
        <a:bodyPr/>
        <a:lstStyle/>
        <a:p>
          <a:endParaRPr lang="en-US"/>
        </a:p>
      </dgm:t>
    </dgm:pt>
    <dgm:pt modelId="{03E727A0-66E5-4E0D-9DF7-2D25C4971635}" type="sibTrans" cxnId="{8387B88B-7F97-48F5-9A4C-941BF26B7581}">
      <dgm:prSet/>
      <dgm:spPr/>
      <dgm:t>
        <a:bodyPr/>
        <a:lstStyle/>
        <a:p>
          <a:endParaRPr lang="en-US"/>
        </a:p>
      </dgm:t>
    </dgm:pt>
    <dgm:pt modelId="{59A7C800-7E98-4819-8675-14D941CBFBC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Tools: Jest, </a:t>
          </a:r>
          <a:r>
            <a:rPr lang="en-CA" dirty="0" err="1"/>
            <a:t>PyTest</a:t>
          </a:r>
          <a:r>
            <a:rPr lang="en-CA" dirty="0"/>
            <a:t>, Selenium, JMeter, OWASP ZAP</a:t>
          </a:r>
          <a:endParaRPr lang="en-US" dirty="0"/>
        </a:p>
      </dgm:t>
    </dgm:pt>
    <dgm:pt modelId="{770C699E-7B6F-4CCA-8E55-C1C9345DD3C3}" type="parTrans" cxnId="{1D91F42D-D529-4986-8F81-D31131C196CA}">
      <dgm:prSet/>
      <dgm:spPr/>
      <dgm:t>
        <a:bodyPr/>
        <a:lstStyle/>
        <a:p>
          <a:endParaRPr lang="en-US"/>
        </a:p>
      </dgm:t>
    </dgm:pt>
    <dgm:pt modelId="{E080F3BB-8AF3-4CA0-9506-DC456FEBA62F}" type="sibTrans" cxnId="{1D91F42D-D529-4986-8F81-D31131C196CA}">
      <dgm:prSet/>
      <dgm:spPr/>
      <dgm:t>
        <a:bodyPr/>
        <a:lstStyle/>
        <a:p>
          <a:endParaRPr lang="en-US"/>
        </a:p>
      </dgm:t>
    </dgm:pt>
    <dgm:pt modelId="{406CCB44-A147-4078-8788-021FD2EB306B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Continuous testing via CI/CD pipeline</a:t>
          </a:r>
          <a:endParaRPr lang="en-US"/>
        </a:p>
      </dgm:t>
    </dgm:pt>
    <dgm:pt modelId="{6792AFCC-2F0A-4B4F-99BD-66E6FFB3ECC5}" type="parTrans" cxnId="{76D9E418-212E-4E9C-9139-6F50AD55AC5C}">
      <dgm:prSet/>
      <dgm:spPr/>
      <dgm:t>
        <a:bodyPr/>
        <a:lstStyle/>
        <a:p>
          <a:endParaRPr lang="en-US"/>
        </a:p>
      </dgm:t>
    </dgm:pt>
    <dgm:pt modelId="{67837C48-859D-4174-A915-E76B7B6D5015}" type="sibTrans" cxnId="{76D9E418-212E-4E9C-9139-6F50AD55AC5C}">
      <dgm:prSet/>
      <dgm:spPr/>
      <dgm:t>
        <a:bodyPr/>
        <a:lstStyle/>
        <a:p>
          <a:endParaRPr lang="en-US"/>
        </a:p>
      </dgm:t>
    </dgm:pt>
    <dgm:pt modelId="{61679394-A8C5-4F94-A95E-744CEFF9B400}" type="pres">
      <dgm:prSet presAssocID="{F82C7A0C-F676-454D-8516-CACC331E546A}" presName="root" presStyleCnt="0">
        <dgm:presLayoutVars>
          <dgm:dir/>
          <dgm:resizeHandles val="exact"/>
        </dgm:presLayoutVars>
      </dgm:prSet>
      <dgm:spPr/>
    </dgm:pt>
    <dgm:pt modelId="{893FB057-0D13-4E41-937D-D49C01921052}" type="pres">
      <dgm:prSet presAssocID="{55CB28EB-226A-4DDF-B8E8-2EED3C385FAD}" presName="compNode" presStyleCnt="0"/>
      <dgm:spPr/>
    </dgm:pt>
    <dgm:pt modelId="{6FCE19AE-B921-4AF9-BB97-B8AD996F0A7F}" type="pres">
      <dgm:prSet presAssocID="{55CB28EB-226A-4DDF-B8E8-2EED3C385FAD}" presName="bgRect" presStyleLbl="bgShp" presStyleIdx="0" presStyleCnt="3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</dgm:spPr>
    </dgm:pt>
    <dgm:pt modelId="{1AC335B7-AA90-4700-BB42-D26EE039F686}" type="pres">
      <dgm:prSet presAssocID="{55CB28EB-226A-4DDF-B8E8-2EED3C385F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12B2FCE0-3DAB-4C09-825A-A6477F808EFE}" type="pres">
      <dgm:prSet presAssocID="{55CB28EB-226A-4DDF-B8E8-2EED3C385FAD}" presName="spaceRect" presStyleCnt="0"/>
      <dgm:spPr/>
    </dgm:pt>
    <dgm:pt modelId="{88C6CCC2-9424-4BA8-B9F6-F7C651D11385}" type="pres">
      <dgm:prSet presAssocID="{55CB28EB-226A-4DDF-B8E8-2EED3C385FAD}" presName="parTx" presStyleLbl="revTx" presStyleIdx="0" presStyleCnt="3">
        <dgm:presLayoutVars>
          <dgm:chMax val="0"/>
          <dgm:chPref val="0"/>
        </dgm:presLayoutVars>
      </dgm:prSet>
      <dgm:spPr/>
    </dgm:pt>
    <dgm:pt modelId="{86123DC2-CED0-427F-817E-02BC4CD23284}" type="pres">
      <dgm:prSet presAssocID="{03E727A0-66E5-4E0D-9DF7-2D25C4971635}" presName="sibTrans" presStyleCnt="0"/>
      <dgm:spPr/>
    </dgm:pt>
    <dgm:pt modelId="{C0917E2C-1775-4212-A1D5-77040A04E364}" type="pres">
      <dgm:prSet presAssocID="{59A7C800-7E98-4819-8675-14D941CBFBC0}" presName="compNode" presStyleCnt="0"/>
      <dgm:spPr/>
    </dgm:pt>
    <dgm:pt modelId="{60CC713E-59A9-45E7-8011-3C0C0104610D}" type="pres">
      <dgm:prSet presAssocID="{59A7C800-7E98-4819-8675-14D941CBFBC0}" presName="bgRect" presStyleLbl="bgShp" presStyleIdx="1" presStyleCnt="3"/>
      <dgm:spPr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</dgm:spPr>
    </dgm:pt>
    <dgm:pt modelId="{D270E57F-914B-4729-BFCF-0FDD3B3A2BF9}" type="pres">
      <dgm:prSet presAssocID="{59A7C800-7E98-4819-8675-14D941CBFB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3D2C92D-549E-407D-93ED-BC1C7175DEEA}" type="pres">
      <dgm:prSet presAssocID="{59A7C800-7E98-4819-8675-14D941CBFBC0}" presName="spaceRect" presStyleCnt="0"/>
      <dgm:spPr/>
    </dgm:pt>
    <dgm:pt modelId="{6AFDE8E7-0EE2-4CE7-B125-4DB64BBDC0B0}" type="pres">
      <dgm:prSet presAssocID="{59A7C800-7E98-4819-8675-14D941CBFBC0}" presName="parTx" presStyleLbl="revTx" presStyleIdx="1" presStyleCnt="3">
        <dgm:presLayoutVars>
          <dgm:chMax val="0"/>
          <dgm:chPref val="0"/>
        </dgm:presLayoutVars>
      </dgm:prSet>
      <dgm:spPr/>
    </dgm:pt>
    <dgm:pt modelId="{2DEADCA6-E4E4-4D2A-AE86-E6B0F2AF1C3A}" type="pres">
      <dgm:prSet presAssocID="{E080F3BB-8AF3-4CA0-9506-DC456FEBA62F}" presName="sibTrans" presStyleCnt="0"/>
      <dgm:spPr/>
    </dgm:pt>
    <dgm:pt modelId="{5FB79DA0-031F-47B8-B253-ABC9B31CC93B}" type="pres">
      <dgm:prSet presAssocID="{406CCB44-A147-4078-8788-021FD2EB306B}" presName="compNode" presStyleCnt="0"/>
      <dgm:spPr/>
    </dgm:pt>
    <dgm:pt modelId="{97D37BD8-3D83-478A-ABFC-F26E1E716DC5}" type="pres">
      <dgm:prSet presAssocID="{406CCB44-A147-4078-8788-021FD2EB306B}" presName="bgRect" presStyleLbl="bgShp" presStyleIdx="2" presStyleCnt="3"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50000"/>
            </a:schemeClr>
          </a:solidFill>
        </a:ln>
      </dgm:spPr>
    </dgm:pt>
    <dgm:pt modelId="{A7105D86-2193-4A66-84B5-3BA742CDCC6C}" type="pres">
      <dgm:prSet presAssocID="{406CCB44-A147-4078-8788-021FD2EB30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FB95949-7603-4845-8DF5-F5ACA0EC5DCB}" type="pres">
      <dgm:prSet presAssocID="{406CCB44-A147-4078-8788-021FD2EB306B}" presName="spaceRect" presStyleCnt="0"/>
      <dgm:spPr/>
    </dgm:pt>
    <dgm:pt modelId="{DA48D0DB-764C-418E-AEA8-B0225309683C}" type="pres">
      <dgm:prSet presAssocID="{406CCB44-A147-4078-8788-021FD2EB30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3AF312-561E-4C8C-972D-F78541B81DB3}" type="presOf" srcId="{55CB28EB-226A-4DDF-B8E8-2EED3C385FAD}" destId="{88C6CCC2-9424-4BA8-B9F6-F7C651D11385}" srcOrd="0" destOrd="0" presId="urn:microsoft.com/office/officeart/2018/2/layout/IconVerticalSolidList"/>
    <dgm:cxn modelId="{76D9E418-212E-4E9C-9139-6F50AD55AC5C}" srcId="{F82C7A0C-F676-454D-8516-CACC331E546A}" destId="{406CCB44-A147-4078-8788-021FD2EB306B}" srcOrd="2" destOrd="0" parTransId="{6792AFCC-2F0A-4B4F-99BD-66E6FFB3ECC5}" sibTransId="{67837C48-859D-4174-A915-E76B7B6D5015}"/>
    <dgm:cxn modelId="{1D91F42D-D529-4986-8F81-D31131C196CA}" srcId="{F82C7A0C-F676-454D-8516-CACC331E546A}" destId="{59A7C800-7E98-4819-8675-14D941CBFBC0}" srcOrd="1" destOrd="0" parTransId="{770C699E-7B6F-4CCA-8E55-C1C9345DD3C3}" sibTransId="{E080F3BB-8AF3-4CA0-9506-DC456FEBA62F}"/>
    <dgm:cxn modelId="{F852813E-836D-4594-B4D4-1CBDAD5ECF96}" type="presOf" srcId="{F82C7A0C-F676-454D-8516-CACC331E546A}" destId="{61679394-A8C5-4F94-A95E-744CEFF9B400}" srcOrd="0" destOrd="0" presId="urn:microsoft.com/office/officeart/2018/2/layout/IconVerticalSolidList"/>
    <dgm:cxn modelId="{66DA6562-F86B-411F-B2E7-9E16EB1FF8BB}" type="presOf" srcId="{59A7C800-7E98-4819-8675-14D941CBFBC0}" destId="{6AFDE8E7-0EE2-4CE7-B125-4DB64BBDC0B0}" srcOrd="0" destOrd="0" presId="urn:microsoft.com/office/officeart/2018/2/layout/IconVerticalSolidList"/>
    <dgm:cxn modelId="{8387B88B-7F97-48F5-9A4C-941BF26B7581}" srcId="{F82C7A0C-F676-454D-8516-CACC331E546A}" destId="{55CB28EB-226A-4DDF-B8E8-2EED3C385FAD}" srcOrd="0" destOrd="0" parTransId="{ADC8FE68-38EB-45E2-BD4C-B9B3B2009999}" sibTransId="{03E727A0-66E5-4E0D-9DF7-2D25C4971635}"/>
    <dgm:cxn modelId="{952881F6-3755-4A8A-B81B-C4C8E3ADBCD9}" type="presOf" srcId="{406CCB44-A147-4078-8788-021FD2EB306B}" destId="{DA48D0DB-764C-418E-AEA8-B0225309683C}" srcOrd="0" destOrd="0" presId="urn:microsoft.com/office/officeart/2018/2/layout/IconVerticalSolidList"/>
    <dgm:cxn modelId="{1409C26A-5B6C-4E1D-8486-3721220A3E57}" type="presParOf" srcId="{61679394-A8C5-4F94-A95E-744CEFF9B400}" destId="{893FB057-0D13-4E41-937D-D49C01921052}" srcOrd="0" destOrd="0" presId="urn:microsoft.com/office/officeart/2018/2/layout/IconVerticalSolidList"/>
    <dgm:cxn modelId="{278C5E29-8510-4C93-B661-C56DD7798507}" type="presParOf" srcId="{893FB057-0D13-4E41-937D-D49C01921052}" destId="{6FCE19AE-B921-4AF9-BB97-B8AD996F0A7F}" srcOrd="0" destOrd="0" presId="urn:microsoft.com/office/officeart/2018/2/layout/IconVerticalSolidList"/>
    <dgm:cxn modelId="{3710A0C8-F083-4DCC-B474-1BEE58684FAA}" type="presParOf" srcId="{893FB057-0D13-4E41-937D-D49C01921052}" destId="{1AC335B7-AA90-4700-BB42-D26EE039F686}" srcOrd="1" destOrd="0" presId="urn:microsoft.com/office/officeart/2018/2/layout/IconVerticalSolidList"/>
    <dgm:cxn modelId="{A5364BF4-DEF3-41CB-AED4-37D607841251}" type="presParOf" srcId="{893FB057-0D13-4E41-937D-D49C01921052}" destId="{12B2FCE0-3DAB-4C09-825A-A6477F808EFE}" srcOrd="2" destOrd="0" presId="urn:microsoft.com/office/officeart/2018/2/layout/IconVerticalSolidList"/>
    <dgm:cxn modelId="{583ABB6B-7C47-41D8-A2AE-4E15F94807A4}" type="presParOf" srcId="{893FB057-0D13-4E41-937D-D49C01921052}" destId="{88C6CCC2-9424-4BA8-B9F6-F7C651D11385}" srcOrd="3" destOrd="0" presId="urn:microsoft.com/office/officeart/2018/2/layout/IconVerticalSolidList"/>
    <dgm:cxn modelId="{87CE50CA-35ED-4904-BDD4-7C257FEA722A}" type="presParOf" srcId="{61679394-A8C5-4F94-A95E-744CEFF9B400}" destId="{86123DC2-CED0-427F-817E-02BC4CD23284}" srcOrd="1" destOrd="0" presId="urn:microsoft.com/office/officeart/2018/2/layout/IconVerticalSolidList"/>
    <dgm:cxn modelId="{69A7519E-FC41-400B-9215-7CFCAB8E2499}" type="presParOf" srcId="{61679394-A8C5-4F94-A95E-744CEFF9B400}" destId="{C0917E2C-1775-4212-A1D5-77040A04E364}" srcOrd="2" destOrd="0" presId="urn:microsoft.com/office/officeart/2018/2/layout/IconVerticalSolidList"/>
    <dgm:cxn modelId="{42B5EDF0-09CA-4D0C-A40D-BF3DD3855CBF}" type="presParOf" srcId="{C0917E2C-1775-4212-A1D5-77040A04E364}" destId="{60CC713E-59A9-45E7-8011-3C0C0104610D}" srcOrd="0" destOrd="0" presId="urn:microsoft.com/office/officeart/2018/2/layout/IconVerticalSolidList"/>
    <dgm:cxn modelId="{155BB2C2-723E-4B5C-AE91-35C2AAED61F5}" type="presParOf" srcId="{C0917E2C-1775-4212-A1D5-77040A04E364}" destId="{D270E57F-914B-4729-BFCF-0FDD3B3A2BF9}" srcOrd="1" destOrd="0" presId="urn:microsoft.com/office/officeart/2018/2/layout/IconVerticalSolidList"/>
    <dgm:cxn modelId="{34A17F04-6321-437B-A569-F4BFD80AA610}" type="presParOf" srcId="{C0917E2C-1775-4212-A1D5-77040A04E364}" destId="{63D2C92D-549E-407D-93ED-BC1C7175DEEA}" srcOrd="2" destOrd="0" presId="urn:microsoft.com/office/officeart/2018/2/layout/IconVerticalSolidList"/>
    <dgm:cxn modelId="{B2E869AA-C66C-45AA-BA11-255B63F96819}" type="presParOf" srcId="{C0917E2C-1775-4212-A1D5-77040A04E364}" destId="{6AFDE8E7-0EE2-4CE7-B125-4DB64BBDC0B0}" srcOrd="3" destOrd="0" presId="urn:microsoft.com/office/officeart/2018/2/layout/IconVerticalSolidList"/>
    <dgm:cxn modelId="{8531C8C8-CD8C-4D85-AAC4-BA387F7E79D0}" type="presParOf" srcId="{61679394-A8C5-4F94-A95E-744CEFF9B400}" destId="{2DEADCA6-E4E4-4D2A-AE86-E6B0F2AF1C3A}" srcOrd="3" destOrd="0" presId="urn:microsoft.com/office/officeart/2018/2/layout/IconVerticalSolidList"/>
    <dgm:cxn modelId="{56248564-2C5E-4297-9F72-A0FFB1D835A2}" type="presParOf" srcId="{61679394-A8C5-4F94-A95E-744CEFF9B400}" destId="{5FB79DA0-031F-47B8-B253-ABC9B31CC93B}" srcOrd="4" destOrd="0" presId="urn:microsoft.com/office/officeart/2018/2/layout/IconVerticalSolidList"/>
    <dgm:cxn modelId="{3C7FF26A-5858-4BC7-8BA0-2FCF40C391FB}" type="presParOf" srcId="{5FB79DA0-031F-47B8-B253-ABC9B31CC93B}" destId="{97D37BD8-3D83-478A-ABFC-F26E1E716DC5}" srcOrd="0" destOrd="0" presId="urn:microsoft.com/office/officeart/2018/2/layout/IconVerticalSolidList"/>
    <dgm:cxn modelId="{1A1CC10E-0CFB-4876-916D-D2C7260B8D7C}" type="presParOf" srcId="{5FB79DA0-031F-47B8-B253-ABC9B31CC93B}" destId="{A7105D86-2193-4A66-84B5-3BA742CDCC6C}" srcOrd="1" destOrd="0" presId="urn:microsoft.com/office/officeart/2018/2/layout/IconVerticalSolidList"/>
    <dgm:cxn modelId="{0B66AFD8-BDB7-4106-BD95-E35750F5752A}" type="presParOf" srcId="{5FB79DA0-031F-47B8-B253-ABC9B31CC93B}" destId="{7FB95949-7603-4845-8DF5-F5ACA0EC5DCB}" srcOrd="2" destOrd="0" presId="urn:microsoft.com/office/officeart/2018/2/layout/IconVerticalSolidList"/>
    <dgm:cxn modelId="{E84F0D6E-8AF8-40C1-963D-AB8FC21EA5FB}" type="presParOf" srcId="{5FB79DA0-031F-47B8-B253-ABC9B31CC93B}" destId="{DA48D0DB-764C-418E-AEA8-B02253096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FA8D9-7974-442B-8616-AEB431352FC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38FE82-B73D-4B79-94A2-9CEDD59E7B75}">
      <dgm:prSet custT="1"/>
      <dgm:spPr/>
      <dgm:t>
        <a:bodyPr/>
        <a:lstStyle/>
        <a:p>
          <a:r>
            <a:rPr lang="en-CA" sz="1600" dirty="0"/>
            <a:t>Features:</a:t>
          </a:r>
          <a:endParaRPr lang="en-US" sz="1600" dirty="0"/>
        </a:p>
      </dgm:t>
    </dgm:pt>
    <dgm:pt modelId="{B575BA35-CC9A-4E07-AA2B-7E9CBD2380D7}" type="parTrans" cxnId="{1A78115A-4AF4-4615-B63C-39F87DA63544}">
      <dgm:prSet/>
      <dgm:spPr/>
      <dgm:t>
        <a:bodyPr/>
        <a:lstStyle/>
        <a:p>
          <a:endParaRPr lang="en-US"/>
        </a:p>
      </dgm:t>
    </dgm:pt>
    <dgm:pt modelId="{2CFEE285-F422-4F89-BFB6-35490FB41F41}" type="sibTrans" cxnId="{1A78115A-4AF4-4615-B63C-39F87DA63544}">
      <dgm:prSet/>
      <dgm:spPr/>
      <dgm:t>
        <a:bodyPr/>
        <a:lstStyle/>
        <a:p>
          <a:endParaRPr lang="en-US"/>
        </a:p>
      </dgm:t>
    </dgm:pt>
    <dgm:pt modelId="{9BA5A94D-DC86-4076-B62A-40F764E707A3}">
      <dgm:prSet custT="1"/>
      <dgm:spPr/>
      <dgm:t>
        <a:bodyPr/>
        <a:lstStyle/>
        <a:p>
          <a:r>
            <a:rPr lang="en-CA" sz="1600" dirty="0"/>
            <a:t>React.js login portal</a:t>
          </a:r>
          <a:endParaRPr lang="en-US" sz="1600" dirty="0"/>
        </a:p>
      </dgm:t>
    </dgm:pt>
    <dgm:pt modelId="{24CD3066-EB07-422A-A34F-EDEFFFE7807E}" type="parTrans" cxnId="{56D07C3E-A7E3-4115-8E79-A5C45E60A00B}">
      <dgm:prSet/>
      <dgm:spPr/>
      <dgm:t>
        <a:bodyPr/>
        <a:lstStyle/>
        <a:p>
          <a:endParaRPr lang="en-US"/>
        </a:p>
      </dgm:t>
    </dgm:pt>
    <dgm:pt modelId="{3BFCC879-4B38-476D-A188-E98BDA5E68B5}" type="sibTrans" cxnId="{56D07C3E-A7E3-4115-8E79-A5C45E60A00B}">
      <dgm:prSet/>
      <dgm:spPr/>
      <dgm:t>
        <a:bodyPr/>
        <a:lstStyle/>
        <a:p>
          <a:endParaRPr lang="en-US"/>
        </a:p>
      </dgm:t>
    </dgm:pt>
    <dgm:pt modelId="{0F49D9E0-0905-4CA9-B505-A84C8106C72E}">
      <dgm:prSet custT="1"/>
      <dgm:spPr/>
      <dgm:t>
        <a:bodyPr/>
        <a:lstStyle/>
        <a:p>
          <a:r>
            <a:rPr lang="en-CA" sz="1600" dirty="0"/>
            <a:t>Node.js API with MFA and RBAC</a:t>
          </a:r>
          <a:endParaRPr lang="en-US" sz="1600" dirty="0"/>
        </a:p>
      </dgm:t>
    </dgm:pt>
    <dgm:pt modelId="{BF2B67BC-7F2C-4072-888F-502131F3DD2B}" type="parTrans" cxnId="{D1E1CDBE-27CB-42BF-BD05-805C74038B6D}">
      <dgm:prSet/>
      <dgm:spPr/>
      <dgm:t>
        <a:bodyPr/>
        <a:lstStyle/>
        <a:p>
          <a:endParaRPr lang="en-US"/>
        </a:p>
      </dgm:t>
    </dgm:pt>
    <dgm:pt modelId="{E0DB40C5-244D-4A93-B88A-19B7743DDF93}" type="sibTrans" cxnId="{D1E1CDBE-27CB-42BF-BD05-805C74038B6D}">
      <dgm:prSet/>
      <dgm:spPr/>
      <dgm:t>
        <a:bodyPr/>
        <a:lstStyle/>
        <a:p>
          <a:endParaRPr lang="en-US"/>
        </a:p>
      </dgm:t>
    </dgm:pt>
    <dgm:pt modelId="{ABB68940-E4A1-41A4-A727-B3EFB0186D94}">
      <dgm:prSet custT="1"/>
      <dgm:spPr/>
      <dgm:t>
        <a:bodyPr/>
        <a:lstStyle/>
        <a:p>
          <a:r>
            <a:rPr lang="en-CA" sz="1600" dirty="0"/>
            <a:t>PostgreSQL DB with encrypted sample data</a:t>
          </a:r>
          <a:endParaRPr lang="en-US" sz="1600" dirty="0"/>
        </a:p>
      </dgm:t>
    </dgm:pt>
    <dgm:pt modelId="{50F98E83-1A16-40FC-A11C-B84AFC63D272}" type="parTrans" cxnId="{17CA9F1E-11EA-4F33-8979-CC73F84616CC}">
      <dgm:prSet/>
      <dgm:spPr/>
      <dgm:t>
        <a:bodyPr/>
        <a:lstStyle/>
        <a:p>
          <a:endParaRPr lang="en-US"/>
        </a:p>
      </dgm:t>
    </dgm:pt>
    <dgm:pt modelId="{FC60A1A6-D6A2-4E3B-99DF-D2100EC2AEDA}" type="sibTrans" cxnId="{17CA9F1E-11EA-4F33-8979-CC73F84616CC}">
      <dgm:prSet/>
      <dgm:spPr/>
      <dgm:t>
        <a:bodyPr/>
        <a:lstStyle/>
        <a:p>
          <a:endParaRPr lang="en-US"/>
        </a:p>
      </dgm:t>
    </dgm:pt>
    <dgm:pt modelId="{78A8696E-A4E4-443D-B842-71F32D72FD7A}">
      <dgm:prSet custT="1"/>
      <dgm:spPr/>
      <dgm:t>
        <a:bodyPr/>
        <a:lstStyle/>
        <a:p>
          <a:r>
            <a:rPr lang="en-CA" sz="1600" dirty="0"/>
            <a:t>Limitations: Localhost-only, scaled for 10-20 users</a:t>
          </a:r>
          <a:endParaRPr lang="en-US" sz="1600" dirty="0"/>
        </a:p>
      </dgm:t>
    </dgm:pt>
    <dgm:pt modelId="{DBBDEF1C-2B3C-4F99-9E62-32DB47E75943}" type="parTrans" cxnId="{A3A902E2-64C1-4FD6-A8FE-35428F425063}">
      <dgm:prSet/>
      <dgm:spPr/>
      <dgm:t>
        <a:bodyPr/>
        <a:lstStyle/>
        <a:p>
          <a:endParaRPr lang="en-US"/>
        </a:p>
      </dgm:t>
    </dgm:pt>
    <dgm:pt modelId="{FB99C9D6-03EC-4EC5-9A64-C09CD323BB4A}" type="sibTrans" cxnId="{A3A902E2-64C1-4FD6-A8FE-35428F425063}">
      <dgm:prSet/>
      <dgm:spPr/>
      <dgm:t>
        <a:bodyPr/>
        <a:lstStyle/>
        <a:p>
          <a:endParaRPr lang="en-US"/>
        </a:p>
      </dgm:t>
    </dgm:pt>
    <dgm:pt modelId="{268868D1-852B-4164-AC52-FDF4EFF6A0D1}">
      <dgm:prSet custT="1"/>
      <dgm:spPr/>
      <dgm:t>
        <a:bodyPr/>
        <a:lstStyle/>
        <a:p>
          <a:r>
            <a:rPr lang="en-CA" sz="1600" dirty="0"/>
            <a:t>Next steps: AWS deployment, telemetry, user expansion</a:t>
          </a:r>
          <a:endParaRPr lang="en-US" sz="1600" dirty="0"/>
        </a:p>
      </dgm:t>
    </dgm:pt>
    <dgm:pt modelId="{F3D67F9E-3AC3-41B4-8D0C-C92C28BDD98B}" type="parTrans" cxnId="{525B935B-3DBA-42AF-B6F1-C96D2D10D4B3}">
      <dgm:prSet/>
      <dgm:spPr/>
      <dgm:t>
        <a:bodyPr/>
        <a:lstStyle/>
        <a:p>
          <a:endParaRPr lang="en-US"/>
        </a:p>
      </dgm:t>
    </dgm:pt>
    <dgm:pt modelId="{4D91E861-86DF-4221-B4B9-152D8FAEF5AE}" type="sibTrans" cxnId="{525B935B-3DBA-42AF-B6F1-C96D2D10D4B3}">
      <dgm:prSet/>
      <dgm:spPr/>
      <dgm:t>
        <a:bodyPr/>
        <a:lstStyle/>
        <a:p>
          <a:endParaRPr lang="en-US"/>
        </a:p>
      </dgm:t>
    </dgm:pt>
    <dgm:pt modelId="{8A3BBF35-A68F-4C7B-A6CD-BDC686F56BBC}" type="pres">
      <dgm:prSet presAssocID="{534FA8D9-7974-442B-8616-AEB431352FCE}" presName="linear" presStyleCnt="0">
        <dgm:presLayoutVars>
          <dgm:dir/>
          <dgm:animLvl val="lvl"/>
          <dgm:resizeHandles val="exact"/>
        </dgm:presLayoutVars>
      </dgm:prSet>
      <dgm:spPr/>
    </dgm:pt>
    <dgm:pt modelId="{68687E74-198E-4942-BA5B-54AE24DB916C}" type="pres">
      <dgm:prSet presAssocID="{4F38FE82-B73D-4B79-94A2-9CEDD59E7B75}" presName="parentLin" presStyleCnt="0"/>
      <dgm:spPr/>
    </dgm:pt>
    <dgm:pt modelId="{0197FCF2-58BC-4BD6-9460-A825D5B65311}" type="pres">
      <dgm:prSet presAssocID="{4F38FE82-B73D-4B79-94A2-9CEDD59E7B75}" presName="parentLeftMargin" presStyleLbl="node1" presStyleIdx="0" presStyleCnt="3"/>
      <dgm:spPr/>
    </dgm:pt>
    <dgm:pt modelId="{19AC06D3-A11B-4CBA-BD9F-FF667FCCF737}" type="pres">
      <dgm:prSet presAssocID="{4F38FE82-B73D-4B79-94A2-9CEDD59E7B75}" presName="parentText" presStyleLbl="node1" presStyleIdx="0" presStyleCnt="3" custScaleX="142857">
        <dgm:presLayoutVars>
          <dgm:chMax val="0"/>
          <dgm:bulletEnabled val="1"/>
        </dgm:presLayoutVars>
      </dgm:prSet>
      <dgm:spPr/>
    </dgm:pt>
    <dgm:pt modelId="{EC6BDEAD-91B0-4EDA-BADF-80D71C4032E5}" type="pres">
      <dgm:prSet presAssocID="{4F38FE82-B73D-4B79-94A2-9CEDD59E7B75}" presName="negativeSpace" presStyleCnt="0"/>
      <dgm:spPr/>
    </dgm:pt>
    <dgm:pt modelId="{BB998C7D-7C10-410C-A745-69448E535894}" type="pres">
      <dgm:prSet presAssocID="{4F38FE82-B73D-4B79-94A2-9CEDD59E7B75}" presName="childText" presStyleLbl="conFgAcc1" presStyleIdx="0" presStyleCnt="3">
        <dgm:presLayoutVars>
          <dgm:bulletEnabled val="1"/>
        </dgm:presLayoutVars>
      </dgm:prSet>
      <dgm:spPr/>
    </dgm:pt>
    <dgm:pt modelId="{0E061BB3-C3ED-4EE8-A999-39A78381E419}" type="pres">
      <dgm:prSet presAssocID="{2CFEE285-F422-4F89-BFB6-35490FB41F41}" presName="spaceBetweenRectangles" presStyleCnt="0"/>
      <dgm:spPr/>
    </dgm:pt>
    <dgm:pt modelId="{B40188F7-013B-4BA1-A4C8-EF51437CE809}" type="pres">
      <dgm:prSet presAssocID="{78A8696E-A4E4-443D-B842-71F32D72FD7A}" presName="parentLin" presStyleCnt="0"/>
      <dgm:spPr/>
    </dgm:pt>
    <dgm:pt modelId="{D53F3590-2224-4A65-A74D-92F40FEAB131}" type="pres">
      <dgm:prSet presAssocID="{78A8696E-A4E4-443D-B842-71F32D72FD7A}" presName="parentLeftMargin" presStyleLbl="node1" presStyleIdx="0" presStyleCnt="3"/>
      <dgm:spPr/>
    </dgm:pt>
    <dgm:pt modelId="{81C21EB9-DA0B-4F17-9A71-8B0CD10430C6}" type="pres">
      <dgm:prSet presAssocID="{78A8696E-A4E4-443D-B842-71F32D72FD7A}" presName="parentText" presStyleLbl="node1" presStyleIdx="1" presStyleCnt="3" custScaleX="142857">
        <dgm:presLayoutVars>
          <dgm:chMax val="0"/>
          <dgm:bulletEnabled val="1"/>
        </dgm:presLayoutVars>
      </dgm:prSet>
      <dgm:spPr/>
    </dgm:pt>
    <dgm:pt modelId="{AEC3B9BB-BD60-47BD-8967-46A4A608B019}" type="pres">
      <dgm:prSet presAssocID="{78A8696E-A4E4-443D-B842-71F32D72FD7A}" presName="negativeSpace" presStyleCnt="0"/>
      <dgm:spPr/>
    </dgm:pt>
    <dgm:pt modelId="{A2F2A571-8D6D-41AA-9DA9-F4EDB8EE30A3}" type="pres">
      <dgm:prSet presAssocID="{78A8696E-A4E4-443D-B842-71F32D72FD7A}" presName="childText" presStyleLbl="conFgAcc1" presStyleIdx="1" presStyleCnt="3">
        <dgm:presLayoutVars>
          <dgm:bulletEnabled val="1"/>
        </dgm:presLayoutVars>
      </dgm:prSet>
      <dgm:spPr/>
    </dgm:pt>
    <dgm:pt modelId="{78E91575-1DCA-4F98-9B96-185A6CB02E6B}" type="pres">
      <dgm:prSet presAssocID="{FB99C9D6-03EC-4EC5-9A64-C09CD323BB4A}" presName="spaceBetweenRectangles" presStyleCnt="0"/>
      <dgm:spPr/>
    </dgm:pt>
    <dgm:pt modelId="{C8727D8E-0C69-4709-B43A-85755A2D9F8A}" type="pres">
      <dgm:prSet presAssocID="{268868D1-852B-4164-AC52-FDF4EFF6A0D1}" presName="parentLin" presStyleCnt="0"/>
      <dgm:spPr/>
    </dgm:pt>
    <dgm:pt modelId="{AA01CC4D-77A7-4B81-BEB6-A97E133AD889}" type="pres">
      <dgm:prSet presAssocID="{268868D1-852B-4164-AC52-FDF4EFF6A0D1}" presName="parentLeftMargin" presStyleLbl="node1" presStyleIdx="1" presStyleCnt="3"/>
      <dgm:spPr/>
    </dgm:pt>
    <dgm:pt modelId="{43202F7B-B2CF-4567-BB62-785523341CFA}" type="pres">
      <dgm:prSet presAssocID="{268868D1-852B-4164-AC52-FDF4EFF6A0D1}" presName="parentText" presStyleLbl="node1" presStyleIdx="2" presStyleCnt="3" custScaleX="142857">
        <dgm:presLayoutVars>
          <dgm:chMax val="0"/>
          <dgm:bulletEnabled val="1"/>
        </dgm:presLayoutVars>
      </dgm:prSet>
      <dgm:spPr/>
    </dgm:pt>
    <dgm:pt modelId="{591BFE1D-C0BB-4557-A041-F20B139E3883}" type="pres">
      <dgm:prSet presAssocID="{268868D1-852B-4164-AC52-FDF4EFF6A0D1}" presName="negativeSpace" presStyleCnt="0"/>
      <dgm:spPr/>
    </dgm:pt>
    <dgm:pt modelId="{5EC3FDA5-A222-4A31-B01A-E85D1E8AC059}" type="pres">
      <dgm:prSet presAssocID="{268868D1-852B-4164-AC52-FDF4EFF6A0D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298C503-7FC6-4905-8DDB-03C385774847}" type="presOf" srcId="{ABB68940-E4A1-41A4-A727-B3EFB0186D94}" destId="{BB998C7D-7C10-410C-A745-69448E535894}" srcOrd="0" destOrd="2" presId="urn:microsoft.com/office/officeart/2005/8/layout/list1"/>
    <dgm:cxn modelId="{17CA9F1E-11EA-4F33-8979-CC73F84616CC}" srcId="{4F38FE82-B73D-4B79-94A2-9CEDD59E7B75}" destId="{ABB68940-E4A1-41A4-A727-B3EFB0186D94}" srcOrd="2" destOrd="0" parTransId="{50F98E83-1A16-40FC-A11C-B84AFC63D272}" sibTransId="{FC60A1A6-D6A2-4E3B-99DF-D2100EC2AEDA}"/>
    <dgm:cxn modelId="{56D07C3E-A7E3-4115-8E79-A5C45E60A00B}" srcId="{4F38FE82-B73D-4B79-94A2-9CEDD59E7B75}" destId="{9BA5A94D-DC86-4076-B62A-40F764E707A3}" srcOrd="0" destOrd="0" parTransId="{24CD3066-EB07-422A-A34F-EDEFFFE7807E}" sibTransId="{3BFCC879-4B38-476D-A188-E98BDA5E68B5}"/>
    <dgm:cxn modelId="{525B935B-3DBA-42AF-B6F1-C96D2D10D4B3}" srcId="{534FA8D9-7974-442B-8616-AEB431352FCE}" destId="{268868D1-852B-4164-AC52-FDF4EFF6A0D1}" srcOrd="2" destOrd="0" parTransId="{F3D67F9E-3AC3-41B4-8D0C-C92C28BDD98B}" sibTransId="{4D91E861-86DF-4221-B4B9-152D8FAEF5AE}"/>
    <dgm:cxn modelId="{11FDA35B-58F6-4395-8F97-2D4E1F9639DB}" type="presOf" srcId="{9BA5A94D-DC86-4076-B62A-40F764E707A3}" destId="{BB998C7D-7C10-410C-A745-69448E535894}" srcOrd="0" destOrd="0" presId="urn:microsoft.com/office/officeart/2005/8/layout/list1"/>
    <dgm:cxn modelId="{B5F9CA5E-36A3-4151-84F8-FEA1BA913432}" type="presOf" srcId="{0F49D9E0-0905-4CA9-B505-A84C8106C72E}" destId="{BB998C7D-7C10-410C-A745-69448E535894}" srcOrd="0" destOrd="1" presId="urn:microsoft.com/office/officeart/2005/8/layout/list1"/>
    <dgm:cxn modelId="{67BD3641-88B3-4D5D-81A1-758E8B8B42E5}" type="presOf" srcId="{268868D1-852B-4164-AC52-FDF4EFF6A0D1}" destId="{43202F7B-B2CF-4567-BB62-785523341CFA}" srcOrd="1" destOrd="0" presId="urn:microsoft.com/office/officeart/2005/8/layout/list1"/>
    <dgm:cxn modelId="{90DF0842-B359-4674-93E6-3AC533088FB8}" type="presOf" srcId="{78A8696E-A4E4-443D-B842-71F32D72FD7A}" destId="{81C21EB9-DA0B-4F17-9A71-8B0CD10430C6}" srcOrd="1" destOrd="0" presId="urn:microsoft.com/office/officeart/2005/8/layout/list1"/>
    <dgm:cxn modelId="{25137342-544A-4F5E-AC62-78B578B5799E}" type="presOf" srcId="{534FA8D9-7974-442B-8616-AEB431352FCE}" destId="{8A3BBF35-A68F-4C7B-A6CD-BDC686F56BBC}" srcOrd="0" destOrd="0" presId="urn:microsoft.com/office/officeart/2005/8/layout/list1"/>
    <dgm:cxn modelId="{1A78115A-4AF4-4615-B63C-39F87DA63544}" srcId="{534FA8D9-7974-442B-8616-AEB431352FCE}" destId="{4F38FE82-B73D-4B79-94A2-9CEDD59E7B75}" srcOrd="0" destOrd="0" parTransId="{B575BA35-CC9A-4E07-AA2B-7E9CBD2380D7}" sibTransId="{2CFEE285-F422-4F89-BFB6-35490FB41F41}"/>
    <dgm:cxn modelId="{5091AF91-23CD-4065-9D6B-056561A47DFF}" type="presOf" srcId="{4F38FE82-B73D-4B79-94A2-9CEDD59E7B75}" destId="{19AC06D3-A11B-4CBA-BD9F-FF667FCCF737}" srcOrd="1" destOrd="0" presId="urn:microsoft.com/office/officeart/2005/8/layout/list1"/>
    <dgm:cxn modelId="{D1E1CDBE-27CB-42BF-BD05-805C74038B6D}" srcId="{4F38FE82-B73D-4B79-94A2-9CEDD59E7B75}" destId="{0F49D9E0-0905-4CA9-B505-A84C8106C72E}" srcOrd="1" destOrd="0" parTransId="{BF2B67BC-7F2C-4072-888F-502131F3DD2B}" sibTransId="{E0DB40C5-244D-4A93-B88A-19B7743DDF93}"/>
    <dgm:cxn modelId="{129D93D0-E4F9-4C9A-A132-84FE811FBBE8}" type="presOf" srcId="{78A8696E-A4E4-443D-B842-71F32D72FD7A}" destId="{D53F3590-2224-4A65-A74D-92F40FEAB131}" srcOrd="0" destOrd="0" presId="urn:microsoft.com/office/officeart/2005/8/layout/list1"/>
    <dgm:cxn modelId="{2B35E8D4-3254-4A60-B95B-EE691FC53241}" type="presOf" srcId="{268868D1-852B-4164-AC52-FDF4EFF6A0D1}" destId="{AA01CC4D-77A7-4B81-BEB6-A97E133AD889}" srcOrd="0" destOrd="0" presId="urn:microsoft.com/office/officeart/2005/8/layout/list1"/>
    <dgm:cxn modelId="{A3A902E2-64C1-4FD6-A8FE-35428F425063}" srcId="{534FA8D9-7974-442B-8616-AEB431352FCE}" destId="{78A8696E-A4E4-443D-B842-71F32D72FD7A}" srcOrd="1" destOrd="0" parTransId="{DBBDEF1C-2B3C-4F99-9E62-32DB47E75943}" sibTransId="{FB99C9D6-03EC-4EC5-9A64-C09CD323BB4A}"/>
    <dgm:cxn modelId="{567EC1E6-C80F-4C82-BD90-650D6BAE7BDA}" type="presOf" srcId="{4F38FE82-B73D-4B79-94A2-9CEDD59E7B75}" destId="{0197FCF2-58BC-4BD6-9460-A825D5B65311}" srcOrd="0" destOrd="0" presId="urn:microsoft.com/office/officeart/2005/8/layout/list1"/>
    <dgm:cxn modelId="{2F23028C-B4D3-4D6F-B281-483296422AA5}" type="presParOf" srcId="{8A3BBF35-A68F-4C7B-A6CD-BDC686F56BBC}" destId="{68687E74-198E-4942-BA5B-54AE24DB916C}" srcOrd="0" destOrd="0" presId="urn:microsoft.com/office/officeart/2005/8/layout/list1"/>
    <dgm:cxn modelId="{7503EAEC-E15F-419D-B57F-4EEFF668D7CC}" type="presParOf" srcId="{68687E74-198E-4942-BA5B-54AE24DB916C}" destId="{0197FCF2-58BC-4BD6-9460-A825D5B65311}" srcOrd="0" destOrd="0" presId="urn:microsoft.com/office/officeart/2005/8/layout/list1"/>
    <dgm:cxn modelId="{1AF08CCC-85C7-4B56-9B55-0103576E65E2}" type="presParOf" srcId="{68687E74-198E-4942-BA5B-54AE24DB916C}" destId="{19AC06D3-A11B-4CBA-BD9F-FF667FCCF737}" srcOrd="1" destOrd="0" presId="urn:microsoft.com/office/officeart/2005/8/layout/list1"/>
    <dgm:cxn modelId="{70FA545F-765D-473A-BE85-D0F325AD9BCA}" type="presParOf" srcId="{8A3BBF35-A68F-4C7B-A6CD-BDC686F56BBC}" destId="{EC6BDEAD-91B0-4EDA-BADF-80D71C4032E5}" srcOrd="1" destOrd="0" presId="urn:microsoft.com/office/officeart/2005/8/layout/list1"/>
    <dgm:cxn modelId="{B831282F-F2CF-4B04-AC55-8589AA264951}" type="presParOf" srcId="{8A3BBF35-A68F-4C7B-A6CD-BDC686F56BBC}" destId="{BB998C7D-7C10-410C-A745-69448E535894}" srcOrd="2" destOrd="0" presId="urn:microsoft.com/office/officeart/2005/8/layout/list1"/>
    <dgm:cxn modelId="{73E3FE7E-81F0-49B5-8B5D-B389AF3AED5B}" type="presParOf" srcId="{8A3BBF35-A68F-4C7B-A6CD-BDC686F56BBC}" destId="{0E061BB3-C3ED-4EE8-A999-39A78381E419}" srcOrd="3" destOrd="0" presId="urn:microsoft.com/office/officeart/2005/8/layout/list1"/>
    <dgm:cxn modelId="{38FBFD1B-4BA8-45F6-8EC4-8825EF8EFBDB}" type="presParOf" srcId="{8A3BBF35-A68F-4C7B-A6CD-BDC686F56BBC}" destId="{B40188F7-013B-4BA1-A4C8-EF51437CE809}" srcOrd="4" destOrd="0" presId="urn:microsoft.com/office/officeart/2005/8/layout/list1"/>
    <dgm:cxn modelId="{791CC877-A090-435D-BEEB-373029F58CED}" type="presParOf" srcId="{B40188F7-013B-4BA1-A4C8-EF51437CE809}" destId="{D53F3590-2224-4A65-A74D-92F40FEAB131}" srcOrd="0" destOrd="0" presId="urn:microsoft.com/office/officeart/2005/8/layout/list1"/>
    <dgm:cxn modelId="{D77F8192-4954-424C-9C0A-E754E7424A37}" type="presParOf" srcId="{B40188F7-013B-4BA1-A4C8-EF51437CE809}" destId="{81C21EB9-DA0B-4F17-9A71-8B0CD10430C6}" srcOrd="1" destOrd="0" presId="urn:microsoft.com/office/officeart/2005/8/layout/list1"/>
    <dgm:cxn modelId="{2C6EA6DF-93C3-47BE-AAB7-DBD7BC081632}" type="presParOf" srcId="{8A3BBF35-A68F-4C7B-A6CD-BDC686F56BBC}" destId="{AEC3B9BB-BD60-47BD-8967-46A4A608B019}" srcOrd="5" destOrd="0" presId="urn:microsoft.com/office/officeart/2005/8/layout/list1"/>
    <dgm:cxn modelId="{E160B98C-A252-41F4-ABC2-6F5EC8C804FD}" type="presParOf" srcId="{8A3BBF35-A68F-4C7B-A6CD-BDC686F56BBC}" destId="{A2F2A571-8D6D-41AA-9DA9-F4EDB8EE30A3}" srcOrd="6" destOrd="0" presId="urn:microsoft.com/office/officeart/2005/8/layout/list1"/>
    <dgm:cxn modelId="{CE47ED32-CCCA-49F3-A06D-59D84E1925B0}" type="presParOf" srcId="{8A3BBF35-A68F-4C7B-A6CD-BDC686F56BBC}" destId="{78E91575-1DCA-4F98-9B96-185A6CB02E6B}" srcOrd="7" destOrd="0" presId="urn:microsoft.com/office/officeart/2005/8/layout/list1"/>
    <dgm:cxn modelId="{FE750873-DA43-4769-B50F-C02C0C47F5C3}" type="presParOf" srcId="{8A3BBF35-A68F-4C7B-A6CD-BDC686F56BBC}" destId="{C8727D8E-0C69-4709-B43A-85755A2D9F8A}" srcOrd="8" destOrd="0" presId="urn:microsoft.com/office/officeart/2005/8/layout/list1"/>
    <dgm:cxn modelId="{A4C52D4D-6AF5-4D9C-8C85-5841C7C1A47C}" type="presParOf" srcId="{C8727D8E-0C69-4709-B43A-85755A2D9F8A}" destId="{AA01CC4D-77A7-4B81-BEB6-A97E133AD889}" srcOrd="0" destOrd="0" presId="urn:microsoft.com/office/officeart/2005/8/layout/list1"/>
    <dgm:cxn modelId="{C4AA01A3-65DC-4498-85B9-C0FD3B161752}" type="presParOf" srcId="{C8727D8E-0C69-4709-B43A-85755A2D9F8A}" destId="{43202F7B-B2CF-4567-BB62-785523341CFA}" srcOrd="1" destOrd="0" presId="urn:microsoft.com/office/officeart/2005/8/layout/list1"/>
    <dgm:cxn modelId="{FB9E520B-AD4F-46FC-BEB4-602F4FEA409B}" type="presParOf" srcId="{8A3BBF35-A68F-4C7B-A6CD-BDC686F56BBC}" destId="{591BFE1D-C0BB-4557-A041-F20B139E3883}" srcOrd="9" destOrd="0" presId="urn:microsoft.com/office/officeart/2005/8/layout/list1"/>
    <dgm:cxn modelId="{DC59451B-3E20-4BF7-89DE-38E43EAE8C82}" type="presParOf" srcId="{8A3BBF35-A68F-4C7B-A6CD-BDC686F56BBC}" destId="{5EC3FDA5-A222-4A31-B01A-E85D1E8AC05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F0685D-F3F7-4BFB-B6A9-B4975C9C73F9}" type="doc">
      <dgm:prSet loTypeId="urn:microsoft.com/office/officeart/2005/8/layout/vList5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30AF19-1CD3-4BB9-AA64-D857953253FA}">
      <dgm:prSet custT="1"/>
      <dgm:spPr/>
      <dgm:t>
        <a:bodyPr/>
        <a:lstStyle/>
        <a:p>
          <a:pPr algn="l"/>
          <a:r>
            <a:rPr lang="en-US" sz="2400" b="1" dirty="0"/>
            <a:t>Key Risks: </a:t>
          </a:r>
        </a:p>
      </dgm:t>
    </dgm:pt>
    <dgm:pt modelId="{A415F46F-452F-46A6-9F3F-6D4F5C35AED6}" type="parTrans" cxnId="{C068A56E-B4D9-4E44-A94C-3F1A64A37367}">
      <dgm:prSet/>
      <dgm:spPr/>
      <dgm:t>
        <a:bodyPr/>
        <a:lstStyle/>
        <a:p>
          <a:endParaRPr lang="en-US"/>
        </a:p>
      </dgm:t>
    </dgm:pt>
    <dgm:pt modelId="{A7F6FF92-FBB6-4DCB-9D1A-EB4E0DEC73D7}" type="sibTrans" cxnId="{C068A56E-B4D9-4E44-A94C-3F1A64A37367}">
      <dgm:prSet/>
      <dgm:spPr/>
      <dgm:t>
        <a:bodyPr/>
        <a:lstStyle/>
        <a:p>
          <a:endParaRPr lang="en-US"/>
        </a:p>
      </dgm:t>
    </dgm:pt>
    <dgm:pt modelId="{CAAE11BB-F6DB-49A8-BC3B-DE1F964A3275}">
      <dgm:prSet/>
      <dgm:spPr/>
      <dgm:t>
        <a:bodyPr/>
        <a:lstStyle/>
        <a:p>
          <a:pPr algn="l"/>
          <a:r>
            <a:rPr lang="en-US" b="1" dirty="0"/>
            <a:t>	Data loss, </a:t>
          </a:r>
        </a:p>
      </dgm:t>
    </dgm:pt>
    <dgm:pt modelId="{EF3D2993-196B-42CA-A3CA-FF7719F28BF5}" type="parTrans" cxnId="{6529C263-B4F4-4E97-AED7-3A9B6945767B}">
      <dgm:prSet/>
      <dgm:spPr/>
      <dgm:t>
        <a:bodyPr/>
        <a:lstStyle/>
        <a:p>
          <a:endParaRPr lang="en-US"/>
        </a:p>
      </dgm:t>
    </dgm:pt>
    <dgm:pt modelId="{B221EE8D-9A24-4C1B-9C0B-0BA7D74FB237}" type="sibTrans" cxnId="{6529C263-B4F4-4E97-AED7-3A9B6945767B}">
      <dgm:prSet/>
      <dgm:spPr/>
      <dgm:t>
        <a:bodyPr/>
        <a:lstStyle/>
        <a:p>
          <a:endParaRPr lang="en-US"/>
        </a:p>
      </dgm:t>
    </dgm:pt>
    <dgm:pt modelId="{0B69DD50-F685-4F02-BE60-7BB8C4E94140}">
      <dgm:prSet/>
      <dgm:spPr/>
      <dgm:t>
        <a:bodyPr/>
        <a:lstStyle/>
        <a:p>
          <a:pPr algn="l"/>
          <a:r>
            <a:rPr lang="en-US" b="1" dirty="0"/>
            <a:t>	cyber threats, </a:t>
          </a:r>
        </a:p>
      </dgm:t>
    </dgm:pt>
    <dgm:pt modelId="{4DBA99C5-3CB7-4AED-9402-F86E138B44A2}" type="parTrans" cxnId="{ECC77023-25BF-4521-ACAC-D19D0306EE25}">
      <dgm:prSet/>
      <dgm:spPr/>
      <dgm:t>
        <a:bodyPr/>
        <a:lstStyle/>
        <a:p>
          <a:endParaRPr lang="en-US"/>
        </a:p>
      </dgm:t>
    </dgm:pt>
    <dgm:pt modelId="{70F96BBC-3A2C-4E74-B72E-745E47B0CF36}" type="sibTrans" cxnId="{ECC77023-25BF-4521-ACAC-D19D0306EE25}">
      <dgm:prSet/>
      <dgm:spPr/>
      <dgm:t>
        <a:bodyPr/>
        <a:lstStyle/>
        <a:p>
          <a:endParaRPr lang="en-US"/>
        </a:p>
      </dgm:t>
    </dgm:pt>
    <dgm:pt modelId="{0890B3F5-F535-4E89-BE00-C1AA5F4E64B1}">
      <dgm:prSet/>
      <dgm:spPr/>
      <dgm:t>
        <a:bodyPr/>
        <a:lstStyle/>
        <a:p>
          <a:pPr algn="l"/>
          <a:r>
            <a:rPr lang="en-US" b="1" dirty="0"/>
            <a:t>	knowledge gaps</a:t>
          </a:r>
        </a:p>
      </dgm:t>
    </dgm:pt>
    <dgm:pt modelId="{0F2F773F-FB1A-4D3F-9B27-485D61B75102}" type="parTrans" cxnId="{11C786F9-AFFB-4795-A547-F54BD4013A9A}">
      <dgm:prSet/>
      <dgm:spPr/>
      <dgm:t>
        <a:bodyPr/>
        <a:lstStyle/>
        <a:p>
          <a:endParaRPr lang="en-US"/>
        </a:p>
      </dgm:t>
    </dgm:pt>
    <dgm:pt modelId="{85C29198-FB19-442E-931F-30EED0B911FA}" type="sibTrans" cxnId="{11C786F9-AFFB-4795-A547-F54BD4013A9A}">
      <dgm:prSet/>
      <dgm:spPr/>
      <dgm:t>
        <a:bodyPr/>
        <a:lstStyle/>
        <a:p>
          <a:endParaRPr lang="en-US"/>
        </a:p>
      </dgm:t>
    </dgm:pt>
    <dgm:pt modelId="{694EBDB7-7C2F-476A-B10E-6EB02EB01A4F}">
      <dgm:prSet custT="1"/>
      <dgm:spPr/>
      <dgm:t>
        <a:bodyPr/>
        <a:lstStyle/>
        <a:p>
          <a:pPr algn="l"/>
          <a:r>
            <a:rPr lang="en-US" sz="2400" b="1" dirty="0"/>
            <a:t>Mitigation</a:t>
          </a:r>
          <a:r>
            <a:rPr lang="en-US" sz="2100" b="1" dirty="0"/>
            <a:t>: </a:t>
          </a:r>
        </a:p>
      </dgm:t>
    </dgm:pt>
    <dgm:pt modelId="{8AF507F2-325B-4F8D-8F87-35BE4253CDD2}" type="parTrans" cxnId="{640F9F2E-CD3F-44DC-8C3B-BBEC5E77ABBE}">
      <dgm:prSet/>
      <dgm:spPr/>
      <dgm:t>
        <a:bodyPr/>
        <a:lstStyle/>
        <a:p>
          <a:endParaRPr lang="en-US"/>
        </a:p>
      </dgm:t>
    </dgm:pt>
    <dgm:pt modelId="{DBD4C27B-4BBD-4C61-BFE1-44629855FF66}" type="sibTrans" cxnId="{640F9F2E-CD3F-44DC-8C3B-BBEC5E77ABBE}">
      <dgm:prSet/>
      <dgm:spPr/>
      <dgm:t>
        <a:bodyPr/>
        <a:lstStyle/>
        <a:p>
          <a:endParaRPr lang="en-US"/>
        </a:p>
      </dgm:t>
    </dgm:pt>
    <dgm:pt modelId="{F4003E39-18C0-4D0C-A59E-4260A92410A9}">
      <dgm:prSet/>
      <dgm:spPr/>
      <dgm:t>
        <a:bodyPr/>
        <a:lstStyle/>
        <a:p>
          <a:pPr algn="l"/>
          <a:r>
            <a:rPr lang="en-US" b="1" dirty="0"/>
            <a:t>	Backups, </a:t>
          </a:r>
        </a:p>
      </dgm:t>
    </dgm:pt>
    <dgm:pt modelId="{D7EB4CEC-EE30-4D0E-B5FE-C2E7E2D57A01}" type="parTrans" cxnId="{00C113A9-87B9-4B6D-91C4-9E8F6599A6AE}">
      <dgm:prSet/>
      <dgm:spPr/>
      <dgm:t>
        <a:bodyPr/>
        <a:lstStyle/>
        <a:p>
          <a:endParaRPr lang="en-US"/>
        </a:p>
      </dgm:t>
    </dgm:pt>
    <dgm:pt modelId="{04CFD3CD-B586-44D0-B556-7F03C6DFE2E8}" type="sibTrans" cxnId="{00C113A9-87B9-4B6D-91C4-9E8F6599A6AE}">
      <dgm:prSet/>
      <dgm:spPr/>
      <dgm:t>
        <a:bodyPr/>
        <a:lstStyle/>
        <a:p>
          <a:endParaRPr lang="en-US"/>
        </a:p>
      </dgm:t>
    </dgm:pt>
    <dgm:pt modelId="{01305FEE-C87E-4303-91A1-0CB165AA4160}">
      <dgm:prSet/>
      <dgm:spPr/>
      <dgm:t>
        <a:bodyPr/>
        <a:lstStyle/>
        <a:p>
          <a:pPr algn="l"/>
          <a:r>
            <a:rPr lang="en-US" b="1" dirty="0"/>
            <a:t>	RBAC, </a:t>
          </a:r>
        </a:p>
      </dgm:t>
    </dgm:pt>
    <dgm:pt modelId="{90D08DDE-5C15-4F3B-BB52-8F90B0703F48}" type="parTrans" cxnId="{5C9716B7-246C-46F5-8358-F24F42B15B5F}">
      <dgm:prSet/>
      <dgm:spPr/>
      <dgm:t>
        <a:bodyPr/>
        <a:lstStyle/>
        <a:p>
          <a:endParaRPr lang="en-US"/>
        </a:p>
      </dgm:t>
    </dgm:pt>
    <dgm:pt modelId="{1CC2B9F9-9E11-473A-96D2-44AAAF55AB86}" type="sibTrans" cxnId="{5C9716B7-246C-46F5-8358-F24F42B15B5F}">
      <dgm:prSet/>
      <dgm:spPr/>
      <dgm:t>
        <a:bodyPr/>
        <a:lstStyle/>
        <a:p>
          <a:endParaRPr lang="en-US"/>
        </a:p>
      </dgm:t>
    </dgm:pt>
    <dgm:pt modelId="{92C856A1-DB7C-4C35-9653-D6ED85B99001}">
      <dgm:prSet/>
      <dgm:spPr/>
      <dgm:t>
        <a:bodyPr/>
        <a:lstStyle/>
        <a:p>
          <a:pPr algn="l"/>
          <a:r>
            <a:rPr lang="en-US" b="1" dirty="0"/>
            <a:t>	structured handover, </a:t>
          </a:r>
        </a:p>
      </dgm:t>
    </dgm:pt>
    <dgm:pt modelId="{6E53B2D6-F945-4DE0-8A2D-D92F4A98DDCE}" type="parTrans" cxnId="{5B25FC19-44E9-44EC-BD27-E5C4EA1B41A3}">
      <dgm:prSet/>
      <dgm:spPr/>
      <dgm:t>
        <a:bodyPr/>
        <a:lstStyle/>
        <a:p>
          <a:endParaRPr lang="en-US"/>
        </a:p>
      </dgm:t>
    </dgm:pt>
    <dgm:pt modelId="{1C4DB993-C28C-434A-BD52-A95C926EBF2B}" type="sibTrans" cxnId="{5B25FC19-44E9-44EC-BD27-E5C4EA1B41A3}">
      <dgm:prSet/>
      <dgm:spPr/>
      <dgm:t>
        <a:bodyPr/>
        <a:lstStyle/>
        <a:p>
          <a:endParaRPr lang="en-US"/>
        </a:p>
      </dgm:t>
    </dgm:pt>
    <dgm:pt modelId="{1BC9B687-7329-40A3-B87E-2CB87A742348}">
      <dgm:prSet/>
      <dgm:spPr/>
      <dgm:t>
        <a:bodyPr/>
        <a:lstStyle/>
        <a:p>
          <a:pPr algn="l"/>
          <a:r>
            <a:rPr lang="en-US" dirty="0"/>
            <a:t>	</a:t>
          </a:r>
          <a:r>
            <a:rPr lang="en-US" b="1" dirty="0"/>
            <a:t>testing</a:t>
          </a:r>
        </a:p>
      </dgm:t>
    </dgm:pt>
    <dgm:pt modelId="{321FB392-9FA3-4D93-A43A-FE7F77C0B997}" type="parTrans" cxnId="{A979A61D-3FEF-4E5B-B767-BB429743A53B}">
      <dgm:prSet/>
      <dgm:spPr/>
      <dgm:t>
        <a:bodyPr/>
        <a:lstStyle/>
        <a:p>
          <a:endParaRPr lang="en-US"/>
        </a:p>
      </dgm:t>
    </dgm:pt>
    <dgm:pt modelId="{4143AB83-D661-43B9-94CC-DD1326881692}" type="sibTrans" cxnId="{A979A61D-3FEF-4E5B-B767-BB429743A53B}">
      <dgm:prSet/>
      <dgm:spPr/>
      <dgm:t>
        <a:bodyPr/>
        <a:lstStyle/>
        <a:p>
          <a:endParaRPr lang="en-US"/>
        </a:p>
      </dgm:t>
    </dgm:pt>
    <dgm:pt modelId="{AFCB4189-6F4E-44F5-A738-7159635A05FF}" type="pres">
      <dgm:prSet presAssocID="{8EF0685D-F3F7-4BFB-B6A9-B4975C9C73F9}" presName="Name0" presStyleCnt="0">
        <dgm:presLayoutVars>
          <dgm:dir/>
          <dgm:animLvl val="lvl"/>
          <dgm:resizeHandles val="exact"/>
        </dgm:presLayoutVars>
      </dgm:prSet>
      <dgm:spPr/>
    </dgm:pt>
    <dgm:pt modelId="{F4544E4A-F0EA-4440-9659-4423A4687765}" type="pres">
      <dgm:prSet presAssocID="{9030AF19-1CD3-4BB9-AA64-D857953253FA}" presName="linNode" presStyleCnt="0"/>
      <dgm:spPr/>
    </dgm:pt>
    <dgm:pt modelId="{31F0F417-0562-4F00-ADE7-8479E5114FA2}" type="pres">
      <dgm:prSet presAssocID="{9030AF19-1CD3-4BB9-AA64-D857953253FA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83AF6F02-4F9B-4124-B8E9-6B95BFEE7FA9}" type="pres">
      <dgm:prSet presAssocID="{A7F6FF92-FBB6-4DCB-9D1A-EB4E0DEC73D7}" presName="sp" presStyleCnt="0"/>
      <dgm:spPr/>
    </dgm:pt>
    <dgm:pt modelId="{8D19EED7-24F7-413A-B13F-5CA8316B6BC7}" type="pres">
      <dgm:prSet presAssocID="{CAAE11BB-F6DB-49A8-BC3B-DE1F964A3275}" presName="linNode" presStyleCnt="0"/>
      <dgm:spPr/>
    </dgm:pt>
    <dgm:pt modelId="{252D5400-B588-43B5-AB62-54FCF1A10AE7}" type="pres">
      <dgm:prSet presAssocID="{CAAE11BB-F6DB-49A8-BC3B-DE1F964A3275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05E9BB7B-654B-4386-9F79-A5B036932B97}" type="pres">
      <dgm:prSet presAssocID="{B221EE8D-9A24-4C1B-9C0B-0BA7D74FB237}" presName="sp" presStyleCnt="0"/>
      <dgm:spPr/>
    </dgm:pt>
    <dgm:pt modelId="{9B5B1666-85AF-4C49-BC67-8D7BA6FA6D5C}" type="pres">
      <dgm:prSet presAssocID="{0B69DD50-F685-4F02-BE60-7BB8C4E94140}" presName="linNode" presStyleCnt="0"/>
      <dgm:spPr/>
    </dgm:pt>
    <dgm:pt modelId="{C86E4933-0719-49F4-A66D-73E38B45E92D}" type="pres">
      <dgm:prSet presAssocID="{0B69DD50-F685-4F02-BE60-7BB8C4E94140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A08B16B1-2883-4D33-B33E-155AEE258CAC}" type="pres">
      <dgm:prSet presAssocID="{70F96BBC-3A2C-4E74-B72E-745E47B0CF36}" presName="sp" presStyleCnt="0"/>
      <dgm:spPr/>
    </dgm:pt>
    <dgm:pt modelId="{DEA6DC0D-E8D5-46CD-BE05-0A5F0A660AB4}" type="pres">
      <dgm:prSet presAssocID="{0890B3F5-F535-4E89-BE00-C1AA5F4E64B1}" presName="linNode" presStyleCnt="0"/>
      <dgm:spPr/>
    </dgm:pt>
    <dgm:pt modelId="{4BCAFA80-692D-40B8-80CA-7069264E5A29}" type="pres">
      <dgm:prSet presAssocID="{0890B3F5-F535-4E89-BE00-C1AA5F4E64B1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6D59DEE1-DE62-4353-B799-3E00C30D945D}" type="pres">
      <dgm:prSet presAssocID="{85C29198-FB19-442E-931F-30EED0B911FA}" presName="sp" presStyleCnt="0"/>
      <dgm:spPr/>
    </dgm:pt>
    <dgm:pt modelId="{B51CDE69-4F52-456F-818A-F69464318F01}" type="pres">
      <dgm:prSet presAssocID="{694EBDB7-7C2F-476A-B10E-6EB02EB01A4F}" presName="linNode" presStyleCnt="0"/>
      <dgm:spPr/>
    </dgm:pt>
    <dgm:pt modelId="{EE325910-C260-427E-8910-E049804427E0}" type="pres">
      <dgm:prSet presAssocID="{694EBDB7-7C2F-476A-B10E-6EB02EB01A4F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AD7EF675-5E7D-4F57-9289-CD70319437FA}" type="pres">
      <dgm:prSet presAssocID="{DBD4C27B-4BBD-4C61-BFE1-44629855FF66}" presName="sp" presStyleCnt="0"/>
      <dgm:spPr/>
    </dgm:pt>
    <dgm:pt modelId="{7DFEBF14-CF58-46D0-B5C1-9600ADAFC301}" type="pres">
      <dgm:prSet presAssocID="{F4003E39-18C0-4D0C-A59E-4260A92410A9}" presName="linNode" presStyleCnt="0"/>
      <dgm:spPr/>
    </dgm:pt>
    <dgm:pt modelId="{4B3A6A58-49CC-46AC-B9AA-E4F51530B72C}" type="pres">
      <dgm:prSet presAssocID="{F4003E39-18C0-4D0C-A59E-4260A92410A9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4EDA942E-97C0-4CDF-8F71-9FABF392635C}" type="pres">
      <dgm:prSet presAssocID="{04CFD3CD-B586-44D0-B556-7F03C6DFE2E8}" presName="sp" presStyleCnt="0"/>
      <dgm:spPr/>
    </dgm:pt>
    <dgm:pt modelId="{C18DDA7D-4546-425B-84A9-B17C2AB18D52}" type="pres">
      <dgm:prSet presAssocID="{01305FEE-C87E-4303-91A1-0CB165AA4160}" presName="linNode" presStyleCnt="0"/>
      <dgm:spPr/>
    </dgm:pt>
    <dgm:pt modelId="{ABEA8511-84BA-4E8B-9D83-E76E34F93282}" type="pres">
      <dgm:prSet presAssocID="{01305FEE-C87E-4303-91A1-0CB165AA4160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39E9A99E-9DF1-40EE-8F7D-B7F2812803D7}" type="pres">
      <dgm:prSet presAssocID="{1CC2B9F9-9E11-473A-96D2-44AAAF55AB86}" presName="sp" presStyleCnt="0"/>
      <dgm:spPr/>
    </dgm:pt>
    <dgm:pt modelId="{CF1D4E8E-F7D6-40D5-969B-110964CB7708}" type="pres">
      <dgm:prSet presAssocID="{92C856A1-DB7C-4C35-9653-D6ED85B99001}" presName="linNode" presStyleCnt="0"/>
      <dgm:spPr/>
    </dgm:pt>
    <dgm:pt modelId="{0874663D-1D31-430B-BD60-7880C31F3A7A}" type="pres">
      <dgm:prSet presAssocID="{92C856A1-DB7C-4C35-9653-D6ED85B99001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E913D00B-FB34-46A4-8CC9-65C0FB764877}" type="pres">
      <dgm:prSet presAssocID="{1C4DB993-C28C-434A-BD52-A95C926EBF2B}" presName="sp" presStyleCnt="0"/>
      <dgm:spPr/>
    </dgm:pt>
    <dgm:pt modelId="{E45EC6CB-8CB3-4462-9ABB-508ECF07BD3D}" type="pres">
      <dgm:prSet presAssocID="{1BC9B687-7329-40A3-B87E-2CB87A742348}" presName="linNode" presStyleCnt="0"/>
      <dgm:spPr/>
    </dgm:pt>
    <dgm:pt modelId="{28C44DA0-DF2D-4652-8F8E-8B5936E906BB}" type="pres">
      <dgm:prSet presAssocID="{1BC9B687-7329-40A3-B87E-2CB87A742348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5B25FC19-44E9-44EC-BD27-E5C4EA1B41A3}" srcId="{8EF0685D-F3F7-4BFB-B6A9-B4975C9C73F9}" destId="{92C856A1-DB7C-4C35-9653-D6ED85B99001}" srcOrd="7" destOrd="0" parTransId="{6E53B2D6-F945-4DE0-8A2D-D92F4A98DDCE}" sibTransId="{1C4DB993-C28C-434A-BD52-A95C926EBF2B}"/>
    <dgm:cxn modelId="{A979A61D-3FEF-4E5B-B767-BB429743A53B}" srcId="{8EF0685D-F3F7-4BFB-B6A9-B4975C9C73F9}" destId="{1BC9B687-7329-40A3-B87E-2CB87A742348}" srcOrd="8" destOrd="0" parTransId="{321FB392-9FA3-4D93-A43A-FE7F77C0B997}" sibTransId="{4143AB83-D661-43B9-94CC-DD1326881692}"/>
    <dgm:cxn modelId="{ECC77023-25BF-4521-ACAC-D19D0306EE25}" srcId="{8EF0685D-F3F7-4BFB-B6A9-B4975C9C73F9}" destId="{0B69DD50-F685-4F02-BE60-7BB8C4E94140}" srcOrd="2" destOrd="0" parTransId="{4DBA99C5-3CB7-4AED-9402-F86E138B44A2}" sibTransId="{70F96BBC-3A2C-4E74-B72E-745E47B0CF36}"/>
    <dgm:cxn modelId="{7288FF2D-C332-4BBB-8D5F-32A0FFACD029}" type="presOf" srcId="{CAAE11BB-F6DB-49A8-BC3B-DE1F964A3275}" destId="{252D5400-B588-43B5-AB62-54FCF1A10AE7}" srcOrd="0" destOrd="0" presId="urn:microsoft.com/office/officeart/2005/8/layout/vList5"/>
    <dgm:cxn modelId="{640F9F2E-CD3F-44DC-8C3B-BBEC5E77ABBE}" srcId="{8EF0685D-F3F7-4BFB-B6A9-B4975C9C73F9}" destId="{694EBDB7-7C2F-476A-B10E-6EB02EB01A4F}" srcOrd="4" destOrd="0" parTransId="{8AF507F2-325B-4F8D-8F87-35BE4253CDD2}" sibTransId="{DBD4C27B-4BBD-4C61-BFE1-44629855FF66}"/>
    <dgm:cxn modelId="{62CB855D-AC0F-46FD-B020-727A6EEC0EEC}" type="presOf" srcId="{0890B3F5-F535-4E89-BE00-C1AA5F4E64B1}" destId="{4BCAFA80-692D-40B8-80CA-7069264E5A29}" srcOrd="0" destOrd="0" presId="urn:microsoft.com/office/officeart/2005/8/layout/vList5"/>
    <dgm:cxn modelId="{6529C263-B4F4-4E97-AED7-3A9B6945767B}" srcId="{8EF0685D-F3F7-4BFB-B6A9-B4975C9C73F9}" destId="{CAAE11BB-F6DB-49A8-BC3B-DE1F964A3275}" srcOrd="1" destOrd="0" parTransId="{EF3D2993-196B-42CA-A3CA-FF7719F28BF5}" sibTransId="{B221EE8D-9A24-4C1B-9C0B-0BA7D74FB237}"/>
    <dgm:cxn modelId="{3C321D47-3EB7-4457-A78D-2CE757373358}" type="presOf" srcId="{92C856A1-DB7C-4C35-9653-D6ED85B99001}" destId="{0874663D-1D31-430B-BD60-7880C31F3A7A}" srcOrd="0" destOrd="0" presId="urn:microsoft.com/office/officeart/2005/8/layout/vList5"/>
    <dgm:cxn modelId="{44679249-DE5B-4EBA-8826-E64414D47238}" type="presOf" srcId="{01305FEE-C87E-4303-91A1-0CB165AA4160}" destId="{ABEA8511-84BA-4E8B-9D83-E76E34F93282}" srcOrd="0" destOrd="0" presId="urn:microsoft.com/office/officeart/2005/8/layout/vList5"/>
    <dgm:cxn modelId="{C068A56E-B4D9-4E44-A94C-3F1A64A37367}" srcId="{8EF0685D-F3F7-4BFB-B6A9-B4975C9C73F9}" destId="{9030AF19-1CD3-4BB9-AA64-D857953253FA}" srcOrd="0" destOrd="0" parTransId="{A415F46F-452F-46A6-9F3F-6D4F5C35AED6}" sibTransId="{A7F6FF92-FBB6-4DCB-9D1A-EB4E0DEC73D7}"/>
    <dgm:cxn modelId="{B2678876-94C1-496F-AC2A-A5F5187CA91F}" type="presOf" srcId="{1BC9B687-7329-40A3-B87E-2CB87A742348}" destId="{28C44DA0-DF2D-4652-8F8E-8B5936E906BB}" srcOrd="0" destOrd="0" presId="urn:microsoft.com/office/officeart/2005/8/layout/vList5"/>
    <dgm:cxn modelId="{1894B757-D41C-491A-AE46-9DEC4BCB78F0}" type="presOf" srcId="{694EBDB7-7C2F-476A-B10E-6EB02EB01A4F}" destId="{EE325910-C260-427E-8910-E049804427E0}" srcOrd="0" destOrd="0" presId="urn:microsoft.com/office/officeart/2005/8/layout/vList5"/>
    <dgm:cxn modelId="{00C113A9-87B9-4B6D-91C4-9E8F6599A6AE}" srcId="{8EF0685D-F3F7-4BFB-B6A9-B4975C9C73F9}" destId="{F4003E39-18C0-4D0C-A59E-4260A92410A9}" srcOrd="5" destOrd="0" parTransId="{D7EB4CEC-EE30-4D0E-B5FE-C2E7E2D57A01}" sibTransId="{04CFD3CD-B586-44D0-B556-7F03C6DFE2E8}"/>
    <dgm:cxn modelId="{5C9716B7-246C-46F5-8358-F24F42B15B5F}" srcId="{8EF0685D-F3F7-4BFB-B6A9-B4975C9C73F9}" destId="{01305FEE-C87E-4303-91A1-0CB165AA4160}" srcOrd="6" destOrd="0" parTransId="{90D08DDE-5C15-4F3B-BB52-8F90B0703F48}" sibTransId="{1CC2B9F9-9E11-473A-96D2-44AAAF55AB86}"/>
    <dgm:cxn modelId="{6445EFC3-8C2E-4275-B467-B7D1249E513B}" type="presOf" srcId="{F4003E39-18C0-4D0C-A59E-4260A92410A9}" destId="{4B3A6A58-49CC-46AC-B9AA-E4F51530B72C}" srcOrd="0" destOrd="0" presId="urn:microsoft.com/office/officeart/2005/8/layout/vList5"/>
    <dgm:cxn modelId="{DA8E8FC6-5584-4B48-AF35-D4E9E0BCE7F5}" type="presOf" srcId="{0B69DD50-F685-4F02-BE60-7BB8C4E94140}" destId="{C86E4933-0719-49F4-A66D-73E38B45E92D}" srcOrd="0" destOrd="0" presId="urn:microsoft.com/office/officeart/2005/8/layout/vList5"/>
    <dgm:cxn modelId="{B854B3D8-B519-472C-A4DB-E8AD0C648E6C}" type="presOf" srcId="{8EF0685D-F3F7-4BFB-B6A9-B4975C9C73F9}" destId="{AFCB4189-6F4E-44F5-A738-7159635A05FF}" srcOrd="0" destOrd="0" presId="urn:microsoft.com/office/officeart/2005/8/layout/vList5"/>
    <dgm:cxn modelId="{11C786F9-AFFB-4795-A547-F54BD4013A9A}" srcId="{8EF0685D-F3F7-4BFB-B6A9-B4975C9C73F9}" destId="{0890B3F5-F535-4E89-BE00-C1AA5F4E64B1}" srcOrd="3" destOrd="0" parTransId="{0F2F773F-FB1A-4D3F-9B27-485D61B75102}" sibTransId="{85C29198-FB19-442E-931F-30EED0B911FA}"/>
    <dgm:cxn modelId="{1589BEF9-E690-4CD2-880A-80C63A7F3355}" type="presOf" srcId="{9030AF19-1CD3-4BB9-AA64-D857953253FA}" destId="{31F0F417-0562-4F00-ADE7-8479E5114FA2}" srcOrd="0" destOrd="0" presId="urn:microsoft.com/office/officeart/2005/8/layout/vList5"/>
    <dgm:cxn modelId="{9582B563-5C69-4B6F-B957-CC8B558AD8E0}" type="presParOf" srcId="{AFCB4189-6F4E-44F5-A738-7159635A05FF}" destId="{F4544E4A-F0EA-4440-9659-4423A4687765}" srcOrd="0" destOrd="0" presId="urn:microsoft.com/office/officeart/2005/8/layout/vList5"/>
    <dgm:cxn modelId="{8B80589B-1127-4CC3-A290-D854560FEE5D}" type="presParOf" srcId="{F4544E4A-F0EA-4440-9659-4423A4687765}" destId="{31F0F417-0562-4F00-ADE7-8479E5114FA2}" srcOrd="0" destOrd="0" presId="urn:microsoft.com/office/officeart/2005/8/layout/vList5"/>
    <dgm:cxn modelId="{8DFAC030-EB95-4066-98ED-8CEFB43EDEC3}" type="presParOf" srcId="{AFCB4189-6F4E-44F5-A738-7159635A05FF}" destId="{83AF6F02-4F9B-4124-B8E9-6B95BFEE7FA9}" srcOrd="1" destOrd="0" presId="urn:microsoft.com/office/officeart/2005/8/layout/vList5"/>
    <dgm:cxn modelId="{46737F94-69D0-4118-9F28-7BBFCE5CC01D}" type="presParOf" srcId="{AFCB4189-6F4E-44F5-A738-7159635A05FF}" destId="{8D19EED7-24F7-413A-B13F-5CA8316B6BC7}" srcOrd="2" destOrd="0" presId="urn:microsoft.com/office/officeart/2005/8/layout/vList5"/>
    <dgm:cxn modelId="{05B0D933-BE7E-4536-B82D-39E7701A06EB}" type="presParOf" srcId="{8D19EED7-24F7-413A-B13F-5CA8316B6BC7}" destId="{252D5400-B588-43B5-AB62-54FCF1A10AE7}" srcOrd="0" destOrd="0" presId="urn:microsoft.com/office/officeart/2005/8/layout/vList5"/>
    <dgm:cxn modelId="{F4B12483-3E28-4384-B045-3BE810B33101}" type="presParOf" srcId="{AFCB4189-6F4E-44F5-A738-7159635A05FF}" destId="{05E9BB7B-654B-4386-9F79-A5B036932B97}" srcOrd="3" destOrd="0" presId="urn:microsoft.com/office/officeart/2005/8/layout/vList5"/>
    <dgm:cxn modelId="{3AF1EC69-F07D-4E35-A2A3-034BCBA8FD5E}" type="presParOf" srcId="{AFCB4189-6F4E-44F5-A738-7159635A05FF}" destId="{9B5B1666-85AF-4C49-BC67-8D7BA6FA6D5C}" srcOrd="4" destOrd="0" presId="urn:microsoft.com/office/officeart/2005/8/layout/vList5"/>
    <dgm:cxn modelId="{1F18412A-091D-4664-860C-BAD6F66ED6C4}" type="presParOf" srcId="{9B5B1666-85AF-4C49-BC67-8D7BA6FA6D5C}" destId="{C86E4933-0719-49F4-A66D-73E38B45E92D}" srcOrd="0" destOrd="0" presId="urn:microsoft.com/office/officeart/2005/8/layout/vList5"/>
    <dgm:cxn modelId="{36A11684-EC56-4F9D-AD64-5957450AA302}" type="presParOf" srcId="{AFCB4189-6F4E-44F5-A738-7159635A05FF}" destId="{A08B16B1-2883-4D33-B33E-155AEE258CAC}" srcOrd="5" destOrd="0" presId="urn:microsoft.com/office/officeart/2005/8/layout/vList5"/>
    <dgm:cxn modelId="{581922C8-3767-43B8-87B7-50B2DF8FD240}" type="presParOf" srcId="{AFCB4189-6F4E-44F5-A738-7159635A05FF}" destId="{DEA6DC0D-E8D5-46CD-BE05-0A5F0A660AB4}" srcOrd="6" destOrd="0" presId="urn:microsoft.com/office/officeart/2005/8/layout/vList5"/>
    <dgm:cxn modelId="{F4D6BFAE-5266-4E8A-9CD3-2A7657858E55}" type="presParOf" srcId="{DEA6DC0D-E8D5-46CD-BE05-0A5F0A660AB4}" destId="{4BCAFA80-692D-40B8-80CA-7069264E5A29}" srcOrd="0" destOrd="0" presId="urn:microsoft.com/office/officeart/2005/8/layout/vList5"/>
    <dgm:cxn modelId="{B338FCD6-015E-42C9-9247-78CDD299B682}" type="presParOf" srcId="{AFCB4189-6F4E-44F5-A738-7159635A05FF}" destId="{6D59DEE1-DE62-4353-B799-3E00C30D945D}" srcOrd="7" destOrd="0" presId="urn:microsoft.com/office/officeart/2005/8/layout/vList5"/>
    <dgm:cxn modelId="{34716A9E-FBE0-483D-B2EE-7E9D387B7EA6}" type="presParOf" srcId="{AFCB4189-6F4E-44F5-A738-7159635A05FF}" destId="{B51CDE69-4F52-456F-818A-F69464318F01}" srcOrd="8" destOrd="0" presId="urn:microsoft.com/office/officeart/2005/8/layout/vList5"/>
    <dgm:cxn modelId="{5B27C054-64A2-458C-9AF9-5A7359A75281}" type="presParOf" srcId="{B51CDE69-4F52-456F-818A-F69464318F01}" destId="{EE325910-C260-427E-8910-E049804427E0}" srcOrd="0" destOrd="0" presId="urn:microsoft.com/office/officeart/2005/8/layout/vList5"/>
    <dgm:cxn modelId="{A9CB1914-5E93-47FC-AEAF-FE7A70568793}" type="presParOf" srcId="{AFCB4189-6F4E-44F5-A738-7159635A05FF}" destId="{AD7EF675-5E7D-4F57-9289-CD70319437FA}" srcOrd="9" destOrd="0" presId="urn:microsoft.com/office/officeart/2005/8/layout/vList5"/>
    <dgm:cxn modelId="{2A7A2B3A-57F4-483F-885D-54912D505EF1}" type="presParOf" srcId="{AFCB4189-6F4E-44F5-A738-7159635A05FF}" destId="{7DFEBF14-CF58-46D0-B5C1-9600ADAFC301}" srcOrd="10" destOrd="0" presId="urn:microsoft.com/office/officeart/2005/8/layout/vList5"/>
    <dgm:cxn modelId="{5BC0303D-AD49-4FC2-89D6-8767874CA943}" type="presParOf" srcId="{7DFEBF14-CF58-46D0-B5C1-9600ADAFC301}" destId="{4B3A6A58-49CC-46AC-B9AA-E4F51530B72C}" srcOrd="0" destOrd="0" presId="urn:microsoft.com/office/officeart/2005/8/layout/vList5"/>
    <dgm:cxn modelId="{599EFE78-27DB-4221-BD75-A7EA33C76295}" type="presParOf" srcId="{AFCB4189-6F4E-44F5-A738-7159635A05FF}" destId="{4EDA942E-97C0-4CDF-8F71-9FABF392635C}" srcOrd="11" destOrd="0" presId="urn:microsoft.com/office/officeart/2005/8/layout/vList5"/>
    <dgm:cxn modelId="{91562B64-87FB-4FE5-8BFF-6BD364BA96C3}" type="presParOf" srcId="{AFCB4189-6F4E-44F5-A738-7159635A05FF}" destId="{C18DDA7D-4546-425B-84A9-B17C2AB18D52}" srcOrd="12" destOrd="0" presId="urn:microsoft.com/office/officeart/2005/8/layout/vList5"/>
    <dgm:cxn modelId="{FF9DCDEF-326F-47CF-BCBE-9A3963B4FD94}" type="presParOf" srcId="{C18DDA7D-4546-425B-84A9-B17C2AB18D52}" destId="{ABEA8511-84BA-4E8B-9D83-E76E34F93282}" srcOrd="0" destOrd="0" presId="urn:microsoft.com/office/officeart/2005/8/layout/vList5"/>
    <dgm:cxn modelId="{D80FB93A-81EE-42C9-9BF3-74F0F98F4788}" type="presParOf" srcId="{AFCB4189-6F4E-44F5-A738-7159635A05FF}" destId="{39E9A99E-9DF1-40EE-8F7D-B7F2812803D7}" srcOrd="13" destOrd="0" presId="urn:microsoft.com/office/officeart/2005/8/layout/vList5"/>
    <dgm:cxn modelId="{E53A80C8-B4D8-48B5-898B-8A2425B172B7}" type="presParOf" srcId="{AFCB4189-6F4E-44F5-A738-7159635A05FF}" destId="{CF1D4E8E-F7D6-40D5-969B-110964CB7708}" srcOrd="14" destOrd="0" presId="urn:microsoft.com/office/officeart/2005/8/layout/vList5"/>
    <dgm:cxn modelId="{57AB2AC6-32E3-40B2-BA29-1C82F42D94C2}" type="presParOf" srcId="{CF1D4E8E-F7D6-40D5-969B-110964CB7708}" destId="{0874663D-1D31-430B-BD60-7880C31F3A7A}" srcOrd="0" destOrd="0" presId="urn:microsoft.com/office/officeart/2005/8/layout/vList5"/>
    <dgm:cxn modelId="{AB2B0A36-D892-4B79-9802-DE452ECFEEE8}" type="presParOf" srcId="{AFCB4189-6F4E-44F5-A738-7159635A05FF}" destId="{E913D00B-FB34-46A4-8CC9-65C0FB764877}" srcOrd="15" destOrd="0" presId="urn:microsoft.com/office/officeart/2005/8/layout/vList5"/>
    <dgm:cxn modelId="{C8BA91FA-9969-4070-A1AB-2A2C16A64CBE}" type="presParOf" srcId="{AFCB4189-6F4E-44F5-A738-7159635A05FF}" destId="{E45EC6CB-8CB3-4462-9ABB-508ECF07BD3D}" srcOrd="16" destOrd="0" presId="urn:microsoft.com/office/officeart/2005/8/layout/vList5"/>
    <dgm:cxn modelId="{1BEECD73-770D-4B2B-851F-CCC5B6730F19}" type="presParOf" srcId="{E45EC6CB-8CB3-4462-9ABB-508ECF07BD3D}" destId="{28C44DA0-DF2D-4652-8F8E-8B5936E906B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E19AE-B921-4AF9-BB97-B8AD996F0A7F}">
      <dsp:nvSpPr>
        <dsp:cNvPr id="0" name=""/>
        <dsp:cNvSpPr/>
      </dsp:nvSpPr>
      <dsp:spPr>
        <a:xfrm>
          <a:off x="0" y="53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335B7-AA90-4700-BB42-D26EE039F68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6CCC2-9424-4BA8-B9F6-F7C651D11385}">
      <dsp:nvSpPr>
        <dsp:cNvPr id="0" name=""/>
        <dsp:cNvSpPr/>
      </dsp:nvSpPr>
      <dsp:spPr>
        <a:xfrm>
          <a:off x="1435590" y="53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Unit, Integration, Performance, Security, UAT</a:t>
          </a:r>
          <a:endParaRPr lang="en-US" sz="2100" kern="1200" dirty="0"/>
        </a:p>
      </dsp:txBody>
      <dsp:txXfrm>
        <a:off x="1435590" y="531"/>
        <a:ext cx="3746009" cy="1242935"/>
      </dsp:txXfrm>
    </dsp:sp>
    <dsp:sp modelId="{60CC713E-59A9-45E7-8011-3C0C0104610D}">
      <dsp:nvSpPr>
        <dsp:cNvPr id="0" name=""/>
        <dsp:cNvSpPr/>
      </dsp:nvSpPr>
      <dsp:spPr>
        <a:xfrm>
          <a:off x="0" y="1554201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70E57F-914B-4729-BFCF-0FDD3B3A2BF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DE8E7-0EE2-4CE7-B125-4DB64BBDC0B0}">
      <dsp:nvSpPr>
        <dsp:cNvPr id="0" name=""/>
        <dsp:cNvSpPr/>
      </dsp:nvSpPr>
      <dsp:spPr>
        <a:xfrm>
          <a:off x="1435590" y="1554201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Tools: Jest, </a:t>
          </a:r>
          <a:r>
            <a:rPr lang="en-CA" sz="2100" kern="1200" dirty="0" err="1"/>
            <a:t>PyTest</a:t>
          </a:r>
          <a:r>
            <a:rPr lang="en-CA" sz="2100" kern="1200" dirty="0"/>
            <a:t>, Selenium, JMeter, OWASP ZAP</a:t>
          </a:r>
          <a:endParaRPr lang="en-US" sz="2100" kern="1200" dirty="0"/>
        </a:p>
      </dsp:txBody>
      <dsp:txXfrm>
        <a:off x="1435590" y="1554201"/>
        <a:ext cx="3746009" cy="1242935"/>
      </dsp:txXfrm>
    </dsp:sp>
    <dsp:sp modelId="{97D37BD8-3D83-478A-ABFC-F26E1E716DC5}">
      <dsp:nvSpPr>
        <dsp:cNvPr id="0" name=""/>
        <dsp:cNvSpPr/>
      </dsp:nvSpPr>
      <dsp:spPr>
        <a:xfrm>
          <a:off x="0" y="3107870"/>
          <a:ext cx="5181600" cy="1242935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05D86-2193-4A66-84B5-3BA742CDCC6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8D0DB-764C-418E-AEA8-B0225309683C}">
      <dsp:nvSpPr>
        <dsp:cNvPr id="0" name=""/>
        <dsp:cNvSpPr/>
      </dsp:nvSpPr>
      <dsp:spPr>
        <a:xfrm>
          <a:off x="1435590" y="3107870"/>
          <a:ext cx="3746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Continuous testing via CI/CD pipeline</a:t>
          </a:r>
          <a:endParaRPr lang="en-US" sz="2100" kern="1200"/>
        </a:p>
      </dsp:txBody>
      <dsp:txXfrm>
        <a:off x="1435590" y="3107870"/>
        <a:ext cx="3746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98C7D-7C10-410C-A745-69448E535894}">
      <dsp:nvSpPr>
        <dsp:cNvPr id="0" name=""/>
        <dsp:cNvSpPr/>
      </dsp:nvSpPr>
      <dsp:spPr>
        <a:xfrm>
          <a:off x="0" y="427284"/>
          <a:ext cx="5181600" cy="1445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562356" rIns="40215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React.js login portal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Node.js API with MFA and RBAC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PostgreSQL DB with encrypted sample data</a:t>
          </a:r>
          <a:endParaRPr lang="en-US" sz="1600" kern="1200" dirty="0"/>
        </a:p>
      </dsp:txBody>
      <dsp:txXfrm>
        <a:off x="0" y="427284"/>
        <a:ext cx="5181600" cy="1445850"/>
      </dsp:txXfrm>
    </dsp:sp>
    <dsp:sp modelId="{19AC06D3-A11B-4CBA-BD9F-FF667FCCF737}">
      <dsp:nvSpPr>
        <dsp:cNvPr id="0" name=""/>
        <dsp:cNvSpPr/>
      </dsp:nvSpPr>
      <dsp:spPr>
        <a:xfrm>
          <a:off x="246682" y="28763"/>
          <a:ext cx="493364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Features:</a:t>
          </a:r>
          <a:endParaRPr lang="en-US" sz="1600" kern="1200" dirty="0"/>
        </a:p>
      </dsp:txBody>
      <dsp:txXfrm>
        <a:off x="285590" y="67671"/>
        <a:ext cx="4855831" cy="719224"/>
      </dsp:txXfrm>
    </dsp:sp>
    <dsp:sp modelId="{A2F2A571-8D6D-41AA-9DA9-F4EDB8EE30A3}">
      <dsp:nvSpPr>
        <dsp:cNvPr id="0" name=""/>
        <dsp:cNvSpPr/>
      </dsp:nvSpPr>
      <dsp:spPr>
        <a:xfrm>
          <a:off x="0" y="2417454"/>
          <a:ext cx="5181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21EB9-DA0B-4F17-9A71-8B0CD10430C6}">
      <dsp:nvSpPr>
        <dsp:cNvPr id="0" name=""/>
        <dsp:cNvSpPr/>
      </dsp:nvSpPr>
      <dsp:spPr>
        <a:xfrm>
          <a:off x="246682" y="2018934"/>
          <a:ext cx="493364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Limitations: Localhost-only, scaled for 10-20 users</a:t>
          </a:r>
          <a:endParaRPr lang="en-US" sz="1600" kern="1200" dirty="0"/>
        </a:p>
      </dsp:txBody>
      <dsp:txXfrm>
        <a:off x="285590" y="2057842"/>
        <a:ext cx="4855831" cy="719224"/>
      </dsp:txXfrm>
    </dsp:sp>
    <dsp:sp modelId="{5EC3FDA5-A222-4A31-B01A-E85D1E8AC059}">
      <dsp:nvSpPr>
        <dsp:cNvPr id="0" name=""/>
        <dsp:cNvSpPr/>
      </dsp:nvSpPr>
      <dsp:spPr>
        <a:xfrm>
          <a:off x="0" y="3642174"/>
          <a:ext cx="5181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02F7B-B2CF-4567-BB62-785523341CFA}">
      <dsp:nvSpPr>
        <dsp:cNvPr id="0" name=""/>
        <dsp:cNvSpPr/>
      </dsp:nvSpPr>
      <dsp:spPr>
        <a:xfrm>
          <a:off x="246682" y="3243653"/>
          <a:ext cx="4933647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Next steps: AWS deployment, telemetry, user expansion</a:t>
          </a:r>
          <a:endParaRPr lang="en-US" sz="1600" kern="1200" dirty="0"/>
        </a:p>
      </dsp:txBody>
      <dsp:txXfrm>
        <a:off x="285590" y="3282561"/>
        <a:ext cx="4855831" cy="719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F0F417-0562-4F00-ADE7-8479E5114FA2}">
      <dsp:nvSpPr>
        <dsp:cNvPr id="0" name=""/>
        <dsp:cNvSpPr/>
      </dsp:nvSpPr>
      <dsp:spPr>
        <a:xfrm>
          <a:off x="3364992" y="1221"/>
          <a:ext cx="3785616" cy="462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Key Risks: </a:t>
          </a:r>
        </a:p>
      </dsp:txBody>
      <dsp:txXfrm>
        <a:off x="3387577" y="23806"/>
        <a:ext cx="3740446" cy="417478"/>
      </dsp:txXfrm>
    </dsp:sp>
    <dsp:sp modelId="{252D5400-B588-43B5-AB62-54FCF1A10AE7}">
      <dsp:nvSpPr>
        <dsp:cNvPr id="0" name=""/>
        <dsp:cNvSpPr/>
      </dsp:nvSpPr>
      <dsp:spPr>
        <a:xfrm>
          <a:off x="3364992" y="487002"/>
          <a:ext cx="3785616" cy="462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	Data loss, </a:t>
          </a:r>
        </a:p>
      </dsp:txBody>
      <dsp:txXfrm>
        <a:off x="3387577" y="509587"/>
        <a:ext cx="3740446" cy="417478"/>
      </dsp:txXfrm>
    </dsp:sp>
    <dsp:sp modelId="{C86E4933-0719-49F4-A66D-73E38B45E92D}">
      <dsp:nvSpPr>
        <dsp:cNvPr id="0" name=""/>
        <dsp:cNvSpPr/>
      </dsp:nvSpPr>
      <dsp:spPr>
        <a:xfrm>
          <a:off x="3364992" y="972783"/>
          <a:ext cx="3785616" cy="462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	cyber threats, </a:t>
          </a:r>
        </a:p>
      </dsp:txBody>
      <dsp:txXfrm>
        <a:off x="3387577" y="995368"/>
        <a:ext cx="3740446" cy="417478"/>
      </dsp:txXfrm>
    </dsp:sp>
    <dsp:sp modelId="{4BCAFA80-692D-40B8-80CA-7069264E5A29}">
      <dsp:nvSpPr>
        <dsp:cNvPr id="0" name=""/>
        <dsp:cNvSpPr/>
      </dsp:nvSpPr>
      <dsp:spPr>
        <a:xfrm>
          <a:off x="3364992" y="1458564"/>
          <a:ext cx="3785616" cy="462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	knowledge gaps</a:t>
          </a:r>
        </a:p>
      </dsp:txBody>
      <dsp:txXfrm>
        <a:off x="3387577" y="1481149"/>
        <a:ext cx="3740446" cy="417478"/>
      </dsp:txXfrm>
    </dsp:sp>
    <dsp:sp modelId="{EE325910-C260-427E-8910-E049804427E0}">
      <dsp:nvSpPr>
        <dsp:cNvPr id="0" name=""/>
        <dsp:cNvSpPr/>
      </dsp:nvSpPr>
      <dsp:spPr>
        <a:xfrm>
          <a:off x="3364992" y="1944344"/>
          <a:ext cx="3785616" cy="462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Mitigation</a:t>
          </a:r>
          <a:r>
            <a:rPr lang="en-US" sz="2100" b="1" kern="1200" dirty="0"/>
            <a:t>: </a:t>
          </a:r>
        </a:p>
      </dsp:txBody>
      <dsp:txXfrm>
        <a:off x="3387577" y="1966929"/>
        <a:ext cx="3740446" cy="417478"/>
      </dsp:txXfrm>
    </dsp:sp>
    <dsp:sp modelId="{4B3A6A58-49CC-46AC-B9AA-E4F51530B72C}">
      <dsp:nvSpPr>
        <dsp:cNvPr id="0" name=""/>
        <dsp:cNvSpPr/>
      </dsp:nvSpPr>
      <dsp:spPr>
        <a:xfrm>
          <a:off x="3364992" y="2430125"/>
          <a:ext cx="3785616" cy="462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	Backups, </a:t>
          </a:r>
        </a:p>
      </dsp:txBody>
      <dsp:txXfrm>
        <a:off x="3387577" y="2452710"/>
        <a:ext cx="3740446" cy="417478"/>
      </dsp:txXfrm>
    </dsp:sp>
    <dsp:sp modelId="{ABEA8511-84BA-4E8B-9D83-E76E34F93282}">
      <dsp:nvSpPr>
        <dsp:cNvPr id="0" name=""/>
        <dsp:cNvSpPr/>
      </dsp:nvSpPr>
      <dsp:spPr>
        <a:xfrm>
          <a:off x="3364992" y="2915906"/>
          <a:ext cx="3785616" cy="462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	RBAC, </a:t>
          </a:r>
        </a:p>
      </dsp:txBody>
      <dsp:txXfrm>
        <a:off x="3387577" y="2938491"/>
        <a:ext cx="3740446" cy="417478"/>
      </dsp:txXfrm>
    </dsp:sp>
    <dsp:sp modelId="{0874663D-1D31-430B-BD60-7880C31F3A7A}">
      <dsp:nvSpPr>
        <dsp:cNvPr id="0" name=""/>
        <dsp:cNvSpPr/>
      </dsp:nvSpPr>
      <dsp:spPr>
        <a:xfrm>
          <a:off x="3364992" y="3401687"/>
          <a:ext cx="3785616" cy="462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	structured handover, </a:t>
          </a:r>
        </a:p>
      </dsp:txBody>
      <dsp:txXfrm>
        <a:off x="3387577" y="3424272"/>
        <a:ext cx="3740446" cy="417478"/>
      </dsp:txXfrm>
    </dsp:sp>
    <dsp:sp modelId="{28C44DA0-DF2D-4652-8F8E-8B5936E906BB}">
      <dsp:nvSpPr>
        <dsp:cNvPr id="0" name=""/>
        <dsp:cNvSpPr/>
      </dsp:nvSpPr>
      <dsp:spPr>
        <a:xfrm>
          <a:off x="3364992" y="3887467"/>
          <a:ext cx="3785616" cy="46264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	</a:t>
          </a:r>
          <a:r>
            <a:rPr lang="en-US" sz="2100" b="1" kern="1200" dirty="0"/>
            <a:t>testing</a:t>
          </a:r>
        </a:p>
      </dsp:txBody>
      <dsp:txXfrm>
        <a:off x="3387577" y="3910052"/>
        <a:ext cx="3740446" cy="41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B9AB5-2840-4C1E-9E5B-1FA13FDBD44C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BA558-843A-4D6F-A8A0-23490EB050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4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BA558-843A-4D6F-A8A0-23490EB050E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149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1124-0C82-AC45-6CE3-686DEBD2E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D2018-571B-A5CB-2433-4FF0BF109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D61AB-9BD4-4307-9366-22C5AA45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DC48-1F03-6CD7-B325-4DD2C472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570CE-878F-4D18-1EA6-3A1C68E1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849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6B9A-EA7C-F566-5B1C-DA1AE451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B4A5B-9645-B506-B3B6-040546990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8A96-08F9-98F5-B59D-49D75F69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BCC5-3DF7-AAA6-9DD1-E129BA1A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3CF65-9A1F-0C17-D4CA-042D9ADA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90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0841B-DF18-C203-7486-1A72A41431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6192F-6291-9097-F7FA-8CDB52ED1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17AD-C152-3FDD-29DC-9555EF4B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E2E04-3E77-EE33-00CE-9141D839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095EC-747E-B623-DA79-6FC46EA8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335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CE99-4A40-9171-E210-53A5A30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2DBD-CB9E-FC3E-4356-D6196656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06457-E0BE-B7EF-F028-3D748F85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FBC7B-9531-D888-77DD-77467CF7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3565-929A-EA06-5755-E9820587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7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5597-4AC0-8A5B-F743-66151C5A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C70EF-0C2E-FA7C-3BFB-CF18DB9F7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CDD43-CA43-2519-760F-EAECDF00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A31F-29EA-C630-8395-453EE99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BC48-9CB4-66B2-AB88-DEC618A75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235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29D1-8EA5-D96E-C3AC-304984F90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1E2A5-8FA7-4169-D9ED-2D594641B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4AC3A-B309-E199-9C7F-207B364A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CFD53-C989-0483-272B-79B720DA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1A030-4A94-22E3-4879-3557579F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29F45-6E2C-93C3-DD6F-8B538067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71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E7CF9-2778-0252-9D84-55878531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F0C4D-E36D-986F-23E7-15A6C592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1FD5D-6944-73F6-8AB0-06A0CBC5C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73FAE-40C4-6179-59E0-6E491DDBD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A1EFA-61CB-75B7-29AA-89AC9EA40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F36E1-6E56-A48B-2499-46E6A6B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48E46-87D7-9EE4-D2C3-75335000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852D8-CF07-4A6E-036F-A75221EE5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11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7BB2-AA78-84F2-4B54-71F238C7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494A3-FDAC-D262-63AD-8F5CB1E5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337ED-69B5-5FD0-64A3-7609952D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D6C56-FE69-482B-012D-375F23D7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87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4F69E-915A-2C0A-3198-37D247B0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2379E0-116B-1AAF-1C4C-C171CB82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5D6A0-1DDA-CF82-6707-A3978429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37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4D6BD-17B5-A382-9DF0-D83F033D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9999-A361-A2B4-2E99-513755422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A690-B7FA-BC3D-8E1E-3B83A834B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04640-9281-03F0-5493-84DF00FF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9D3F-107C-1B9E-AD28-B2046D36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28C9A-2A19-3DAB-75CC-AC1EE9AF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9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83DC-ED72-D56B-33A9-5E50297B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14F9D-2E59-9C29-5455-AC98DB24BC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A7A17-03CA-0DB2-69C6-54BF6C413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5B45E-D3BA-BA66-8B0F-07E747B9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7A4B-77CB-2D3E-AD3E-CCD642F6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5EE45-C660-D497-8B07-F19A7FC0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488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9D4FF-3326-0445-97FB-A8B26DFE1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C6CA5-0D03-3D79-757C-DAB6F7F74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9A6C9-F8DA-695D-9E5D-0DAC9DEE3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D1E80-BECC-4022-89AC-159E146A8B7D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95C69-0D60-63EF-82F5-8608E7687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CB8E2-D43E-6ED6-A5CC-5BDDD17B3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3240A-4B49-4B19-9526-ECB391992B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79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Placeholder 7" descr="A logo for a company&#10;&#10;AI-generated content may be incorrect.">
            <a:extLst>
              <a:ext uri="{FF2B5EF4-FFF2-40B4-BE49-F238E27FC236}">
                <a16:creationId xmlns:a16="http://schemas.microsoft.com/office/drawing/2014/main" id="{F71C9E67-7AAA-43B8-968B-AF50E6EEFD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 b="33155"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555EA1-483E-0C4F-6826-078F7A0B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557189"/>
            <a:ext cx="4698461" cy="5571898"/>
          </a:xfrm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/>
          <a:p>
            <a:r>
              <a:rPr lang="en-US" sz="44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Secure 3-Tier Enterprise System </a:t>
            </a:r>
            <a:br>
              <a:rPr lang="en-US" sz="44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44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44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44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44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br>
              <a:rPr lang="en-US" sz="44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4400" b="1" dirty="0" err="1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AeroShield</a:t>
            </a:r>
            <a:r>
              <a:rPr lang="en-US" sz="44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Dynamics Inc.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87EEC-4E56-C547-34A9-D2C06D083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4749" y="105878"/>
            <a:ext cx="2964582" cy="6631806"/>
          </a:xfrm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endParaRPr lang="en-US" sz="3600" b="1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r>
              <a:rPr lang="en-US" sz="36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a:rPr>
              <a:t>ISEC3080 </a:t>
            </a:r>
          </a:p>
          <a:p>
            <a:r>
              <a:rPr lang="en-US" sz="2400" b="1" dirty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a:rPr>
              <a:t>Final Presentation</a:t>
            </a:r>
          </a:p>
          <a:p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a:rPr>
              <a:t>Christopher Jones </a:t>
            </a:r>
          </a:p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a:rPr>
              <a:t>w0136969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  <a:effectLst>
                <a:outerShdw blurRad="50800" dist="38100" dir="2700000" algn="tl" rotWithShape="0">
                  <a:schemeClr val="accent1">
                    <a:lumMod val="40000"/>
                    <a:lumOff val="60000"/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schemeClr val="accent1">
                      <a:lumMod val="40000"/>
                      <a:lumOff val="60000"/>
                      <a:alpha val="40000"/>
                    </a:schemeClr>
                  </a:outerShdw>
                </a:effectLst>
              </a:rPr>
              <a:t>April 8, 2025</a:t>
            </a:r>
          </a:p>
        </p:txBody>
      </p:sp>
    </p:spTree>
    <p:extLst>
      <p:ext uri="{BB962C8B-B14F-4D97-AF65-F5344CB8AC3E}">
        <p14:creationId xmlns:p14="http://schemas.microsoft.com/office/powerpoint/2010/main" val="503984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AB7EEC-ECFB-AC47-7990-C70D8C79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FB83D-EA64-2EE5-171B-37FA44C2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ln>
                  <a:solidFill>
                    <a:schemeClr val="bg2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Change Management Plan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3221D-9D8D-490A-E384-320D1352A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Weekly CAB reviews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Categorization: Standard, Emergency, Major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Staging/testing before implementation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Logging, rollback, documentation</a:t>
            </a:r>
          </a:p>
          <a:p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logo for a company&#10;&#10;AI-generated content may be incorrect.">
            <a:extLst>
              <a:ext uri="{FF2B5EF4-FFF2-40B4-BE49-F238E27FC236}">
                <a16:creationId xmlns:a16="http://schemas.microsoft.com/office/drawing/2014/main" id="{8B70126D-F9B7-4DE8-0239-577244B6C0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137" y="650494"/>
            <a:ext cx="5405220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24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1FD6ED-C1BB-AF4A-9190-C4975F72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87D92-736B-BF42-DD9A-BB9929090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Testing Plan Highlights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E49178B-A31A-B584-680E-0CE660C671C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854048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logo for a company&#10;&#10;AI-generated content may be incorrect.">
            <a:extLst>
              <a:ext uri="{FF2B5EF4-FFF2-40B4-BE49-F238E27FC236}">
                <a16:creationId xmlns:a16="http://schemas.microsoft.com/office/drawing/2014/main" id="{1375DC7B-10D1-16B4-5D4F-B59195014F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25" y="1825625"/>
            <a:ext cx="4415749" cy="4351338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57906200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4DD09-D4FA-1299-2076-BA6AD3397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B5CA-6224-C0C2-7AFF-A66A9E19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 Overview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B73575D-4039-B4DC-C3CC-5662A55B1D3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65387676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Content Placeholder 5" descr="A logo for a company&#10;&#10;AI-generated content may be incorrect.">
            <a:extLst>
              <a:ext uri="{FF2B5EF4-FFF2-40B4-BE49-F238E27FC236}">
                <a16:creationId xmlns:a16="http://schemas.microsoft.com/office/drawing/2014/main" id="{B3C228E7-F5CD-3B08-3095-2819B6CDFE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125" y="1825625"/>
            <a:ext cx="4415749" cy="4351338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88889536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F0192-8E15-FCD8-086F-983B430FD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logo for a company&#10;&#10;AI-generated content may be incorrect.">
            <a:extLst>
              <a:ext uri="{FF2B5EF4-FFF2-40B4-BE49-F238E27FC236}">
                <a16:creationId xmlns:a16="http://schemas.microsoft.com/office/drawing/2014/main" id="{838BD821-5A4E-AE0D-5B9E-DE3FF2B8E6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8" b="331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E8D85-6E91-29E8-15D5-17D56C240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n>
                  <a:solidFill>
                    <a:schemeClr val="tx2">
                      <a:lumMod val="1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Management Summary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0BBF4C0-2D8D-41AA-3716-CDFC9D9B23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982031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600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59558E-5CB1-5F71-AFF0-AF513CBF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logo for a company&#10;&#10;AI-generated content may be incorrect.">
            <a:extLst>
              <a:ext uri="{FF2B5EF4-FFF2-40B4-BE49-F238E27FC236}">
                <a16:creationId xmlns:a16="http://schemas.microsoft.com/office/drawing/2014/main" id="{56D967CD-EF00-C20C-F0C0-0FBBB42EC7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" b="2570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5B6FD-D338-14D2-4EBB-BDE82FCE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ln>
                  <a:solidFill>
                    <a:schemeClr val="bg1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DE69-21B4-F500-D813-6F7CFFA0C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4198572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/>
              <a:t>Demonstrated secure 3-tier system</a:t>
            </a:r>
          </a:p>
          <a:p>
            <a:r>
              <a:rPr lang="en-US" sz="2000" b="1" dirty="0"/>
              <a:t>Ready for production scaling</a:t>
            </a:r>
          </a:p>
          <a:p>
            <a:r>
              <a:rPr lang="en-US" sz="2000" b="1" dirty="0"/>
              <a:t>Focus on secure growth, telemetry integration, cloud ops</a:t>
            </a:r>
          </a:p>
          <a:p>
            <a:pPr marL="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469690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668D9-1815-D105-B55D-6D5EF3E3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-129308"/>
            <a:ext cx="5536858" cy="6779490"/>
          </a:xfrm>
        </p:spPr>
        <p:txBody>
          <a:bodyPr vert="vert270" lIns="91440" tIns="45720" rIns="91440" bIns="45720" rtlCol="0" anchor="b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72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  </a:t>
            </a:r>
            <a:r>
              <a:rPr lang="en-US" sz="72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  <a:reflection blurRad="6350" stA="50000" endA="300" endPos="50000" dist="60007" dir="5400000" sy="-100000" algn="bl" rotWithShape="0"/>
                </a:effectLst>
              </a:rPr>
              <a:t>QUESTIONS?</a:t>
            </a:r>
            <a:br>
              <a:rPr lang="en-US" sz="72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br>
              <a:rPr lang="en-US" sz="72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endParaRPr lang="en-US" sz="7200" b="1" dirty="0">
              <a:ln>
                <a:solidFill>
                  <a:schemeClr val="accent1">
                    <a:lumMod val="50000"/>
                  </a:schemeClr>
                </a:solidFill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logo for a company&#10;&#10;AI-generated content may be incorrect.">
            <a:extLst>
              <a:ext uri="{FF2B5EF4-FFF2-40B4-BE49-F238E27FC236}">
                <a16:creationId xmlns:a16="http://schemas.microsoft.com/office/drawing/2014/main" id="{99A40F75-D010-E2D0-84C8-12A260557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497"/>
          <a:stretch/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2810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2A563-28F8-83F7-2897-7AC48085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r>
              <a:rPr lang="en-CA" sz="3700" b="1" dirty="0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About </a:t>
            </a:r>
            <a:r>
              <a:rPr lang="en-CA" sz="3700" b="1" dirty="0" err="1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AeroShield</a:t>
            </a:r>
            <a:r>
              <a:rPr lang="en-CA" sz="3700" b="1" dirty="0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Dynamics Ltd.</a:t>
            </a:r>
            <a:endParaRPr lang="en-CA" sz="3700" dirty="0">
              <a:ln>
                <a:solidFill>
                  <a:schemeClr val="bg2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85C845B1-8A77-EA5D-64A1-9560D7171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2DAE-4D5F-C7E4-5A6A-5432BAC29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465" y="2194102"/>
            <a:ext cx="4140013" cy="3908586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drone manufacturer for emergency services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in Halifax, Nova Scotia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Clients: Law enforcement, SAR, medical, infrastructure</a:t>
            </a:r>
          </a:p>
          <a:p>
            <a:pPr marL="34290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Mission: Enhance emergency response with AI-driven UAVs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9977891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C3034-5045-06BD-6A63-6057C5D8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 &amp; Objective</a:t>
            </a:r>
            <a:endParaRPr lang="en-US" sz="3700" dirty="0">
              <a:ln>
                <a:solidFill>
                  <a:schemeClr val="bg2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BA1BA-A1E7-3249-F784-39977BA2ED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37034" y="2194102"/>
            <a:ext cx="3158741" cy="3908586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Goal: Implement secure, scalable 3-tier enterprise system</a:t>
            </a:r>
          </a:p>
          <a:p>
            <a:pPr marL="342900"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Tiers: Web, Application, Database</a:t>
            </a:r>
          </a:p>
          <a:p>
            <a:pPr marL="342900"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</a:rPr>
              <a:t>Focus: Security, scalability, and NIST/OWASP compliance</a:t>
            </a:r>
          </a:p>
          <a:p>
            <a:endParaRPr lang="en-US" sz="2000" dirty="0"/>
          </a:p>
        </p:txBody>
      </p:sp>
      <p:pic>
        <p:nvPicPr>
          <p:cNvPr id="6" name="Content Placeholder 5" descr="A logo for a company&#10;&#10;AI-generated content may be incorrect.">
            <a:extLst>
              <a:ext uri="{FF2B5EF4-FFF2-40B4-BE49-F238E27FC236}">
                <a16:creationId xmlns:a16="http://schemas.microsoft.com/office/drawing/2014/main" id="{8265638D-27EB-5208-CA3D-875108CFB7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887"/>
          <a:stretch/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535479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B1F689-CDC8-734D-4292-8E009BF0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F001A4-290A-2393-90B6-594FAA47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CA" sz="2600" b="1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/>
                </a:solidFill>
              </a:rPr>
              <a:t>System Architecture</a:t>
            </a:r>
          </a:p>
        </p:txBody>
      </p:sp>
      <p:pic>
        <p:nvPicPr>
          <p:cNvPr id="6" name="Picture 5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C96F4930-756E-4810-850C-396C7286F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91141"/>
            <a:ext cx="7188199" cy="4672328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99961785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99AB0-F52C-3C4B-5DAD-014A86E77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85860-85A3-6A9B-6992-7398A1B73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C4C2-6063-70A6-BAFC-5ACFF4D92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effectLst/>
              </a:rPr>
              <a:t>Web Server: Employee/client portal</a:t>
            </a:r>
          </a:p>
          <a:p>
            <a:pPr marL="342900"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effectLst/>
              </a:rPr>
              <a:t>App Server: Order processing, production tracking</a:t>
            </a:r>
          </a:p>
          <a:p>
            <a:pPr marL="342900"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effectLst/>
              </a:rPr>
              <a:t>DB Server: Secure storage of critical data</a:t>
            </a:r>
          </a:p>
          <a:p>
            <a:pPr marL="342900" lvl="0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dirty="0">
                <a:effectLst/>
              </a:rPr>
              <a:t>Deliverables: Secure system, scalable design, DR plan</a:t>
            </a:r>
          </a:p>
          <a:p>
            <a:endParaRPr lang="en-US" dirty="0"/>
          </a:p>
        </p:txBody>
      </p:sp>
      <p:pic>
        <p:nvPicPr>
          <p:cNvPr id="6" name="Content Placeholder 5" descr="A logo for a company&#10;&#10;AI-generated content may be incorrect.">
            <a:extLst>
              <a:ext uri="{FF2B5EF4-FFF2-40B4-BE49-F238E27FC236}">
                <a16:creationId xmlns:a16="http://schemas.microsoft.com/office/drawing/2014/main" id="{BB43445E-4FD1-E53A-DBC9-C2844AD8A7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3" b="3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69658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44A95-B5C0-8366-2277-4D0CA4206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25DE0-5B0C-AD5A-E756-829469DE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Timeline &amp; Milestones</a:t>
            </a:r>
            <a:endParaRPr lang="en-US" sz="3700" dirty="0">
              <a:ln>
                <a:solidFill>
                  <a:schemeClr val="bg2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8DF56-2B22-78D2-EF67-512B2D554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Phases: </a:t>
            </a:r>
          </a:p>
          <a:p>
            <a:pPr lvl="1"/>
            <a:r>
              <a:rPr lang="en-US" sz="2000" dirty="0"/>
              <a:t>Requirements, </a:t>
            </a:r>
          </a:p>
          <a:p>
            <a:pPr lvl="1"/>
            <a:r>
              <a:rPr lang="en-US" sz="2000" dirty="0"/>
              <a:t>Design, </a:t>
            </a:r>
          </a:p>
          <a:p>
            <a:pPr lvl="1"/>
            <a:r>
              <a:rPr lang="en-US" sz="2000" dirty="0"/>
              <a:t>Procurement, </a:t>
            </a:r>
          </a:p>
          <a:p>
            <a:pPr lvl="1"/>
            <a:r>
              <a:rPr lang="en-US" sz="2000" dirty="0"/>
              <a:t>Development, </a:t>
            </a:r>
          </a:p>
          <a:p>
            <a:pPr lvl="1"/>
            <a:r>
              <a:rPr lang="en-US" sz="2000" dirty="0"/>
              <a:t>Testing, </a:t>
            </a:r>
          </a:p>
          <a:p>
            <a:pPr lvl="1"/>
            <a:r>
              <a:rPr lang="en-US" sz="2000" dirty="0"/>
              <a:t>Deployment</a:t>
            </a:r>
          </a:p>
          <a:p>
            <a:r>
              <a:rPr lang="en-US" sz="2000" dirty="0"/>
              <a:t>Duration: 27 weeks total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9E4960-B0E8-1BFD-6179-C5E2DE3AA3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2061" y="1706736"/>
            <a:ext cx="5837236" cy="437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9376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8991F-A8DA-B5D9-D93F-92C7B084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541259"/>
          </a:xfrm>
          <a:ln>
            <a:solidFill>
              <a:schemeClr val="bg2"/>
            </a:solidFill>
          </a:ln>
        </p:spPr>
        <p:txBody>
          <a:bodyPr anchor="ctr">
            <a:normAutofit fontScale="90000"/>
          </a:bodyPr>
          <a:lstStyle/>
          <a:p>
            <a:r>
              <a:rPr lang="en-CA" sz="4000" b="1" dirty="0">
                <a:ln>
                  <a:solidFill>
                    <a:schemeClr val="bg2"/>
                  </a:solidFill>
                </a:ln>
                <a:gradFill>
                  <a:gsLst>
                    <a:gs pos="0">
                      <a:schemeClr val="accent4">
                        <a:lumMod val="0"/>
                        <a:lumOff val="100000"/>
                      </a:schemeClr>
                    </a:gs>
                    <a:gs pos="35000">
                      <a:schemeClr val="accent4">
                        <a:lumMod val="0"/>
                        <a:lumOff val="100000"/>
                      </a:schemeClr>
                    </a:gs>
                    <a:gs pos="100000">
                      <a:schemeClr val="accent4">
                        <a:lumMod val="100000"/>
                      </a:schemeClr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Estimated Budget 		$2,155,000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BAA589-D5FA-AA44-F3FA-49C68C3E4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404763"/>
              </p:ext>
            </p:extLst>
          </p:nvPr>
        </p:nvGraphicFramePr>
        <p:xfrm>
          <a:off x="960922" y="1157161"/>
          <a:ext cx="10270155" cy="5692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5024">
                  <a:extLst>
                    <a:ext uri="{9D8B030D-6E8A-4147-A177-3AD203B41FA5}">
                      <a16:colId xmlns:a16="http://schemas.microsoft.com/office/drawing/2014/main" val="2116108866"/>
                    </a:ext>
                  </a:extLst>
                </a:gridCol>
                <a:gridCol w="2755131">
                  <a:extLst>
                    <a:ext uri="{9D8B030D-6E8A-4147-A177-3AD203B41FA5}">
                      <a16:colId xmlns:a16="http://schemas.microsoft.com/office/drawing/2014/main" val="1661109385"/>
                    </a:ext>
                  </a:extLst>
                </a:gridCol>
              </a:tblGrid>
              <a:tr h="348014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Category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Cost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317083904"/>
                  </a:ext>
                </a:extLst>
              </a:tr>
              <a:tr h="28929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400"/>
                        </a:spcBef>
                        <a:buNone/>
                      </a:pPr>
                      <a:r>
                        <a:rPr lang="en-CA" sz="1400" dirty="0">
                          <a:effectLst/>
                        </a:rPr>
                        <a:t>Hardware/Infrastructure</a:t>
                      </a:r>
                      <a:endParaRPr lang="en-CA" sz="1400" b="1" i="1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en-CA" sz="900" dirty="0">
                          <a:effectLst/>
                        </a:rPr>
                        <a:t>$</a:t>
                      </a:r>
                      <a:r>
                        <a:rPr lang="en-CA" sz="1400" dirty="0">
                          <a:effectLst/>
                        </a:rPr>
                        <a:t>1,300,000</a:t>
                      </a:r>
                      <a:endParaRPr lang="en-CA" sz="1400" b="1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1433842196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On-premises servers (Web, App, DB)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$150,000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361101758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Networking equipment &amp; storage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$150,000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395995119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- 500 laptops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$500,000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2559764128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- 500 cell phones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$500,000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3927037175"/>
                  </a:ext>
                </a:extLst>
              </a:tr>
              <a:tr h="28929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400"/>
                        </a:spcBef>
                        <a:buNone/>
                      </a:pPr>
                      <a:r>
                        <a:rPr lang="en-CA" sz="1400" dirty="0">
                          <a:effectLst/>
                        </a:rPr>
                        <a:t>Software</a:t>
                      </a:r>
                      <a:endParaRPr lang="en-CA" sz="1400" b="1" i="1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en-CA" sz="900" dirty="0">
                          <a:effectLst/>
                        </a:rPr>
                        <a:t>$</a:t>
                      </a:r>
                      <a:r>
                        <a:rPr lang="en-CA" sz="1400" dirty="0">
                          <a:effectLst/>
                        </a:rPr>
                        <a:t>300,000</a:t>
                      </a:r>
                      <a:endParaRPr lang="en-CA" sz="1400" b="1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1647696883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Licensing (OS, database, middleware)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$200,000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4257152466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Development tools &amp; IDEs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$100,000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2518514094"/>
                  </a:ext>
                </a:extLst>
              </a:tr>
              <a:tr h="28929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400"/>
                        </a:spcBef>
                        <a:buNone/>
                      </a:pPr>
                      <a:r>
                        <a:rPr lang="en-CA" sz="1400" dirty="0">
                          <a:effectLst/>
                        </a:rPr>
                        <a:t>Labor (6 months)</a:t>
                      </a:r>
                      <a:endParaRPr lang="en-CA" sz="1400" b="1" i="1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en-CA" sz="900" dirty="0">
                          <a:effectLst/>
                        </a:rPr>
                        <a:t>$</a:t>
                      </a:r>
                      <a:r>
                        <a:rPr lang="en-CA" sz="1400" dirty="0">
                          <a:effectLst/>
                        </a:rPr>
                        <a:t>435,000</a:t>
                      </a:r>
                      <a:endParaRPr lang="en-CA" sz="1400" b="1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3847959854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Project Manager (1 full-time)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$90,000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2609595193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Software Engineer (1 full-time)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$75,000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3429023680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Senior Developers (2 full-time)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$120,000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563619399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- Software Developers (2 full-time)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$100,000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2532453027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Contractors/Consultants (as needed)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$50,000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3777468845"/>
                  </a:ext>
                </a:extLst>
              </a:tr>
              <a:tr h="28929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400"/>
                        </a:spcBef>
                        <a:buNone/>
                      </a:pPr>
                      <a:r>
                        <a:rPr lang="en-CA" sz="1400" dirty="0">
                          <a:effectLst/>
                        </a:rPr>
                        <a:t>Miscellaneous</a:t>
                      </a:r>
                      <a:endParaRPr lang="en-CA" sz="1400" b="1" i="1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en-CA" sz="900" dirty="0">
                          <a:effectLst/>
                        </a:rPr>
                        <a:t>$</a:t>
                      </a:r>
                      <a:r>
                        <a:rPr lang="en-CA" sz="1400" dirty="0">
                          <a:effectLst/>
                        </a:rPr>
                        <a:t>120,000</a:t>
                      </a:r>
                      <a:endParaRPr lang="en-CA" sz="1400" b="1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3107261139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Training and documentation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$20,000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192212416"/>
                  </a:ext>
                </a:extLst>
              </a:tr>
              <a:tr h="299868"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 dirty="0">
                          <a:effectLst/>
                        </a:rPr>
                        <a:t>- Contingency fund</a:t>
                      </a:r>
                      <a:endParaRPr lang="en-CA" sz="10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2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000">
                          <a:effectLst/>
                        </a:rPr>
                        <a:t>$100,000</a:t>
                      </a:r>
                      <a:endParaRPr lang="en-CA" sz="10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2978496183"/>
                  </a:ext>
                </a:extLst>
              </a:tr>
              <a:tr h="289290"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400"/>
                        </a:spcBef>
                        <a:buNone/>
                      </a:pPr>
                      <a:r>
                        <a:rPr lang="en-CA" sz="1400" dirty="0">
                          <a:effectLst/>
                        </a:rPr>
                        <a:t>Estimated Budget Total</a:t>
                      </a:r>
                      <a:endParaRPr lang="en-CA" sz="1400" b="1" i="1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200"/>
                        </a:spcBef>
                        <a:buNone/>
                      </a:pPr>
                      <a:r>
                        <a:rPr lang="en-CA" sz="900" u="sng" dirty="0">
                          <a:effectLst/>
                        </a:rPr>
                        <a:t>$</a:t>
                      </a:r>
                      <a:r>
                        <a:rPr lang="en-CA" sz="1400" u="sng" dirty="0">
                          <a:effectLst/>
                        </a:rPr>
                        <a:t>2,155,000</a:t>
                      </a:r>
                      <a:endParaRPr lang="en-CA" sz="1400" b="1" u="sng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065" marR="8065" marT="8065" marB="8065" anchor="ctr"/>
                </a:tc>
                <a:extLst>
                  <a:ext uri="{0D108BD9-81ED-4DB2-BD59-A6C34878D82A}">
                    <a16:rowId xmlns:a16="http://schemas.microsoft.com/office/drawing/2014/main" val="70087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6486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30D85F-6691-3AD6-E2E1-C6D2B53F3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9DC9C-8989-6BFA-266A-8BBD28C6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3019183" cy="2127124"/>
          </a:xfrm>
        </p:spPr>
        <p:txBody>
          <a:bodyPr anchor="t">
            <a:normAutofit/>
          </a:bodyPr>
          <a:lstStyle/>
          <a:p>
            <a:r>
              <a:rPr lang="en-US" sz="4800" b="1" dirty="0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Resources</a:t>
            </a:r>
            <a:br>
              <a:rPr lang="en-US" sz="4800" b="1" dirty="0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dirty="0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Team</a:t>
            </a:r>
            <a:endParaRPr lang="en-CA" sz="4800" b="1" dirty="0">
              <a:ln>
                <a:solidFill>
                  <a:schemeClr val="bg2"/>
                </a:solidFill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599C4-3CF4-ED1F-05AD-135D817CB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0" y="550606"/>
            <a:ext cx="3553073" cy="5869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b="1" dirty="0"/>
              <a:t>Hardware</a:t>
            </a:r>
            <a:r>
              <a:rPr lang="en-CA" sz="1800" dirty="0"/>
              <a:t>:</a:t>
            </a:r>
          </a:p>
          <a:p>
            <a:r>
              <a:rPr lang="en-CA" sz="1600" dirty="0"/>
              <a:t>Servers: 3 server tiers: Web, Application, and Database.</a:t>
            </a:r>
          </a:p>
          <a:p>
            <a:r>
              <a:rPr lang="en-CA" sz="1600" dirty="0"/>
              <a:t>Storage: SAN storage with RAID 10 for redundancy.</a:t>
            </a:r>
          </a:p>
          <a:p>
            <a:r>
              <a:rPr lang="en-CA" sz="1600" dirty="0"/>
              <a:t>Networking: Enterprise-grade switches, routers, and firewalls.</a:t>
            </a:r>
          </a:p>
          <a:p>
            <a:r>
              <a:rPr lang="en-CA" sz="1600" dirty="0"/>
              <a:t>Backup Systems: Cloud or hybrid backup solution (Azure).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800" b="1" dirty="0"/>
              <a:t>Software</a:t>
            </a:r>
            <a:r>
              <a:rPr lang="en-CA" sz="1800" dirty="0"/>
              <a:t>:</a:t>
            </a:r>
          </a:p>
          <a:p>
            <a:r>
              <a:rPr lang="en-CA" sz="1600" dirty="0"/>
              <a:t>Web Server: Apache</a:t>
            </a:r>
          </a:p>
          <a:p>
            <a:r>
              <a:rPr lang="en-CA" sz="1600" dirty="0"/>
              <a:t>Application Server: Middleware such as Node.js, Django, or ASP.NET.</a:t>
            </a:r>
          </a:p>
          <a:p>
            <a:r>
              <a:rPr lang="en-CA" sz="1600" dirty="0"/>
              <a:t>Database Server: MySQL, PostgreSQL, or Microsoft SQL Server.</a:t>
            </a:r>
          </a:p>
          <a:p>
            <a:r>
              <a:rPr lang="en-CA" sz="1600" dirty="0"/>
              <a:t>Security Tools: Endpoint protection, monitoring tools, and firewalls.</a:t>
            </a:r>
          </a:p>
          <a:p>
            <a:endParaRPr lang="en-CA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1067A-77CF-0235-C565-D9D58E9A5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3" y="550606"/>
            <a:ext cx="3317609" cy="5869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Personnel</a:t>
            </a:r>
            <a:r>
              <a:rPr lang="en-US" sz="1800" dirty="0"/>
              <a:t>:</a:t>
            </a:r>
          </a:p>
          <a:p>
            <a:r>
              <a:rPr lang="en-US" sz="1600" dirty="0"/>
              <a:t>Project Manager: Oversee timeline and deliverables.</a:t>
            </a:r>
          </a:p>
          <a:p>
            <a:r>
              <a:rPr lang="en-US" sz="1600" dirty="0"/>
              <a:t>Software Engineer: Oversee system architecture.</a:t>
            </a:r>
          </a:p>
          <a:p>
            <a:r>
              <a:rPr lang="en-US" sz="1600" dirty="0"/>
              <a:t>Senior Software Developers (2): Supervise and work on more challenging development assignments.</a:t>
            </a:r>
          </a:p>
          <a:p>
            <a:r>
              <a:rPr lang="en-US" sz="1600" dirty="0"/>
              <a:t>Developers (2): Build and integrate application features.</a:t>
            </a:r>
          </a:p>
          <a:p>
            <a:r>
              <a:rPr lang="en-US" sz="1600" dirty="0"/>
              <a:t>System/Network Administrators (2): Configure servers, ensure security, and provide user support.</a:t>
            </a:r>
          </a:p>
          <a:p>
            <a:r>
              <a:rPr lang="en-US" sz="1600" dirty="0"/>
              <a:t>Contractors: External contractors as needed for vulnerability assessment, penetration testing, and quality control.</a:t>
            </a:r>
          </a:p>
          <a:p>
            <a:pPr marL="0" indent="0">
              <a:buNone/>
            </a:pPr>
            <a:endParaRPr lang="en-CA" sz="1300" dirty="0"/>
          </a:p>
        </p:txBody>
      </p:sp>
    </p:spTree>
    <p:extLst>
      <p:ext uri="{BB962C8B-B14F-4D97-AF65-F5344CB8AC3E}">
        <p14:creationId xmlns:p14="http://schemas.microsoft.com/office/powerpoint/2010/main" val="8085603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2A1B47-E4AC-D6CC-203A-7913145E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logo for a company&#10;&#10;AI-generated content may be incorrect.">
            <a:extLst>
              <a:ext uri="{FF2B5EF4-FFF2-40B4-BE49-F238E27FC236}">
                <a16:creationId xmlns:a16="http://schemas.microsoft.com/office/drawing/2014/main" id="{300B4F32-B4EB-EF66-02A8-1E2F66B417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589"/>
          <a:stretch/>
        </p:blipFill>
        <p:spPr>
          <a:xfrm>
            <a:off x="6541053" y="1027080"/>
            <a:ext cx="4777381" cy="463113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0" name="Arc 29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2B730-8188-01D0-9E6B-B925AB7B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 dirty="0">
                <a:ln>
                  <a:solidFill>
                    <a:schemeClr val="bg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Security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CE502-BB63-39ED-8D99-0A0834450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Authentication: OAuth2, MFA, RBAC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Encryption: AES-256 (data at rest), TLS 1.3 (in transit)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Monitoring: SIEM, alerts, IDS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Compliance: NIST SP 800-53, OWASP ASVS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4304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648</Words>
  <Application>Microsoft Office PowerPoint</Application>
  <PresentationFormat>Widescreen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Symbol</vt:lpstr>
      <vt:lpstr>Office Theme</vt:lpstr>
      <vt:lpstr>Secure 3-Tier Enterprise System       AeroShield Dynamics Inc.</vt:lpstr>
      <vt:lpstr>About AeroShield Dynamics Ltd.</vt:lpstr>
      <vt:lpstr>Project Overview &amp; Objective</vt:lpstr>
      <vt:lpstr>System Architecture</vt:lpstr>
      <vt:lpstr>Statement of Work</vt:lpstr>
      <vt:lpstr>Timeline &amp; Milestones</vt:lpstr>
      <vt:lpstr>Estimated Budget   $2,155,000</vt:lpstr>
      <vt:lpstr>Resources &amp; Team</vt:lpstr>
      <vt:lpstr>Security Overview</vt:lpstr>
      <vt:lpstr>Change Management Plan</vt:lpstr>
      <vt:lpstr>Testing Plan Highlights</vt:lpstr>
      <vt:lpstr>Prototype Overview</vt:lpstr>
      <vt:lpstr>Risk Management Summary</vt:lpstr>
      <vt:lpstr>Conclusion</vt:lpstr>
      <vt:lpstr>   QUESTIONS?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Jones,Christopher</dc:creator>
  <cp:lastModifiedBy>Jones,Christopher</cp:lastModifiedBy>
  <cp:revision>3</cp:revision>
  <dcterms:created xsi:type="dcterms:W3CDTF">2025-04-07T11:22:38Z</dcterms:created>
  <dcterms:modified xsi:type="dcterms:W3CDTF">2025-04-07T13:24:18Z</dcterms:modified>
</cp:coreProperties>
</file>