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@SIH</a:t>
            </a:r>
            <a:r>
              <a:rPr spc="-50" dirty="0"/>
              <a:t> </a:t>
            </a:r>
            <a:r>
              <a:rPr dirty="0"/>
              <a:t>Idea</a:t>
            </a:r>
            <a:r>
              <a:rPr spc="-10" dirty="0"/>
              <a:t> </a:t>
            </a:r>
            <a:r>
              <a:rPr dirty="0"/>
              <a:t>submission-</a:t>
            </a:r>
            <a:r>
              <a:rPr spc="-3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@SIH</a:t>
            </a:r>
            <a:r>
              <a:rPr spc="-50" dirty="0"/>
              <a:t> </a:t>
            </a:r>
            <a:r>
              <a:rPr dirty="0"/>
              <a:t>Idea</a:t>
            </a:r>
            <a:r>
              <a:rPr spc="-10" dirty="0"/>
              <a:t> </a:t>
            </a:r>
            <a:r>
              <a:rPr dirty="0"/>
              <a:t>submission-</a:t>
            </a:r>
            <a:r>
              <a:rPr spc="-3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@SIH</a:t>
            </a:r>
            <a:r>
              <a:rPr spc="-50" dirty="0"/>
              <a:t> </a:t>
            </a:r>
            <a:r>
              <a:rPr dirty="0"/>
              <a:t>Idea</a:t>
            </a:r>
            <a:r>
              <a:rPr spc="-10" dirty="0"/>
              <a:t> </a:t>
            </a:r>
            <a:r>
              <a:rPr dirty="0"/>
              <a:t>submission-</a:t>
            </a:r>
            <a:r>
              <a:rPr spc="-3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@SIH</a:t>
            </a:r>
            <a:r>
              <a:rPr spc="-50" dirty="0"/>
              <a:t> </a:t>
            </a:r>
            <a:r>
              <a:rPr dirty="0"/>
              <a:t>Idea</a:t>
            </a:r>
            <a:r>
              <a:rPr spc="-10" dirty="0"/>
              <a:t> </a:t>
            </a:r>
            <a:r>
              <a:rPr dirty="0"/>
              <a:t>submission-</a:t>
            </a:r>
            <a:r>
              <a:rPr spc="-3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@SIH</a:t>
            </a:r>
            <a:r>
              <a:rPr spc="-50" dirty="0"/>
              <a:t> </a:t>
            </a:r>
            <a:r>
              <a:rPr dirty="0"/>
              <a:t>Idea</a:t>
            </a:r>
            <a:r>
              <a:rPr spc="-10" dirty="0"/>
              <a:t> </a:t>
            </a:r>
            <a:r>
              <a:rPr dirty="0"/>
              <a:t>submission-</a:t>
            </a:r>
            <a:r>
              <a:rPr spc="-3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3367"/>
            <a:ext cx="12184380" cy="48005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6667"/>
            <a:ext cx="12189460" cy="503555"/>
          </a:xfrm>
          <a:custGeom>
            <a:avLst/>
            <a:gdLst/>
            <a:ahLst/>
            <a:cxnLst/>
            <a:rect l="l" t="t" r="r" b="b"/>
            <a:pathLst>
              <a:path w="12189460" h="503554">
                <a:moveTo>
                  <a:pt x="12188952" y="0"/>
                </a:moveTo>
                <a:lnTo>
                  <a:pt x="0" y="0"/>
                </a:lnTo>
                <a:lnTo>
                  <a:pt x="0" y="503046"/>
                </a:lnTo>
                <a:lnTo>
                  <a:pt x="12188952" y="503046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0152" y="122300"/>
            <a:ext cx="8098789" cy="994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555" y="2561463"/>
            <a:ext cx="9230360" cy="1736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29986" y="6443166"/>
            <a:ext cx="2047875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@SIH</a:t>
            </a:r>
            <a:r>
              <a:rPr spc="-50" dirty="0"/>
              <a:t> </a:t>
            </a:r>
            <a:r>
              <a:rPr dirty="0"/>
              <a:t>Idea</a:t>
            </a:r>
            <a:r>
              <a:rPr spc="-10" dirty="0"/>
              <a:t> </a:t>
            </a:r>
            <a:r>
              <a:rPr dirty="0"/>
              <a:t>submission-</a:t>
            </a:r>
            <a:r>
              <a:rPr spc="-3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9581" y="6443166"/>
            <a:ext cx="168275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indu.com/news/national/telangana/paddy-ryots-stopped-from-entering-miryalaguda/article33055532.ece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0960" y="850646"/>
            <a:ext cx="4645660" cy="5158740"/>
            <a:chOff x="5650960" y="850646"/>
            <a:chExt cx="4645660" cy="5158740"/>
          </a:xfrm>
        </p:grpSpPr>
        <p:sp>
          <p:nvSpPr>
            <p:cNvPr id="3" name="object 3"/>
            <p:cNvSpPr/>
            <p:nvPr/>
          </p:nvSpPr>
          <p:spPr>
            <a:xfrm>
              <a:off x="5650960" y="850646"/>
              <a:ext cx="4645660" cy="5158740"/>
            </a:xfrm>
            <a:custGeom>
              <a:avLst/>
              <a:gdLst/>
              <a:ahLst/>
              <a:cxnLst/>
              <a:rect l="l" t="t" r="r" b="b"/>
              <a:pathLst>
                <a:path w="4645659" h="5158740">
                  <a:moveTo>
                    <a:pt x="1875948" y="0"/>
                  </a:moveTo>
                  <a:lnTo>
                    <a:pt x="1181639" y="0"/>
                  </a:lnTo>
                  <a:lnTo>
                    <a:pt x="1148967" y="5770"/>
                  </a:lnTo>
                  <a:lnTo>
                    <a:pt x="1093718" y="48648"/>
                  </a:lnTo>
                  <a:lnTo>
                    <a:pt x="1073689" y="83565"/>
                  </a:lnTo>
                  <a:lnTo>
                    <a:pt x="727233" y="881761"/>
                  </a:lnTo>
                  <a:lnTo>
                    <a:pt x="714589" y="921261"/>
                  </a:lnTo>
                  <a:lnTo>
                    <a:pt x="710374" y="963358"/>
                  </a:lnTo>
                  <a:lnTo>
                    <a:pt x="714589" y="1005455"/>
                  </a:lnTo>
                  <a:lnTo>
                    <a:pt x="727233" y="1044955"/>
                  </a:lnTo>
                  <a:lnTo>
                    <a:pt x="1073689" y="1843151"/>
                  </a:lnTo>
                  <a:lnTo>
                    <a:pt x="1093724" y="1878091"/>
                  </a:lnTo>
                  <a:lnTo>
                    <a:pt x="1120171" y="1904873"/>
                  </a:lnTo>
                  <a:lnTo>
                    <a:pt x="788066" y="2670048"/>
                  </a:lnTo>
                  <a:lnTo>
                    <a:pt x="770481" y="2715911"/>
                  </a:lnTo>
                  <a:lnTo>
                    <a:pt x="757920" y="2764115"/>
                  </a:lnTo>
                  <a:lnTo>
                    <a:pt x="750383" y="2813878"/>
                  </a:lnTo>
                  <a:lnTo>
                    <a:pt x="747871" y="2864421"/>
                  </a:lnTo>
                  <a:lnTo>
                    <a:pt x="750383" y="2914964"/>
                  </a:lnTo>
                  <a:lnTo>
                    <a:pt x="757920" y="2964727"/>
                  </a:lnTo>
                  <a:lnTo>
                    <a:pt x="770481" y="3012931"/>
                  </a:lnTo>
                  <a:lnTo>
                    <a:pt x="788066" y="3058794"/>
                  </a:lnTo>
                  <a:lnTo>
                    <a:pt x="1612931" y="4959400"/>
                  </a:lnTo>
                  <a:lnTo>
                    <a:pt x="1638380" y="5009228"/>
                  </a:lnTo>
                  <a:lnTo>
                    <a:pt x="1668523" y="5052754"/>
                  </a:lnTo>
                  <a:lnTo>
                    <a:pt x="1702798" y="5089482"/>
                  </a:lnTo>
                  <a:lnTo>
                    <a:pt x="1740644" y="5118914"/>
                  </a:lnTo>
                  <a:lnTo>
                    <a:pt x="1781497" y="5140552"/>
                  </a:lnTo>
                  <a:lnTo>
                    <a:pt x="1824796" y="5153900"/>
                  </a:lnTo>
                  <a:lnTo>
                    <a:pt x="1869979" y="5158460"/>
                  </a:lnTo>
                  <a:lnTo>
                    <a:pt x="3523138" y="5158460"/>
                  </a:lnTo>
                  <a:lnTo>
                    <a:pt x="3567145" y="5153900"/>
                  </a:lnTo>
                  <a:lnTo>
                    <a:pt x="3609905" y="5140552"/>
                  </a:lnTo>
                  <a:lnTo>
                    <a:pt x="3650608" y="5118914"/>
                  </a:lnTo>
                  <a:lnTo>
                    <a:pt x="3688443" y="5089482"/>
                  </a:lnTo>
                  <a:lnTo>
                    <a:pt x="3722599" y="5052754"/>
                  </a:lnTo>
                  <a:lnTo>
                    <a:pt x="3752265" y="5009228"/>
                  </a:lnTo>
                  <a:lnTo>
                    <a:pt x="3776630" y="4959400"/>
                  </a:lnTo>
                  <a:lnTo>
                    <a:pt x="4605051" y="3058795"/>
                  </a:lnTo>
                  <a:lnTo>
                    <a:pt x="4622595" y="3012931"/>
                  </a:lnTo>
                  <a:lnTo>
                    <a:pt x="4635126" y="2964727"/>
                  </a:lnTo>
                  <a:lnTo>
                    <a:pt x="4642645" y="2914964"/>
                  </a:lnTo>
                  <a:lnTo>
                    <a:pt x="4645152" y="2864421"/>
                  </a:lnTo>
                  <a:lnTo>
                    <a:pt x="4642645" y="2813878"/>
                  </a:lnTo>
                  <a:lnTo>
                    <a:pt x="4635126" y="2764115"/>
                  </a:lnTo>
                  <a:lnTo>
                    <a:pt x="4622595" y="2715911"/>
                  </a:lnTo>
                  <a:lnTo>
                    <a:pt x="4605051" y="2670048"/>
                  </a:lnTo>
                  <a:lnTo>
                    <a:pt x="4277004" y="1917445"/>
                  </a:lnTo>
                  <a:lnTo>
                    <a:pt x="1178718" y="1917445"/>
                  </a:lnTo>
                  <a:lnTo>
                    <a:pt x="1170314" y="1917068"/>
                  </a:lnTo>
                  <a:lnTo>
                    <a:pt x="1162065" y="1915953"/>
                  </a:lnTo>
                  <a:lnTo>
                    <a:pt x="1153983" y="1914124"/>
                  </a:lnTo>
                  <a:lnTo>
                    <a:pt x="1146079" y="1911603"/>
                  </a:lnTo>
                  <a:lnTo>
                    <a:pt x="1126648" y="1900808"/>
                  </a:lnTo>
                  <a:lnTo>
                    <a:pt x="1170336" y="1800225"/>
                  </a:lnTo>
                  <a:lnTo>
                    <a:pt x="1165764" y="1797557"/>
                  </a:lnTo>
                  <a:lnTo>
                    <a:pt x="1133546" y="1759713"/>
                  </a:lnTo>
                  <a:lnTo>
                    <a:pt x="818292" y="1035684"/>
                  </a:lnTo>
                  <a:lnTo>
                    <a:pt x="803338" y="963358"/>
                  </a:lnTo>
                  <a:lnTo>
                    <a:pt x="807077" y="926028"/>
                  </a:lnTo>
                  <a:lnTo>
                    <a:pt x="1125378" y="183387"/>
                  </a:lnTo>
                  <a:lnTo>
                    <a:pt x="1165717" y="129111"/>
                  </a:lnTo>
                  <a:lnTo>
                    <a:pt x="1221009" y="109219"/>
                  </a:lnTo>
                  <a:lnTo>
                    <a:pt x="1993553" y="109219"/>
                  </a:lnTo>
                  <a:lnTo>
                    <a:pt x="1982374" y="83565"/>
                  </a:lnTo>
                  <a:lnTo>
                    <a:pt x="1963013" y="48648"/>
                  </a:lnTo>
                  <a:lnTo>
                    <a:pt x="1937591" y="22352"/>
                  </a:lnTo>
                  <a:lnTo>
                    <a:pt x="1907954" y="5770"/>
                  </a:lnTo>
                  <a:lnTo>
                    <a:pt x="1875948" y="0"/>
                  </a:lnTo>
                  <a:close/>
                </a:path>
                <a:path w="4645659" h="5158740">
                  <a:moveTo>
                    <a:pt x="674655" y="3127247"/>
                  </a:moveTo>
                  <a:lnTo>
                    <a:pt x="272827" y="3127247"/>
                  </a:lnTo>
                  <a:lnTo>
                    <a:pt x="253902" y="3130611"/>
                  </a:lnTo>
                  <a:lnTo>
                    <a:pt x="221910" y="3155483"/>
                  </a:lnTo>
                  <a:lnTo>
                    <a:pt x="9810" y="3637787"/>
                  </a:lnTo>
                  <a:lnTo>
                    <a:pt x="0" y="3684984"/>
                  </a:lnTo>
                  <a:lnTo>
                    <a:pt x="2452" y="3709386"/>
                  </a:lnTo>
                  <a:lnTo>
                    <a:pt x="210343" y="4194302"/>
                  </a:lnTo>
                  <a:lnTo>
                    <a:pt x="236680" y="4229734"/>
                  </a:lnTo>
                  <a:lnTo>
                    <a:pt x="272827" y="4242689"/>
                  </a:lnTo>
                  <a:lnTo>
                    <a:pt x="674655" y="4242689"/>
                  </a:lnTo>
                  <a:lnTo>
                    <a:pt x="725126" y="4214506"/>
                  </a:lnTo>
                  <a:lnTo>
                    <a:pt x="937672" y="3732276"/>
                  </a:lnTo>
                  <a:lnTo>
                    <a:pt x="947483" y="3684984"/>
                  </a:lnTo>
                  <a:lnTo>
                    <a:pt x="945030" y="3660606"/>
                  </a:lnTo>
                  <a:lnTo>
                    <a:pt x="736377" y="3175635"/>
                  </a:lnTo>
                  <a:lnTo>
                    <a:pt x="710374" y="3140249"/>
                  </a:lnTo>
                  <a:lnTo>
                    <a:pt x="674655" y="3127247"/>
                  </a:lnTo>
                  <a:close/>
                </a:path>
                <a:path w="4645659" h="5158740">
                  <a:moveTo>
                    <a:pt x="3523138" y="570356"/>
                  </a:moveTo>
                  <a:lnTo>
                    <a:pt x="2195734" y="570356"/>
                  </a:lnTo>
                  <a:lnTo>
                    <a:pt x="2327306" y="872363"/>
                  </a:lnTo>
                  <a:lnTo>
                    <a:pt x="2339951" y="911883"/>
                  </a:lnTo>
                  <a:lnTo>
                    <a:pt x="2344166" y="954023"/>
                  </a:lnTo>
                  <a:lnTo>
                    <a:pt x="2339951" y="996164"/>
                  </a:lnTo>
                  <a:lnTo>
                    <a:pt x="2327306" y="1035684"/>
                  </a:lnTo>
                  <a:lnTo>
                    <a:pt x="1979453" y="1833879"/>
                  </a:lnTo>
                  <a:lnTo>
                    <a:pt x="1960092" y="1868743"/>
                  </a:lnTo>
                  <a:lnTo>
                    <a:pt x="1905033" y="1911657"/>
                  </a:lnTo>
                  <a:lnTo>
                    <a:pt x="1873027" y="1917445"/>
                  </a:lnTo>
                  <a:lnTo>
                    <a:pt x="4277004" y="1917445"/>
                  </a:lnTo>
                  <a:lnTo>
                    <a:pt x="3776630" y="769492"/>
                  </a:lnTo>
                  <a:lnTo>
                    <a:pt x="3752265" y="719633"/>
                  </a:lnTo>
                  <a:lnTo>
                    <a:pt x="3722599" y="676085"/>
                  </a:lnTo>
                  <a:lnTo>
                    <a:pt x="3688443" y="639344"/>
                  </a:lnTo>
                  <a:lnTo>
                    <a:pt x="3650608" y="609905"/>
                  </a:lnTo>
                  <a:lnTo>
                    <a:pt x="3609905" y="588264"/>
                  </a:lnTo>
                  <a:lnTo>
                    <a:pt x="3567145" y="574916"/>
                  </a:lnTo>
                  <a:lnTo>
                    <a:pt x="3523138" y="570356"/>
                  </a:lnTo>
                  <a:close/>
                </a:path>
                <a:path w="4645659" h="5158740">
                  <a:moveTo>
                    <a:pt x="2100738" y="570356"/>
                  </a:moveTo>
                  <a:lnTo>
                    <a:pt x="1869979" y="570356"/>
                  </a:lnTo>
                  <a:lnTo>
                    <a:pt x="1824796" y="574916"/>
                  </a:lnTo>
                  <a:lnTo>
                    <a:pt x="1781497" y="588264"/>
                  </a:lnTo>
                  <a:lnTo>
                    <a:pt x="1740644" y="609905"/>
                  </a:lnTo>
                  <a:lnTo>
                    <a:pt x="1702798" y="639344"/>
                  </a:lnTo>
                  <a:lnTo>
                    <a:pt x="1668523" y="676085"/>
                  </a:lnTo>
                  <a:lnTo>
                    <a:pt x="1638380" y="719633"/>
                  </a:lnTo>
                  <a:lnTo>
                    <a:pt x="1612931" y="769492"/>
                  </a:lnTo>
                  <a:lnTo>
                    <a:pt x="1169193" y="1791842"/>
                  </a:lnTo>
                  <a:lnTo>
                    <a:pt x="1189132" y="1803018"/>
                  </a:lnTo>
                  <a:lnTo>
                    <a:pt x="1196175" y="1805205"/>
                  </a:lnTo>
                  <a:lnTo>
                    <a:pt x="1203372" y="1806797"/>
                  </a:lnTo>
                  <a:lnTo>
                    <a:pt x="1210689" y="1807769"/>
                  </a:lnTo>
                  <a:lnTo>
                    <a:pt x="1218088" y="1808099"/>
                  </a:lnTo>
                  <a:lnTo>
                    <a:pt x="1833530" y="1808099"/>
                  </a:lnTo>
                  <a:lnTo>
                    <a:pt x="1888251" y="1788271"/>
                  </a:lnTo>
                  <a:lnTo>
                    <a:pt x="1928018" y="1734057"/>
                  </a:lnTo>
                  <a:lnTo>
                    <a:pt x="2236374" y="1026413"/>
                  </a:lnTo>
                  <a:lnTo>
                    <a:pt x="2251329" y="954023"/>
                  </a:lnTo>
                  <a:lnTo>
                    <a:pt x="2247590" y="916685"/>
                  </a:lnTo>
                  <a:lnTo>
                    <a:pt x="2236374" y="881633"/>
                  </a:lnTo>
                  <a:lnTo>
                    <a:pt x="2100738" y="570356"/>
                  </a:lnTo>
                  <a:close/>
                </a:path>
                <a:path w="4645659" h="5158740">
                  <a:moveTo>
                    <a:pt x="1993553" y="109219"/>
                  </a:moveTo>
                  <a:lnTo>
                    <a:pt x="1836578" y="109219"/>
                  </a:lnTo>
                  <a:lnTo>
                    <a:pt x="1864931" y="114361"/>
                  </a:lnTo>
                  <a:lnTo>
                    <a:pt x="1891188" y="129111"/>
                  </a:lnTo>
                  <a:lnTo>
                    <a:pt x="1913731" y="152457"/>
                  </a:lnTo>
                  <a:lnTo>
                    <a:pt x="1930939" y="183387"/>
                  </a:lnTo>
                  <a:lnTo>
                    <a:pt x="2095023" y="560069"/>
                  </a:lnTo>
                  <a:lnTo>
                    <a:pt x="2190019" y="560069"/>
                  </a:lnTo>
                  <a:lnTo>
                    <a:pt x="1993553" y="109219"/>
                  </a:lnTo>
                  <a:close/>
                </a:path>
              </a:pathLst>
            </a:custGeom>
            <a:solidFill>
              <a:srgbClr val="7E7E7E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8855" y="1719453"/>
              <a:ext cx="3209544" cy="342074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0152" y="148716"/>
            <a:ext cx="8091805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120" dirty="0">
                <a:solidFill>
                  <a:srgbClr val="1F487C"/>
                </a:solidFill>
              </a:rPr>
              <a:t>SMART</a:t>
            </a:r>
            <a:r>
              <a:rPr sz="4000" spc="-40" dirty="0">
                <a:solidFill>
                  <a:srgbClr val="1F487C"/>
                </a:solidFill>
              </a:rPr>
              <a:t> </a:t>
            </a:r>
            <a:r>
              <a:rPr sz="4000" spc="105" dirty="0">
                <a:solidFill>
                  <a:srgbClr val="1F487C"/>
                </a:solidFill>
              </a:rPr>
              <a:t>INDIA</a:t>
            </a:r>
            <a:r>
              <a:rPr sz="4000" spc="-55" dirty="0">
                <a:solidFill>
                  <a:srgbClr val="1F487C"/>
                </a:solidFill>
              </a:rPr>
              <a:t> </a:t>
            </a:r>
            <a:r>
              <a:rPr sz="4000" dirty="0">
                <a:solidFill>
                  <a:srgbClr val="1F487C"/>
                </a:solidFill>
              </a:rPr>
              <a:t>HACKATHON</a:t>
            </a:r>
            <a:r>
              <a:rPr sz="4000" spc="-15" dirty="0">
                <a:solidFill>
                  <a:srgbClr val="1F487C"/>
                </a:solidFill>
              </a:rPr>
              <a:t> </a:t>
            </a:r>
            <a:r>
              <a:rPr sz="4000" spc="-40" dirty="0">
                <a:solidFill>
                  <a:srgbClr val="1F487C"/>
                </a:solidFill>
              </a:rPr>
              <a:t>2024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86904" y="914400"/>
            <a:ext cx="6341745" cy="555023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82390">
              <a:lnSpc>
                <a:spcPct val="100000"/>
              </a:lnSpc>
              <a:spcBef>
                <a:spcPts val="120"/>
              </a:spcBef>
            </a:pPr>
            <a:r>
              <a:rPr sz="3150" b="1" dirty="0">
                <a:latin typeface="Times New Roman"/>
                <a:cs typeface="Times New Roman"/>
              </a:rPr>
              <a:t>TITLE</a:t>
            </a:r>
            <a:r>
              <a:rPr sz="3150" b="1" spc="90" dirty="0">
                <a:latin typeface="Times New Roman"/>
                <a:cs typeface="Times New Roman"/>
              </a:rPr>
              <a:t> </a:t>
            </a:r>
            <a:r>
              <a:rPr sz="3150" b="1" spc="-20" dirty="0">
                <a:latin typeface="Times New Roman"/>
                <a:cs typeface="Times New Roman"/>
              </a:rPr>
              <a:t>PAGE</a:t>
            </a:r>
            <a:endParaRPr sz="3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3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b="1" dirty="0">
                <a:latin typeface="Arial"/>
                <a:cs typeface="Arial"/>
              </a:rPr>
              <a:t>Problem</a:t>
            </a:r>
            <a:r>
              <a:rPr sz="2000" b="1" spc="9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Statement</a:t>
            </a:r>
            <a:r>
              <a:rPr sz="2000" b="1" spc="1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ID</a:t>
            </a:r>
            <a:r>
              <a:rPr lang="en-US" sz="2000" b="1" spc="-50" dirty="0">
                <a:latin typeface="Arial"/>
                <a:cs typeface="Arial"/>
              </a:rPr>
              <a:t>- 1637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Arial MT"/>
              <a:buChar char="•"/>
            </a:pPr>
            <a:endParaRPr sz="20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b="1" dirty="0">
                <a:latin typeface="Arial"/>
                <a:cs typeface="Arial"/>
              </a:rPr>
              <a:t>Problem</a:t>
            </a:r>
            <a:r>
              <a:rPr sz="2000" b="1" spc="1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Statement</a:t>
            </a:r>
            <a:r>
              <a:rPr sz="2000" b="1" spc="18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Title-</a:t>
            </a:r>
            <a:r>
              <a:rPr lang="en-US" sz="2000" b="1" spc="-10" dirty="0">
                <a:latin typeface="Arial"/>
                <a:cs typeface="Arial"/>
              </a:rPr>
              <a:t> Mobile App for Direct Market access for Formers.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Arial MT"/>
              <a:buChar char="•"/>
            </a:pPr>
            <a:endParaRPr sz="20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b="1" spc="-10" dirty="0">
                <a:latin typeface="Arial"/>
                <a:cs typeface="Arial"/>
              </a:rPr>
              <a:t>Theme-</a:t>
            </a:r>
            <a:r>
              <a:rPr lang="en-US" sz="2000" b="1" spc="-10" dirty="0">
                <a:latin typeface="Arial"/>
                <a:cs typeface="Arial"/>
              </a:rPr>
              <a:t> Agriculture , </a:t>
            </a:r>
            <a:r>
              <a:rPr lang="en-US" sz="2000" b="1" spc="-10" dirty="0" err="1">
                <a:latin typeface="Arial"/>
                <a:cs typeface="Arial"/>
              </a:rPr>
              <a:t>FoodTech</a:t>
            </a:r>
            <a:r>
              <a:rPr lang="en-US" sz="2000" b="1" spc="-10" dirty="0">
                <a:latin typeface="Arial"/>
                <a:cs typeface="Arial"/>
              </a:rPr>
              <a:t> &amp; Rural Development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Arial MT"/>
              <a:buChar char="•"/>
            </a:pPr>
            <a:endParaRPr sz="20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b="1" dirty="0">
                <a:latin typeface="Arial"/>
                <a:cs typeface="Arial"/>
              </a:rPr>
              <a:t>PS</a:t>
            </a:r>
            <a:r>
              <a:rPr sz="2000" b="1" spc="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Category-</a:t>
            </a:r>
            <a:r>
              <a:rPr sz="2000" b="1" spc="9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Software/Hardware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Arial MT"/>
              <a:buChar char="•"/>
            </a:pPr>
            <a:endParaRPr sz="20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b="1" dirty="0">
                <a:latin typeface="Arial"/>
                <a:cs typeface="Arial"/>
              </a:rPr>
              <a:t>Team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ID-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Arial MT"/>
              <a:buChar char="•"/>
            </a:pPr>
            <a:endParaRPr sz="20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b="1" dirty="0">
                <a:latin typeface="Arial"/>
                <a:cs typeface="Arial"/>
              </a:rPr>
              <a:t>Team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Name</a:t>
            </a:r>
            <a:r>
              <a:rPr sz="2000" b="1" spc="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(Registered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portal)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2368" y="82296"/>
            <a:ext cx="2249424" cy="1152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2689" rIns="0" bIns="0" rtlCol="0">
            <a:spAutoFit/>
          </a:bodyPr>
          <a:lstStyle/>
          <a:p>
            <a:pPr marL="28905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IDEA</a:t>
            </a:r>
            <a:r>
              <a:rPr spc="-225" dirty="0"/>
              <a:t> </a:t>
            </a:r>
            <a:r>
              <a:rPr spc="-10" dirty="0"/>
              <a:t>TITLE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505" y="1272284"/>
            <a:ext cx="11580495" cy="431643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spcBef>
                <a:spcPts val="120"/>
              </a:spcBef>
              <a:buSzPct val="96825"/>
              <a:buFont typeface="Wingdings"/>
              <a:buChar char=""/>
              <a:tabLst>
                <a:tab pos="374650" algn="l"/>
              </a:tabLst>
            </a:pPr>
            <a:r>
              <a:rPr sz="315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Proposed</a:t>
            </a:r>
            <a:r>
              <a:rPr sz="3150" b="1" u="sng" spc="2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315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Solution</a:t>
            </a:r>
            <a:r>
              <a:rPr sz="3150" b="1" u="sng" spc="10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315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(Describe</a:t>
            </a:r>
            <a:r>
              <a:rPr sz="3150" b="1" u="sng" spc="6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3150" b="1" u="sng" dirty="0" err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your</a:t>
            </a:r>
            <a:r>
              <a:rPr sz="3150" b="1" u="sng" spc="-10" dirty="0" err="1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Idea</a:t>
            </a:r>
            <a:r>
              <a:rPr sz="315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/Solution/Prototype)</a:t>
            </a:r>
            <a:endParaRPr lang="en-US" sz="3150" b="1" u="sng" spc="-10" dirty="0">
              <a:solidFill>
                <a:srgbClr val="1F487C"/>
              </a:solidFill>
              <a:uFill>
                <a:solidFill>
                  <a:srgbClr val="1F487C"/>
                </a:solidFill>
              </a:u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buSzPct val="96825"/>
              <a:tabLst>
                <a:tab pos="374650" algn="l"/>
              </a:tabLst>
            </a:pPr>
            <a:endParaRPr sz="3150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600" b="1" dirty="0"/>
              <a:t>Solution Overview</a:t>
            </a:r>
            <a:r>
              <a:rPr lang="en-US" sz="1600" dirty="0"/>
              <a:t>: The proposed solution is a smart mobile app designed for farmers, integrating AI for predictive pricing. It enables farmers to list products, negotiate prices, and manage logistics seamlessly, reducing reliance on middlemen.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Problem Addressed</a:t>
            </a:r>
            <a:r>
              <a:rPr lang="en-US" sz="1600" dirty="0"/>
              <a:t>: The app uses AI to predict market trends and suggest pricing, removing guesswork and dependence on intermediaries.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Innovation</a:t>
            </a:r>
            <a:r>
              <a:rPr lang="en-US" sz="1600" dirty="0"/>
              <a:t>: The AI-driven, real-time pricing and market demand insights empower farmers to make informed decisions, a novel approach in agriculture.</a:t>
            </a:r>
          </a:p>
          <a:p>
            <a:pPr marL="355600" indent="-342900">
              <a:lnSpc>
                <a:spcPts val="3340"/>
              </a:lnSpc>
              <a:buChar char="•"/>
              <a:tabLst>
                <a:tab pos="355600" algn="l"/>
              </a:tabLst>
            </a:pP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756" y="260731"/>
            <a:ext cx="1252855" cy="805180"/>
          </a:xfrm>
          <a:custGeom>
            <a:avLst/>
            <a:gdLst/>
            <a:ahLst/>
            <a:cxnLst/>
            <a:rect l="l" t="t" r="r" b="b"/>
            <a:pathLst>
              <a:path w="1252855" h="805180">
                <a:moveTo>
                  <a:pt x="0" y="402336"/>
                </a:moveTo>
                <a:lnTo>
                  <a:pt x="10091" y="330003"/>
                </a:lnTo>
                <a:lnTo>
                  <a:pt x="39186" y="261929"/>
                </a:lnTo>
                <a:lnTo>
                  <a:pt x="60307" y="229843"/>
                </a:lnTo>
                <a:lnTo>
                  <a:pt x="85516" y="199248"/>
                </a:lnTo>
                <a:lnTo>
                  <a:pt x="114591" y="170285"/>
                </a:lnTo>
                <a:lnTo>
                  <a:pt x="147311" y="143097"/>
                </a:lnTo>
                <a:lnTo>
                  <a:pt x="183456" y="117824"/>
                </a:lnTo>
                <a:lnTo>
                  <a:pt x="222803" y="94609"/>
                </a:lnTo>
                <a:lnTo>
                  <a:pt x="265133" y="73594"/>
                </a:lnTo>
                <a:lnTo>
                  <a:pt x="310224" y="54920"/>
                </a:lnTo>
                <a:lnTo>
                  <a:pt x="357854" y="38730"/>
                </a:lnTo>
                <a:lnTo>
                  <a:pt x="407803" y="25165"/>
                </a:lnTo>
                <a:lnTo>
                  <a:pt x="459850" y="14368"/>
                </a:lnTo>
                <a:lnTo>
                  <a:pt x="513773" y="6480"/>
                </a:lnTo>
                <a:lnTo>
                  <a:pt x="569351" y="1643"/>
                </a:lnTo>
                <a:lnTo>
                  <a:pt x="626363" y="0"/>
                </a:lnTo>
                <a:lnTo>
                  <a:pt x="683378" y="1643"/>
                </a:lnTo>
                <a:lnTo>
                  <a:pt x="738958" y="6480"/>
                </a:lnTo>
                <a:lnTo>
                  <a:pt x="792882" y="14368"/>
                </a:lnTo>
                <a:lnTo>
                  <a:pt x="844929" y="25165"/>
                </a:lnTo>
                <a:lnTo>
                  <a:pt x="894878" y="38730"/>
                </a:lnTo>
                <a:lnTo>
                  <a:pt x="942509" y="54920"/>
                </a:lnTo>
                <a:lnTo>
                  <a:pt x="987599" y="73594"/>
                </a:lnTo>
                <a:lnTo>
                  <a:pt x="1029929" y="94609"/>
                </a:lnTo>
                <a:lnTo>
                  <a:pt x="1069276" y="117824"/>
                </a:lnTo>
                <a:lnTo>
                  <a:pt x="1105420" y="143097"/>
                </a:lnTo>
                <a:lnTo>
                  <a:pt x="1138140" y="170285"/>
                </a:lnTo>
                <a:lnTo>
                  <a:pt x="1167214" y="199248"/>
                </a:lnTo>
                <a:lnTo>
                  <a:pt x="1192422" y="229843"/>
                </a:lnTo>
                <a:lnTo>
                  <a:pt x="1213543" y="261929"/>
                </a:lnTo>
                <a:lnTo>
                  <a:pt x="1242636" y="330003"/>
                </a:lnTo>
                <a:lnTo>
                  <a:pt x="1252728" y="402336"/>
                </a:lnTo>
                <a:lnTo>
                  <a:pt x="1250168" y="438964"/>
                </a:lnTo>
                <a:lnTo>
                  <a:pt x="1230354" y="509318"/>
                </a:lnTo>
                <a:lnTo>
                  <a:pt x="1192422" y="574851"/>
                </a:lnTo>
                <a:lnTo>
                  <a:pt x="1167214" y="605456"/>
                </a:lnTo>
                <a:lnTo>
                  <a:pt x="1138140" y="634428"/>
                </a:lnTo>
                <a:lnTo>
                  <a:pt x="1105420" y="661627"/>
                </a:lnTo>
                <a:lnTo>
                  <a:pt x="1069276" y="686911"/>
                </a:lnTo>
                <a:lnTo>
                  <a:pt x="1029929" y="710136"/>
                </a:lnTo>
                <a:lnTo>
                  <a:pt x="987599" y="731162"/>
                </a:lnTo>
                <a:lnTo>
                  <a:pt x="942509" y="749845"/>
                </a:lnTo>
                <a:lnTo>
                  <a:pt x="894878" y="766044"/>
                </a:lnTo>
                <a:lnTo>
                  <a:pt x="844929" y="779617"/>
                </a:lnTo>
                <a:lnTo>
                  <a:pt x="792882" y="790420"/>
                </a:lnTo>
                <a:lnTo>
                  <a:pt x="738958" y="798313"/>
                </a:lnTo>
                <a:lnTo>
                  <a:pt x="683378" y="803154"/>
                </a:lnTo>
                <a:lnTo>
                  <a:pt x="626363" y="804799"/>
                </a:lnTo>
                <a:lnTo>
                  <a:pt x="569351" y="803154"/>
                </a:lnTo>
                <a:lnTo>
                  <a:pt x="513773" y="798313"/>
                </a:lnTo>
                <a:lnTo>
                  <a:pt x="459850" y="790420"/>
                </a:lnTo>
                <a:lnTo>
                  <a:pt x="407803" y="779617"/>
                </a:lnTo>
                <a:lnTo>
                  <a:pt x="357854" y="766044"/>
                </a:lnTo>
                <a:lnTo>
                  <a:pt x="310224" y="749845"/>
                </a:lnTo>
                <a:lnTo>
                  <a:pt x="265133" y="731162"/>
                </a:lnTo>
                <a:lnTo>
                  <a:pt x="222803" y="710136"/>
                </a:lnTo>
                <a:lnTo>
                  <a:pt x="183456" y="686911"/>
                </a:lnTo>
                <a:lnTo>
                  <a:pt x="147311" y="661627"/>
                </a:lnTo>
                <a:lnTo>
                  <a:pt x="114591" y="634428"/>
                </a:lnTo>
                <a:lnTo>
                  <a:pt x="85516" y="605456"/>
                </a:lnTo>
                <a:lnTo>
                  <a:pt x="60307" y="574851"/>
                </a:lnTo>
                <a:lnTo>
                  <a:pt x="39186" y="542758"/>
                </a:lnTo>
                <a:lnTo>
                  <a:pt x="10091" y="474672"/>
                </a:lnTo>
                <a:lnTo>
                  <a:pt x="0" y="402336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6483" y="214058"/>
            <a:ext cx="57848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215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Your Team Name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7231" y="128015"/>
            <a:ext cx="2139695" cy="100583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@SIH</a:t>
            </a:r>
            <a:r>
              <a:rPr spc="-50" dirty="0"/>
              <a:t> </a:t>
            </a:r>
            <a:r>
              <a:rPr dirty="0"/>
              <a:t>Idea</a:t>
            </a:r>
            <a:r>
              <a:rPr spc="-10" dirty="0"/>
              <a:t> </a:t>
            </a:r>
            <a:r>
              <a:rPr dirty="0"/>
              <a:t>submission-</a:t>
            </a:r>
            <a:r>
              <a:rPr spc="-3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108" rIns="0" bIns="0" rtlCol="0">
            <a:spAutoFit/>
          </a:bodyPr>
          <a:lstStyle/>
          <a:p>
            <a:pPr marL="191579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TECHNICAL</a:t>
            </a:r>
            <a:r>
              <a:rPr spc="-33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33756" y="2667000"/>
            <a:ext cx="9423032" cy="132010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5600" marR="5715" indent="-343535">
              <a:lnSpc>
                <a:spcPts val="3320"/>
              </a:lnSpc>
              <a:spcBef>
                <a:spcPts val="254"/>
              </a:spcBef>
              <a:buFontTx/>
              <a:buChar char="•"/>
              <a:tabLst>
                <a:tab pos="355600" algn="l"/>
              </a:tabLst>
            </a:pPr>
            <a:r>
              <a:rPr lang="en-IN" sz="1600" b="1" dirty="0"/>
              <a:t>Technologies to be Used</a:t>
            </a:r>
            <a:r>
              <a:rPr lang="en-IN" sz="1600" dirty="0"/>
              <a:t>: Python for backend AI algorithms and more..</a:t>
            </a:r>
          </a:p>
          <a:p>
            <a:pPr marL="355600" marR="5715" indent="-343535">
              <a:lnSpc>
                <a:spcPts val="3320"/>
              </a:lnSpc>
              <a:spcBef>
                <a:spcPts val="254"/>
              </a:spcBef>
              <a:buFontTx/>
              <a:buChar char="•"/>
              <a:tabLst>
                <a:tab pos="355600" algn="l"/>
              </a:tabLst>
            </a:pPr>
            <a:r>
              <a:rPr lang="en-US" sz="1600" b="1" dirty="0"/>
              <a:t>Frameworks</a:t>
            </a:r>
            <a:r>
              <a:rPr lang="en-US" sz="1600" dirty="0"/>
              <a:t>: React Native for cross-platform compatibility and more..</a:t>
            </a:r>
          </a:p>
          <a:p>
            <a:pPr marL="355600" marR="5715" indent="-343535">
              <a:lnSpc>
                <a:spcPts val="3320"/>
              </a:lnSpc>
              <a:spcBef>
                <a:spcPts val="254"/>
              </a:spcBef>
              <a:buFontTx/>
              <a:buChar char="•"/>
              <a:tabLst>
                <a:tab pos="355600" algn="l"/>
              </a:tabLst>
            </a:pPr>
            <a:r>
              <a:rPr lang="en-US" sz="1600" b="1" dirty="0"/>
              <a:t>Database</a:t>
            </a:r>
            <a:r>
              <a:rPr lang="en-US" sz="1600" dirty="0"/>
              <a:t>: </a:t>
            </a:r>
            <a:r>
              <a:rPr lang="en-US" sz="1600" dirty="0" err="1"/>
              <a:t>mysql</a:t>
            </a:r>
            <a:r>
              <a:rPr lang="en-US" sz="1600" dirty="0"/>
              <a:t> for managing data.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7231" y="128015"/>
            <a:ext cx="2139695" cy="100583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33756" y="260731"/>
            <a:ext cx="1252855" cy="805180"/>
          </a:xfrm>
          <a:custGeom>
            <a:avLst/>
            <a:gdLst/>
            <a:ahLst/>
            <a:cxnLst/>
            <a:rect l="l" t="t" r="r" b="b"/>
            <a:pathLst>
              <a:path w="1252855" h="805180">
                <a:moveTo>
                  <a:pt x="0" y="402336"/>
                </a:moveTo>
                <a:lnTo>
                  <a:pt x="10091" y="330003"/>
                </a:lnTo>
                <a:lnTo>
                  <a:pt x="39186" y="261929"/>
                </a:lnTo>
                <a:lnTo>
                  <a:pt x="60307" y="229843"/>
                </a:lnTo>
                <a:lnTo>
                  <a:pt x="85516" y="199248"/>
                </a:lnTo>
                <a:lnTo>
                  <a:pt x="114591" y="170285"/>
                </a:lnTo>
                <a:lnTo>
                  <a:pt x="147311" y="143097"/>
                </a:lnTo>
                <a:lnTo>
                  <a:pt x="183456" y="117824"/>
                </a:lnTo>
                <a:lnTo>
                  <a:pt x="222803" y="94609"/>
                </a:lnTo>
                <a:lnTo>
                  <a:pt x="265133" y="73594"/>
                </a:lnTo>
                <a:lnTo>
                  <a:pt x="310224" y="54920"/>
                </a:lnTo>
                <a:lnTo>
                  <a:pt x="357854" y="38730"/>
                </a:lnTo>
                <a:lnTo>
                  <a:pt x="407803" y="25165"/>
                </a:lnTo>
                <a:lnTo>
                  <a:pt x="459850" y="14368"/>
                </a:lnTo>
                <a:lnTo>
                  <a:pt x="513773" y="6480"/>
                </a:lnTo>
                <a:lnTo>
                  <a:pt x="569351" y="1643"/>
                </a:lnTo>
                <a:lnTo>
                  <a:pt x="626363" y="0"/>
                </a:lnTo>
                <a:lnTo>
                  <a:pt x="683378" y="1643"/>
                </a:lnTo>
                <a:lnTo>
                  <a:pt x="738958" y="6480"/>
                </a:lnTo>
                <a:lnTo>
                  <a:pt x="792882" y="14368"/>
                </a:lnTo>
                <a:lnTo>
                  <a:pt x="844929" y="25165"/>
                </a:lnTo>
                <a:lnTo>
                  <a:pt x="894878" y="38730"/>
                </a:lnTo>
                <a:lnTo>
                  <a:pt x="942509" y="54920"/>
                </a:lnTo>
                <a:lnTo>
                  <a:pt x="987599" y="73594"/>
                </a:lnTo>
                <a:lnTo>
                  <a:pt x="1029929" y="94609"/>
                </a:lnTo>
                <a:lnTo>
                  <a:pt x="1069276" y="117824"/>
                </a:lnTo>
                <a:lnTo>
                  <a:pt x="1105420" y="143097"/>
                </a:lnTo>
                <a:lnTo>
                  <a:pt x="1138140" y="170285"/>
                </a:lnTo>
                <a:lnTo>
                  <a:pt x="1167214" y="199248"/>
                </a:lnTo>
                <a:lnTo>
                  <a:pt x="1192422" y="229843"/>
                </a:lnTo>
                <a:lnTo>
                  <a:pt x="1213543" y="261929"/>
                </a:lnTo>
                <a:lnTo>
                  <a:pt x="1242636" y="330003"/>
                </a:lnTo>
                <a:lnTo>
                  <a:pt x="1252728" y="402336"/>
                </a:lnTo>
                <a:lnTo>
                  <a:pt x="1250168" y="438964"/>
                </a:lnTo>
                <a:lnTo>
                  <a:pt x="1230354" y="509318"/>
                </a:lnTo>
                <a:lnTo>
                  <a:pt x="1192422" y="574851"/>
                </a:lnTo>
                <a:lnTo>
                  <a:pt x="1167214" y="605456"/>
                </a:lnTo>
                <a:lnTo>
                  <a:pt x="1138140" y="634428"/>
                </a:lnTo>
                <a:lnTo>
                  <a:pt x="1105420" y="661627"/>
                </a:lnTo>
                <a:lnTo>
                  <a:pt x="1069276" y="686911"/>
                </a:lnTo>
                <a:lnTo>
                  <a:pt x="1029929" y="710136"/>
                </a:lnTo>
                <a:lnTo>
                  <a:pt x="987599" y="731162"/>
                </a:lnTo>
                <a:lnTo>
                  <a:pt x="942509" y="749845"/>
                </a:lnTo>
                <a:lnTo>
                  <a:pt x="894878" y="766044"/>
                </a:lnTo>
                <a:lnTo>
                  <a:pt x="844929" y="779617"/>
                </a:lnTo>
                <a:lnTo>
                  <a:pt x="792882" y="790420"/>
                </a:lnTo>
                <a:lnTo>
                  <a:pt x="738958" y="798313"/>
                </a:lnTo>
                <a:lnTo>
                  <a:pt x="683378" y="803154"/>
                </a:lnTo>
                <a:lnTo>
                  <a:pt x="626363" y="804799"/>
                </a:lnTo>
                <a:lnTo>
                  <a:pt x="569351" y="803154"/>
                </a:lnTo>
                <a:lnTo>
                  <a:pt x="513773" y="798313"/>
                </a:lnTo>
                <a:lnTo>
                  <a:pt x="459850" y="790420"/>
                </a:lnTo>
                <a:lnTo>
                  <a:pt x="407803" y="779617"/>
                </a:lnTo>
                <a:lnTo>
                  <a:pt x="357854" y="766044"/>
                </a:lnTo>
                <a:lnTo>
                  <a:pt x="310224" y="749845"/>
                </a:lnTo>
                <a:lnTo>
                  <a:pt x="265133" y="731162"/>
                </a:lnTo>
                <a:lnTo>
                  <a:pt x="222803" y="710136"/>
                </a:lnTo>
                <a:lnTo>
                  <a:pt x="183456" y="686911"/>
                </a:lnTo>
                <a:lnTo>
                  <a:pt x="147311" y="661627"/>
                </a:lnTo>
                <a:lnTo>
                  <a:pt x="114591" y="634428"/>
                </a:lnTo>
                <a:lnTo>
                  <a:pt x="85516" y="605456"/>
                </a:lnTo>
                <a:lnTo>
                  <a:pt x="60307" y="574851"/>
                </a:lnTo>
                <a:lnTo>
                  <a:pt x="39186" y="542758"/>
                </a:lnTo>
                <a:lnTo>
                  <a:pt x="10091" y="474672"/>
                </a:lnTo>
                <a:lnTo>
                  <a:pt x="0" y="402336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6483" y="214058"/>
            <a:ext cx="57848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215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Your Team 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@SIH</a:t>
            </a:r>
            <a:r>
              <a:rPr spc="-50" dirty="0"/>
              <a:t> </a:t>
            </a:r>
            <a:r>
              <a:rPr dirty="0"/>
              <a:t>Idea</a:t>
            </a:r>
            <a:r>
              <a:rPr spc="-10" dirty="0"/>
              <a:t> </a:t>
            </a:r>
            <a:r>
              <a:rPr dirty="0"/>
              <a:t>submission-</a:t>
            </a:r>
            <a:r>
              <a:rPr spc="-3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B0D8EA-53C8-F95C-C01F-9E0F5E62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291" y="1289613"/>
            <a:ext cx="3241300" cy="50364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108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FEASIBILITY</a:t>
            </a:r>
            <a:r>
              <a:rPr spc="-3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VIABILITY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7231" y="128015"/>
            <a:ext cx="2139695" cy="100583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33756" y="260731"/>
            <a:ext cx="1252855" cy="805180"/>
          </a:xfrm>
          <a:custGeom>
            <a:avLst/>
            <a:gdLst/>
            <a:ahLst/>
            <a:cxnLst/>
            <a:rect l="l" t="t" r="r" b="b"/>
            <a:pathLst>
              <a:path w="1252855" h="805180">
                <a:moveTo>
                  <a:pt x="0" y="402336"/>
                </a:moveTo>
                <a:lnTo>
                  <a:pt x="10091" y="330003"/>
                </a:lnTo>
                <a:lnTo>
                  <a:pt x="39186" y="261929"/>
                </a:lnTo>
                <a:lnTo>
                  <a:pt x="60307" y="229843"/>
                </a:lnTo>
                <a:lnTo>
                  <a:pt x="85516" y="199248"/>
                </a:lnTo>
                <a:lnTo>
                  <a:pt x="114591" y="170285"/>
                </a:lnTo>
                <a:lnTo>
                  <a:pt x="147311" y="143097"/>
                </a:lnTo>
                <a:lnTo>
                  <a:pt x="183456" y="117824"/>
                </a:lnTo>
                <a:lnTo>
                  <a:pt x="222803" y="94609"/>
                </a:lnTo>
                <a:lnTo>
                  <a:pt x="265133" y="73594"/>
                </a:lnTo>
                <a:lnTo>
                  <a:pt x="310224" y="54920"/>
                </a:lnTo>
                <a:lnTo>
                  <a:pt x="357854" y="38730"/>
                </a:lnTo>
                <a:lnTo>
                  <a:pt x="407803" y="25165"/>
                </a:lnTo>
                <a:lnTo>
                  <a:pt x="459850" y="14368"/>
                </a:lnTo>
                <a:lnTo>
                  <a:pt x="513773" y="6480"/>
                </a:lnTo>
                <a:lnTo>
                  <a:pt x="569351" y="1643"/>
                </a:lnTo>
                <a:lnTo>
                  <a:pt x="626363" y="0"/>
                </a:lnTo>
                <a:lnTo>
                  <a:pt x="683378" y="1643"/>
                </a:lnTo>
                <a:lnTo>
                  <a:pt x="738958" y="6480"/>
                </a:lnTo>
                <a:lnTo>
                  <a:pt x="792882" y="14368"/>
                </a:lnTo>
                <a:lnTo>
                  <a:pt x="844929" y="25165"/>
                </a:lnTo>
                <a:lnTo>
                  <a:pt x="894878" y="38730"/>
                </a:lnTo>
                <a:lnTo>
                  <a:pt x="942509" y="54920"/>
                </a:lnTo>
                <a:lnTo>
                  <a:pt x="987599" y="73594"/>
                </a:lnTo>
                <a:lnTo>
                  <a:pt x="1029929" y="94609"/>
                </a:lnTo>
                <a:lnTo>
                  <a:pt x="1069276" y="117824"/>
                </a:lnTo>
                <a:lnTo>
                  <a:pt x="1105420" y="143097"/>
                </a:lnTo>
                <a:lnTo>
                  <a:pt x="1138140" y="170285"/>
                </a:lnTo>
                <a:lnTo>
                  <a:pt x="1167214" y="199248"/>
                </a:lnTo>
                <a:lnTo>
                  <a:pt x="1192422" y="229843"/>
                </a:lnTo>
                <a:lnTo>
                  <a:pt x="1213543" y="261929"/>
                </a:lnTo>
                <a:lnTo>
                  <a:pt x="1242636" y="330003"/>
                </a:lnTo>
                <a:lnTo>
                  <a:pt x="1252728" y="402336"/>
                </a:lnTo>
                <a:lnTo>
                  <a:pt x="1250168" y="438964"/>
                </a:lnTo>
                <a:lnTo>
                  <a:pt x="1230354" y="509318"/>
                </a:lnTo>
                <a:lnTo>
                  <a:pt x="1192422" y="574851"/>
                </a:lnTo>
                <a:lnTo>
                  <a:pt x="1167214" y="605456"/>
                </a:lnTo>
                <a:lnTo>
                  <a:pt x="1138140" y="634428"/>
                </a:lnTo>
                <a:lnTo>
                  <a:pt x="1105420" y="661627"/>
                </a:lnTo>
                <a:lnTo>
                  <a:pt x="1069276" y="686911"/>
                </a:lnTo>
                <a:lnTo>
                  <a:pt x="1029929" y="710136"/>
                </a:lnTo>
                <a:lnTo>
                  <a:pt x="987599" y="731162"/>
                </a:lnTo>
                <a:lnTo>
                  <a:pt x="942509" y="749845"/>
                </a:lnTo>
                <a:lnTo>
                  <a:pt x="894878" y="766044"/>
                </a:lnTo>
                <a:lnTo>
                  <a:pt x="844929" y="779617"/>
                </a:lnTo>
                <a:lnTo>
                  <a:pt x="792882" y="790420"/>
                </a:lnTo>
                <a:lnTo>
                  <a:pt x="738958" y="798313"/>
                </a:lnTo>
                <a:lnTo>
                  <a:pt x="683378" y="803154"/>
                </a:lnTo>
                <a:lnTo>
                  <a:pt x="626363" y="804799"/>
                </a:lnTo>
                <a:lnTo>
                  <a:pt x="569351" y="803154"/>
                </a:lnTo>
                <a:lnTo>
                  <a:pt x="513773" y="798313"/>
                </a:lnTo>
                <a:lnTo>
                  <a:pt x="459850" y="790420"/>
                </a:lnTo>
                <a:lnTo>
                  <a:pt x="407803" y="779617"/>
                </a:lnTo>
                <a:lnTo>
                  <a:pt x="357854" y="766044"/>
                </a:lnTo>
                <a:lnTo>
                  <a:pt x="310224" y="749845"/>
                </a:lnTo>
                <a:lnTo>
                  <a:pt x="265133" y="731162"/>
                </a:lnTo>
                <a:lnTo>
                  <a:pt x="222803" y="710136"/>
                </a:lnTo>
                <a:lnTo>
                  <a:pt x="183456" y="686911"/>
                </a:lnTo>
                <a:lnTo>
                  <a:pt x="147311" y="661627"/>
                </a:lnTo>
                <a:lnTo>
                  <a:pt x="114591" y="634428"/>
                </a:lnTo>
                <a:lnTo>
                  <a:pt x="85516" y="605456"/>
                </a:lnTo>
                <a:lnTo>
                  <a:pt x="60307" y="574851"/>
                </a:lnTo>
                <a:lnTo>
                  <a:pt x="39186" y="542758"/>
                </a:lnTo>
                <a:lnTo>
                  <a:pt x="10091" y="474672"/>
                </a:lnTo>
                <a:lnTo>
                  <a:pt x="0" y="402336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6483" y="214058"/>
            <a:ext cx="57848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215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Your Team 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@SIH</a:t>
            </a:r>
            <a:r>
              <a:rPr spc="-50" dirty="0"/>
              <a:t> </a:t>
            </a:r>
            <a:r>
              <a:rPr dirty="0"/>
              <a:t>Idea</a:t>
            </a:r>
            <a:r>
              <a:rPr spc="-10" dirty="0"/>
              <a:t> </a:t>
            </a:r>
            <a:r>
              <a:rPr dirty="0"/>
              <a:t>submission-</a:t>
            </a:r>
            <a:r>
              <a:rPr spc="-3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02A0087-D10E-2C43-CAF8-8A1CB4CC1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83" y="1981200"/>
            <a:ext cx="1145266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Feasibility Analysis: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application is highly feasible due to advancements in AI and mobile technology.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models can leverage existing market data for training, and the app is scalable to various regions and crops.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1" dirty="0"/>
              <a:t>Challenges and Risks:</a:t>
            </a:r>
          </a:p>
          <a:p>
            <a:endParaRPr lang="en-US" sz="1600" dirty="0"/>
          </a:p>
          <a:p>
            <a:r>
              <a:rPr lang="en-US" sz="1600" b="1" dirty="0"/>
              <a:t>Data Availability:</a:t>
            </a:r>
            <a:r>
              <a:rPr lang="en-US" sz="1600" dirty="0"/>
              <a:t> Accessing accurate market data for AI models.</a:t>
            </a:r>
          </a:p>
          <a:p>
            <a:r>
              <a:rPr lang="en-US" sz="1600" b="1" dirty="0"/>
              <a:t>User Adoption:</a:t>
            </a:r>
            <a:r>
              <a:rPr lang="en-US" sz="1600" dirty="0"/>
              <a:t> Gaining farmers’ trust in AI recommendations.</a:t>
            </a:r>
          </a:p>
          <a:p>
            <a:r>
              <a:rPr lang="en-US" sz="1600" b="1" dirty="0"/>
              <a:t>Infrastructure:</a:t>
            </a:r>
            <a:r>
              <a:rPr lang="en-US" sz="1600" dirty="0"/>
              <a:t> Limited internet connectivity in rural areas.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Strategies:</a:t>
            </a:r>
          </a:p>
          <a:p>
            <a:endParaRPr lang="en-US" sz="1600" dirty="0"/>
          </a:p>
          <a:p>
            <a:r>
              <a:rPr lang="en-US" sz="1600" b="1" dirty="0"/>
              <a:t>Data:</a:t>
            </a:r>
            <a:r>
              <a:rPr lang="en-US" sz="1600" dirty="0"/>
              <a:t> Partner with local markets for reliable data.</a:t>
            </a:r>
          </a:p>
          <a:p>
            <a:r>
              <a:rPr lang="en-US" sz="1600" b="1" dirty="0"/>
              <a:t>Training:</a:t>
            </a:r>
            <a:r>
              <a:rPr lang="en-US" sz="1600" dirty="0"/>
              <a:t> Offer workshops and in-app tutorials for farmers.</a:t>
            </a:r>
          </a:p>
          <a:p>
            <a:r>
              <a:rPr lang="en-US" sz="1600" b="1" dirty="0"/>
              <a:t>Offline Use:</a:t>
            </a:r>
            <a:r>
              <a:rPr lang="en-US" sz="1600" dirty="0"/>
              <a:t> Enable offline functionality with data syncing when connected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108" rIns="0" bIns="0" rtlCol="0">
            <a:spAutoFit/>
          </a:bodyPr>
          <a:lstStyle/>
          <a:p>
            <a:pPr marL="19939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IMPACT</a:t>
            </a:r>
            <a:r>
              <a:rPr spc="-285" dirty="0"/>
              <a:t> </a:t>
            </a:r>
            <a:r>
              <a:rPr dirty="0"/>
              <a:t>AND</a:t>
            </a:r>
            <a:r>
              <a:rPr spc="40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52367" y="4903671"/>
            <a:ext cx="1354529" cy="76289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endParaRPr sz="2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7231" y="128015"/>
            <a:ext cx="2139695" cy="100583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33756" y="260731"/>
            <a:ext cx="1252855" cy="805180"/>
          </a:xfrm>
          <a:custGeom>
            <a:avLst/>
            <a:gdLst/>
            <a:ahLst/>
            <a:cxnLst/>
            <a:rect l="l" t="t" r="r" b="b"/>
            <a:pathLst>
              <a:path w="1252855" h="805180">
                <a:moveTo>
                  <a:pt x="0" y="402336"/>
                </a:moveTo>
                <a:lnTo>
                  <a:pt x="10091" y="330003"/>
                </a:lnTo>
                <a:lnTo>
                  <a:pt x="39186" y="261929"/>
                </a:lnTo>
                <a:lnTo>
                  <a:pt x="60307" y="229843"/>
                </a:lnTo>
                <a:lnTo>
                  <a:pt x="85516" y="199248"/>
                </a:lnTo>
                <a:lnTo>
                  <a:pt x="114591" y="170285"/>
                </a:lnTo>
                <a:lnTo>
                  <a:pt x="147311" y="143097"/>
                </a:lnTo>
                <a:lnTo>
                  <a:pt x="183456" y="117824"/>
                </a:lnTo>
                <a:lnTo>
                  <a:pt x="222803" y="94609"/>
                </a:lnTo>
                <a:lnTo>
                  <a:pt x="265133" y="73594"/>
                </a:lnTo>
                <a:lnTo>
                  <a:pt x="310224" y="54920"/>
                </a:lnTo>
                <a:lnTo>
                  <a:pt x="357854" y="38730"/>
                </a:lnTo>
                <a:lnTo>
                  <a:pt x="407803" y="25165"/>
                </a:lnTo>
                <a:lnTo>
                  <a:pt x="459850" y="14368"/>
                </a:lnTo>
                <a:lnTo>
                  <a:pt x="513773" y="6480"/>
                </a:lnTo>
                <a:lnTo>
                  <a:pt x="569351" y="1643"/>
                </a:lnTo>
                <a:lnTo>
                  <a:pt x="626363" y="0"/>
                </a:lnTo>
                <a:lnTo>
                  <a:pt x="683378" y="1643"/>
                </a:lnTo>
                <a:lnTo>
                  <a:pt x="738958" y="6480"/>
                </a:lnTo>
                <a:lnTo>
                  <a:pt x="792882" y="14368"/>
                </a:lnTo>
                <a:lnTo>
                  <a:pt x="844929" y="25165"/>
                </a:lnTo>
                <a:lnTo>
                  <a:pt x="894878" y="38730"/>
                </a:lnTo>
                <a:lnTo>
                  <a:pt x="942509" y="54920"/>
                </a:lnTo>
                <a:lnTo>
                  <a:pt x="987599" y="73594"/>
                </a:lnTo>
                <a:lnTo>
                  <a:pt x="1029929" y="94609"/>
                </a:lnTo>
                <a:lnTo>
                  <a:pt x="1069276" y="117824"/>
                </a:lnTo>
                <a:lnTo>
                  <a:pt x="1105420" y="143097"/>
                </a:lnTo>
                <a:lnTo>
                  <a:pt x="1138140" y="170285"/>
                </a:lnTo>
                <a:lnTo>
                  <a:pt x="1167214" y="199248"/>
                </a:lnTo>
                <a:lnTo>
                  <a:pt x="1192422" y="229843"/>
                </a:lnTo>
                <a:lnTo>
                  <a:pt x="1213543" y="261929"/>
                </a:lnTo>
                <a:lnTo>
                  <a:pt x="1242636" y="330003"/>
                </a:lnTo>
                <a:lnTo>
                  <a:pt x="1252728" y="402336"/>
                </a:lnTo>
                <a:lnTo>
                  <a:pt x="1250168" y="438964"/>
                </a:lnTo>
                <a:lnTo>
                  <a:pt x="1230354" y="509318"/>
                </a:lnTo>
                <a:lnTo>
                  <a:pt x="1192422" y="574851"/>
                </a:lnTo>
                <a:lnTo>
                  <a:pt x="1167214" y="605456"/>
                </a:lnTo>
                <a:lnTo>
                  <a:pt x="1138140" y="634428"/>
                </a:lnTo>
                <a:lnTo>
                  <a:pt x="1105420" y="661627"/>
                </a:lnTo>
                <a:lnTo>
                  <a:pt x="1069276" y="686911"/>
                </a:lnTo>
                <a:lnTo>
                  <a:pt x="1029929" y="710136"/>
                </a:lnTo>
                <a:lnTo>
                  <a:pt x="987599" y="731162"/>
                </a:lnTo>
                <a:lnTo>
                  <a:pt x="942509" y="749845"/>
                </a:lnTo>
                <a:lnTo>
                  <a:pt x="894878" y="766044"/>
                </a:lnTo>
                <a:lnTo>
                  <a:pt x="844929" y="779617"/>
                </a:lnTo>
                <a:lnTo>
                  <a:pt x="792882" y="790420"/>
                </a:lnTo>
                <a:lnTo>
                  <a:pt x="738958" y="798313"/>
                </a:lnTo>
                <a:lnTo>
                  <a:pt x="683378" y="803154"/>
                </a:lnTo>
                <a:lnTo>
                  <a:pt x="626363" y="804799"/>
                </a:lnTo>
                <a:lnTo>
                  <a:pt x="569351" y="803154"/>
                </a:lnTo>
                <a:lnTo>
                  <a:pt x="513773" y="798313"/>
                </a:lnTo>
                <a:lnTo>
                  <a:pt x="459850" y="790420"/>
                </a:lnTo>
                <a:lnTo>
                  <a:pt x="407803" y="779617"/>
                </a:lnTo>
                <a:lnTo>
                  <a:pt x="357854" y="766044"/>
                </a:lnTo>
                <a:lnTo>
                  <a:pt x="310224" y="749845"/>
                </a:lnTo>
                <a:lnTo>
                  <a:pt x="265133" y="731162"/>
                </a:lnTo>
                <a:lnTo>
                  <a:pt x="222803" y="710136"/>
                </a:lnTo>
                <a:lnTo>
                  <a:pt x="183456" y="686911"/>
                </a:lnTo>
                <a:lnTo>
                  <a:pt x="147311" y="661627"/>
                </a:lnTo>
                <a:lnTo>
                  <a:pt x="114591" y="634428"/>
                </a:lnTo>
                <a:lnTo>
                  <a:pt x="85516" y="605456"/>
                </a:lnTo>
                <a:lnTo>
                  <a:pt x="60307" y="574851"/>
                </a:lnTo>
                <a:lnTo>
                  <a:pt x="39186" y="542758"/>
                </a:lnTo>
                <a:lnTo>
                  <a:pt x="10091" y="474672"/>
                </a:lnTo>
                <a:lnTo>
                  <a:pt x="0" y="402336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6483" y="214058"/>
            <a:ext cx="57848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215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Your Team 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@SIH</a:t>
            </a:r>
            <a:r>
              <a:rPr spc="-50" dirty="0"/>
              <a:t> </a:t>
            </a:r>
            <a:r>
              <a:rPr dirty="0"/>
              <a:t>Idea</a:t>
            </a:r>
            <a:r>
              <a:rPr spc="-10" dirty="0"/>
              <a:t> </a:t>
            </a:r>
            <a:r>
              <a:rPr dirty="0"/>
              <a:t>submission-</a:t>
            </a:r>
            <a:r>
              <a:rPr spc="-3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40D1E2A-7E87-0556-ED3F-D16C989E3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80" y="1468651"/>
            <a:ext cx="9991149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Impact: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solution empowers farmers to increase income by giving best pricing according to market and reducing reliance on middlemen.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income via better market access and pricing and reducing reliance on middlemen.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Farmer empowerment through technology, improving livelihoods.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sustainable farming with market-driven planting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1DE6BE-BC83-9618-60D4-E25F452FF2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99"/>
          <a:stretch/>
        </p:blipFill>
        <p:spPr>
          <a:xfrm>
            <a:off x="0" y="1265127"/>
            <a:ext cx="12192000" cy="5084763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108" rIns="0" bIns="0" rtlCol="0">
            <a:spAutoFit/>
          </a:bodyPr>
          <a:lstStyle/>
          <a:p>
            <a:pPr marL="1165860">
              <a:lnSpc>
                <a:spcPct val="100000"/>
              </a:lnSpc>
              <a:spcBef>
                <a:spcPts val="105"/>
              </a:spcBef>
              <a:tabLst>
                <a:tab pos="3909060" algn="l"/>
              </a:tabLst>
            </a:pPr>
            <a:r>
              <a:rPr spc="-10" dirty="0"/>
              <a:t>RESEARCH</a:t>
            </a:r>
            <a:r>
              <a:rPr dirty="0"/>
              <a:t>	AND</a:t>
            </a:r>
            <a:r>
              <a:rPr spc="-15" dirty="0"/>
              <a:t> </a:t>
            </a: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5029200"/>
            <a:ext cx="821563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"/>
              </a:spcBef>
              <a:buChar char="•"/>
              <a:tabLst>
                <a:tab pos="355600" algn="l"/>
              </a:tabLst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article discusses the challenges Indian farmers face in selling crops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57231" y="128015"/>
            <a:ext cx="2139695" cy="100583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33756" y="260731"/>
            <a:ext cx="1252855" cy="805180"/>
          </a:xfrm>
          <a:custGeom>
            <a:avLst/>
            <a:gdLst/>
            <a:ahLst/>
            <a:cxnLst/>
            <a:rect l="l" t="t" r="r" b="b"/>
            <a:pathLst>
              <a:path w="1252855" h="805180">
                <a:moveTo>
                  <a:pt x="0" y="402336"/>
                </a:moveTo>
                <a:lnTo>
                  <a:pt x="10091" y="330003"/>
                </a:lnTo>
                <a:lnTo>
                  <a:pt x="39186" y="261929"/>
                </a:lnTo>
                <a:lnTo>
                  <a:pt x="60307" y="229843"/>
                </a:lnTo>
                <a:lnTo>
                  <a:pt x="85516" y="199248"/>
                </a:lnTo>
                <a:lnTo>
                  <a:pt x="114591" y="170285"/>
                </a:lnTo>
                <a:lnTo>
                  <a:pt x="147311" y="143097"/>
                </a:lnTo>
                <a:lnTo>
                  <a:pt x="183456" y="117824"/>
                </a:lnTo>
                <a:lnTo>
                  <a:pt x="222803" y="94609"/>
                </a:lnTo>
                <a:lnTo>
                  <a:pt x="265133" y="73594"/>
                </a:lnTo>
                <a:lnTo>
                  <a:pt x="310224" y="54920"/>
                </a:lnTo>
                <a:lnTo>
                  <a:pt x="357854" y="38730"/>
                </a:lnTo>
                <a:lnTo>
                  <a:pt x="407803" y="25165"/>
                </a:lnTo>
                <a:lnTo>
                  <a:pt x="459850" y="14368"/>
                </a:lnTo>
                <a:lnTo>
                  <a:pt x="513773" y="6480"/>
                </a:lnTo>
                <a:lnTo>
                  <a:pt x="569351" y="1643"/>
                </a:lnTo>
                <a:lnTo>
                  <a:pt x="626363" y="0"/>
                </a:lnTo>
                <a:lnTo>
                  <a:pt x="683378" y="1643"/>
                </a:lnTo>
                <a:lnTo>
                  <a:pt x="738958" y="6480"/>
                </a:lnTo>
                <a:lnTo>
                  <a:pt x="792882" y="14368"/>
                </a:lnTo>
                <a:lnTo>
                  <a:pt x="844929" y="25165"/>
                </a:lnTo>
                <a:lnTo>
                  <a:pt x="894878" y="38730"/>
                </a:lnTo>
                <a:lnTo>
                  <a:pt x="942509" y="54920"/>
                </a:lnTo>
                <a:lnTo>
                  <a:pt x="987599" y="73594"/>
                </a:lnTo>
                <a:lnTo>
                  <a:pt x="1029929" y="94609"/>
                </a:lnTo>
                <a:lnTo>
                  <a:pt x="1069276" y="117824"/>
                </a:lnTo>
                <a:lnTo>
                  <a:pt x="1105420" y="143097"/>
                </a:lnTo>
                <a:lnTo>
                  <a:pt x="1138140" y="170285"/>
                </a:lnTo>
                <a:lnTo>
                  <a:pt x="1167214" y="199248"/>
                </a:lnTo>
                <a:lnTo>
                  <a:pt x="1192422" y="229843"/>
                </a:lnTo>
                <a:lnTo>
                  <a:pt x="1213543" y="261929"/>
                </a:lnTo>
                <a:lnTo>
                  <a:pt x="1242636" y="330003"/>
                </a:lnTo>
                <a:lnTo>
                  <a:pt x="1252728" y="402336"/>
                </a:lnTo>
                <a:lnTo>
                  <a:pt x="1250168" y="438964"/>
                </a:lnTo>
                <a:lnTo>
                  <a:pt x="1230354" y="509318"/>
                </a:lnTo>
                <a:lnTo>
                  <a:pt x="1192422" y="574851"/>
                </a:lnTo>
                <a:lnTo>
                  <a:pt x="1167214" y="605456"/>
                </a:lnTo>
                <a:lnTo>
                  <a:pt x="1138140" y="634428"/>
                </a:lnTo>
                <a:lnTo>
                  <a:pt x="1105420" y="661627"/>
                </a:lnTo>
                <a:lnTo>
                  <a:pt x="1069276" y="686911"/>
                </a:lnTo>
                <a:lnTo>
                  <a:pt x="1029929" y="710136"/>
                </a:lnTo>
                <a:lnTo>
                  <a:pt x="987599" y="731162"/>
                </a:lnTo>
                <a:lnTo>
                  <a:pt x="942509" y="749845"/>
                </a:lnTo>
                <a:lnTo>
                  <a:pt x="894878" y="766044"/>
                </a:lnTo>
                <a:lnTo>
                  <a:pt x="844929" y="779617"/>
                </a:lnTo>
                <a:lnTo>
                  <a:pt x="792882" y="790420"/>
                </a:lnTo>
                <a:lnTo>
                  <a:pt x="738958" y="798313"/>
                </a:lnTo>
                <a:lnTo>
                  <a:pt x="683378" y="803154"/>
                </a:lnTo>
                <a:lnTo>
                  <a:pt x="626363" y="804799"/>
                </a:lnTo>
                <a:lnTo>
                  <a:pt x="569351" y="803154"/>
                </a:lnTo>
                <a:lnTo>
                  <a:pt x="513773" y="798313"/>
                </a:lnTo>
                <a:lnTo>
                  <a:pt x="459850" y="790420"/>
                </a:lnTo>
                <a:lnTo>
                  <a:pt x="407803" y="779617"/>
                </a:lnTo>
                <a:lnTo>
                  <a:pt x="357854" y="766044"/>
                </a:lnTo>
                <a:lnTo>
                  <a:pt x="310224" y="749845"/>
                </a:lnTo>
                <a:lnTo>
                  <a:pt x="265133" y="731162"/>
                </a:lnTo>
                <a:lnTo>
                  <a:pt x="222803" y="710136"/>
                </a:lnTo>
                <a:lnTo>
                  <a:pt x="183456" y="686911"/>
                </a:lnTo>
                <a:lnTo>
                  <a:pt x="147311" y="661627"/>
                </a:lnTo>
                <a:lnTo>
                  <a:pt x="114591" y="634428"/>
                </a:lnTo>
                <a:lnTo>
                  <a:pt x="85516" y="605456"/>
                </a:lnTo>
                <a:lnTo>
                  <a:pt x="60307" y="574851"/>
                </a:lnTo>
                <a:lnTo>
                  <a:pt x="39186" y="542758"/>
                </a:lnTo>
                <a:lnTo>
                  <a:pt x="10091" y="474672"/>
                </a:lnTo>
                <a:lnTo>
                  <a:pt x="0" y="402336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6483" y="214058"/>
            <a:ext cx="57848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215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Your Team 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@SIH</a:t>
            </a:r>
            <a:r>
              <a:rPr spc="-50" dirty="0"/>
              <a:t> </a:t>
            </a:r>
            <a:r>
              <a:rPr dirty="0"/>
              <a:t>Idea</a:t>
            </a:r>
            <a:r>
              <a:rPr spc="-10" dirty="0"/>
              <a:t> </a:t>
            </a:r>
            <a:r>
              <a:rPr dirty="0"/>
              <a:t>submission-</a:t>
            </a:r>
            <a:r>
              <a:rPr spc="-3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409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MT</vt:lpstr>
      <vt:lpstr>Calibri</vt:lpstr>
      <vt:lpstr>Times New Roman</vt:lpstr>
      <vt:lpstr>Wingdings</vt:lpstr>
      <vt:lpstr>Office Theme</vt:lpstr>
      <vt:lpstr>SMART INDIA HACKATHON 2024</vt:lpstr>
      <vt:lpstr>IDEA TITLE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Karthik</dc:creator>
  <cp:lastModifiedBy>katikola karthik</cp:lastModifiedBy>
  <cp:revision>3</cp:revision>
  <dcterms:created xsi:type="dcterms:W3CDTF">2024-09-04T04:26:54Z</dcterms:created>
  <dcterms:modified xsi:type="dcterms:W3CDTF">2024-09-04T07:01:48Z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2024-08-22T00:00:00Z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2024-08-22T00:00:00Z</vt:filetime>
  </property>
</Properties>
</file>