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75" d="100"/>
          <a:sy n="75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Layer Documentation"/>
          <p:cNvSpPr txBox="1">
            <a:spLocks noGrp="1"/>
          </p:cNvSpPr>
          <p:nvPr>
            <p:ph type="ctrTitle"/>
          </p:nvPr>
        </p:nvSpPr>
        <p:spPr>
          <a:xfrm>
            <a:off x="1270000" y="1998443"/>
            <a:ext cx="10464800" cy="2581714"/>
          </a:xfrm>
          <a:prstGeom prst="rect">
            <a:avLst/>
          </a:prstGeom>
        </p:spPr>
        <p:txBody>
          <a:bodyPr/>
          <a:lstStyle/>
          <a:p>
            <a:r>
              <a:t>Data Layer Documentation</a:t>
            </a:r>
          </a:p>
        </p:txBody>
      </p:sp>
      <p:sp>
        <p:nvSpPr>
          <p:cNvPr id="120" name="Yu-Ting Tsao, Bingrui Feng, Huijing Liang, Jiayan Wang, Meng-Ze Chen, Xinkai Wang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41900"/>
            <a:ext cx="10464800" cy="182525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Yu-Ting Tsao, Bingrui Feng, Huijing Liang, Jiayan Wang, Meng-Ze Chen, Xinkai Wang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表格"/>
          <p:cNvGraphicFramePr/>
          <p:nvPr/>
        </p:nvGraphicFramePr>
        <p:xfrm>
          <a:off x="606515" y="635478"/>
          <a:ext cx="11791770" cy="84826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64529">
                <a:tc gridSpan="6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 Neue"/>
                        </a:rPr>
                        <a:t>Map Structure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5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05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specific map id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9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maze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 [ ][ ]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 two dimension array that tell the structure of the maze.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[[1, 1, 1, 1, 1],
[1, 0, 0, 0, 1],
[1, 1, 1, 0, 1],
[1, 2, 0, 0, 1],
[1, 1, 1, 1, 1]]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5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&lt;Integer: String&gt;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What is the integer represents inside the maze.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Key: 0, Value: “Road”
Key: 1, Value: “Wall”
Key: 2, Value: “Goal”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95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startPosition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int[ ]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start position of the drone.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[1, 1]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表格"/>
          <p:cNvGraphicFramePr/>
          <p:nvPr/>
        </p:nvGraphicFramePr>
        <p:xfrm>
          <a:off x="606515" y="635478"/>
          <a:ext cx="11791770" cy="84826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7478">
                <a:tc gridSpan="6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 Neue"/>
                        </a:rPr>
                        <a:t>Commands List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8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005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specific id for the command.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9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solutionId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id of map for this command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76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commands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String[ ]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 command list of user inputs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[“right”, “right”, “down”, “left”, “left”]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05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robot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If the commands are generated by machine learning “True” else human as “False”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True / 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表格"/>
          <p:cNvGraphicFramePr/>
          <p:nvPr/>
        </p:nvGraphicFramePr>
        <p:xfrm>
          <a:off x="606515" y="635478"/>
          <a:ext cx="11791770" cy="84826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0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7478">
                <a:tc gridSpan="6"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 Neue"/>
                        </a:rPr>
                        <a:t>Paths Record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4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specific id for the path.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44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solutionId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id of map for this path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76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path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 [ ][ ]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For each step will represent a location for the agent.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[ [1, 1], [2, 1], [3, 1], [3, 2], [3, 3], [2, 3], [1, 3] ]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05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steps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Return the total steps for this path.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自訂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Data Layer Documentation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Layer Documentation</dc:title>
  <cp:lastModifiedBy>YU-TING TSAO (Student)</cp:lastModifiedBy>
  <cp:revision>1</cp:revision>
  <dcterms:modified xsi:type="dcterms:W3CDTF">2020-02-26T03:46:52Z</dcterms:modified>
</cp:coreProperties>
</file>