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eet.kumar.lv\Downloads\Excel%20Final%20Assessment%20Data%20File%201%20-%20Youtube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data.xlsx]q7!PivotTable4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percentStacked"/>
        <c:varyColors val="0"/>
        <c:ser>
          <c:idx val="0"/>
          <c:order val="0"/>
          <c:tx>
            <c:strRef>
              <c:f>'q7'!$B$3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'q7'!$A$4:$A$16</c:f>
              <c:strCache>
                <c:ptCount val="13"/>
                <c:pt idx="0">
                  <c:v>0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  <c:pt idx="12">
                  <c:v>(blank)</c:v>
                </c:pt>
              </c:strCache>
            </c:strRef>
          </c:cat>
          <c:val>
            <c:numRef>
              <c:f>'q7'!$B$4:$B$16</c:f>
              <c:numCache>
                <c:formatCode>General</c:formatCode>
                <c:ptCount val="13"/>
                <c:pt idx="1">
                  <c:v>1952</c:v>
                </c:pt>
                <c:pt idx="2">
                  <c:v>3769</c:v>
                </c:pt>
                <c:pt idx="3">
                  <c:v>94778</c:v>
                </c:pt>
                <c:pt idx="4">
                  <c:v>22771</c:v>
                </c:pt>
                <c:pt idx="5">
                  <c:v>7591</c:v>
                </c:pt>
                <c:pt idx="6">
                  <c:v>389</c:v>
                </c:pt>
                <c:pt idx="7">
                  <c:v>105167</c:v>
                </c:pt>
                <c:pt idx="8">
                  <c:v>15464</c:v>
                </c:pt>
                <c:pt idx="9">
                  <c:v>2276</c:v>
                </c:pt>
                <c:pt idx="10">
                  <c:v>5554</c:v>
                </c:pt>
                <c:pt idx="11">
                  <c:v>527</c:v>
                </c:pt>
                <c:pt idx="12">
                  <c:v>15348548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E1-4432-8A35-6B71A7900793}"/>
            </c:ext>
          </c:extLst>
        </c:ser>
        <c:ser>
          <c:idx val="1"/>
          <c:order val="1"/>
          <c:tx>
            <c:strRef>
              <c:f>'q7'!$C$3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'q7'!$A$4:$A$16</c:f>
              <c:strCache>
                <c:ptCount val="13"/>
                <c:pt idx="0">
                  <c:v>0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  <c:pt idx="12">
                  <c:v>(blank)</c:v>
                </c:pt>
              </c:strCache>
            </c:strRef>
          </c:cat>
          <c:val>
            <c:numRef>
              <c:f>'q7'!$C$4:$C$16</c:f>
              <c:numCache>
                <c:formatCode>General</c:formatCode>
                <c:ptCount val="13"/>
                <c:pt idx="1">
                  <c:v>54702</c:v>
                </c:pt>
                <c:pt idx="2">
                  <c:v>21857</c:v>
                </c:pt>
                <c:pt idx="3">
                  <c:v>701192</c:v>
                </c:pt>
                <c:pt idx="4">
                  <c:v>92950</c:v>
                </c:pt>
                <c:pt idx="5">
                  <c:v>27650</c:v>
                </c:pt>
                <c:pt idx="6">
                  <c:v>12238</c:v>
                </c:pt>
                <c:pt idx="7">
                  <c:v>136839</c:v>
                </c:pt>
                <c:pt idx="8">
                  <c:v>45128</c:v>
                </c:pt>
                <c:pt idx="9">
                  <c:v>49603</c:v>
                </c:pt>
                <c:pt idx="10">
                  <c:v>53599</c:v>
                </c:pt>
                <c:pt idx="11">
                  <c:v>2516</c:v>
                </c:pt>
                <c:pt idx="12">
                  <c:v>234275552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E1-4432-8A35-6B71A7900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478016"/>
        <c:axId val="164090096"/>
      </c:lineChart>
      <c:catAx>
        <c:axId val="15347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90096"/>
        <c:crosses val="autoZero"/>
        <c:auto val="1"/>
        <c:lblAlgn val="ctr"/>
        <c:lblOffset val="100"/>
        <c:noMultiLvlLbl val="0"/>
      </c:catAx>
      <c:valAx>
        <c:axId val="16409009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7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data.xlsx]q15!PivotTable13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'q15'!$B$3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'q15'!$A$4:$A$17</c:f>
              <c:strCache>
                <c:ptCount val="13"/>
                <c:pt idx="0">
                  <c:v>0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  <c:pt idx="12">
                  <c:v>(blank)</c:v>
                </c:pt>
              </c:strCache>
            </c:strRef>
          </c:cat>
          <c:val>
            <c:numRef>
              <c:f>'q15'!$B$4:$B$17</c:f>
              <c:numCache>
                <c:formatCode>General</c:formatCode>
                <c:ptCount val="13"/>
                <c:pt idx="1">
                  <c:v>54702</c:v>
                </c:pt>
                <c:pt idx="2">
                  <c:v>21857</c:v>
                </c:pt>
                <c:pt idx="3">
                  <c:v>701192</c:v>
                </c:pt>
                <c:pt idx="4">
                  <c:v>92950</c:v>
                </c:pt>
                <c:pt idx="5">
                  <c:v>27650</c:v>
                </c:pt>
                <c:pt idx="6">
                  <c:v>12238</c:v>
                </c:pt>
                <c:pt idx="7">
                  <c:v>136839</c:v>
                </c:pt>
                <c:pt idx="8">
                  <c:v>45128</c:v>
                </c:pt>
                <c:pt idx="9">
                  <c:v>49603</c:v>
                </c:pt>
                <c:pt idx="10">
                  <c:v>53599</c:v>
                </c:pt>
                <c:pt idx="11">
                  <c:v>2516</c:v>
                </c:pt>
                <c:pt idx="12">
                  <c:v>234275552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E5-4825-B98A-6F35E60A32CE}"/>
            </c:ext>
          </c:extLst>
        </c:ser>
        <c:ser>
          <c:idx val="1"/>
          <c:order val="1"/>
          <c:tx>
            <c:strRef>
              <c:f>'q15'!$C$3</c:f>
              <c:strCache>
                <c:ptCount val="1"/>
                <c:pt idx="0">
                  <c:v>Count of comment_count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'q15'!$A$4:$A$17</c:f>
              <c:strCache>
                <c:ptCount val="13"/>
                <c:pt idx="0">
                  <c:v>0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  <c:pt idx="12">
                  <c:v>(blank)</c:v>
                </c:pt>
              </c:strCache>
            </c:strRef>
          </c:cat>
          <c:val>
            <c:numRef>
              <c:f>'q15'!$C$4:$C$17</c:f>
              <c:numCache>
                <c:formatCode>General</c:formatCode>
                <c:ptCount val="13"/>
                <c:pt idx="1">
                  <c:v>2</c:v>
                </c:pt>
                <c:pt idx="2">
                  <c:v>116</c:v>
                </c:pt>
                <c:pt idx="3">
                  <c:v>194</c:v>
                </c:pt>
                <c:pt idx="4">
                  <c:v>24</c:v>
                </c:pt>
                <c:pt idx="5">
                  <c:v>13</c:v>
                </c:pt>
                <c:pt idx="6">
                  <c:v>4</c:v>
                </c:pt>
                <c:pt idx="7">
                  <c:v>108</c:v>
                </c:pt>
                <c:pt idx="8">
                  <c:v>82</c:v>
                </c:pt>
                <c:pt idx="9">
                  <c:v>42</c:v>
                </c:pt>
                <c:pt idx="10">
                  <c:v>4</c:v>
                </c:pt>
                <c:pt idx="11">
                  <c:v>3</c:v>
                </c:pt>
                <c:pt idx="12">
                  <c:v>15715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E5-4825-B98A-6F35E60A32CE}"/>
            </c:ext>
          </c:extLst>
        </c:ser>
        <c:ser>
          <c:idx val="2"/>
          <c:order val="2"/>
          <c:tx>
            <c:strRef>
              <c:f>'q15'!$D$3</c:f>
              <c:strCache>
                <c:ptCount val="1"/>
                <c:pt idx="0">
                  <c:v>Sum of dislikes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'q15'!$A$4:$A$17</c:f>
              <c:strCache>
                <c:ptCount val="13"/>
                <c:pt idx="0">
                  <c:v>0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  <c:pt idx="12">
                  <c:v>(blank)</c:v>
                </c:pt>
              </c:strCache>
            </c:strRef>
          </c:cat>
          <c:val>
            <c:numRef>
              <c:f>'q15'!$D$4:$D$17</c:f>
              <c:numCache>
                <c:formatCode>General</c:formatCode>
                <c:ptCount val="13"/>
                <c:pt idx="1">
                  <c:v>1952</c:v>
                </c:pt>
                <c:pt idx="2">
                  <c:v>3769</c:v>
                </c:pt>
                <c:pt idx="3">
                  <c:v>94778</c:v>
                </c:pt>
                <c:pt idx="4">
                  <c:v>22771</c:v>
                </c:pt>
                <c:pt idx="5">
                  <c:v>7591</c:v>
                </c:pt>
                <c:pt idx="6">
                  <c:v>389</c:v>
                </c:pt>
                <c:pt idx="7">
                  <c:v>105167</c:v>
                </c:pt>
                <c:pt idx="8">
                  <c:v>15464</c:v>
                </c:pt>
                <c:pt idx="9">
                  <c:v>2276</c:v>
                </c:pt>
                <c:pt idx="10">
                  <c:v>5554</c:v>
                </c:pt>
                <c:pt idx="11">
                  <c:v>527</c:v>
                </c:pt>
                <c:pt idx="12">
                  <c:v>15348548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E5-4825-B98A-6F35E60A3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8846416"/>
        <c:axId val="176571616"/>
      </c:barChart>
      <c:catAx>
        <c:axId val="1588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1616"/>
        <c:crosses val="autoZero"/>
        <c:auto val="1"/>
        <c:lblAlgn val="ctr"/>
        <c:lblOffset val="100"/>
        <c:noMultiLvlLbl val="0"/>
      </c:catAx>
      <c:valAx>
        <c:axId val="17657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4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data.xlsx]q16!PivotTable14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'q16'!$B$3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9-4A37-A831-0DA69D6553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9-4A37-A831-0DA69D6553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9-4A37-A831-0DA69D6553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9-4A37-A831-0DA69D6553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A9-4A37-A831-0DA69D6553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EA9-4A37-A831-0DA69D6553F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EA9-4A37-A831-0DA69D6553F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EA9-4A37-A831-0DA69D6553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EA9-4A37-A831-0DA69D6553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EA9-4A37-A831-0DA69D6553F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EA9-4A37-A831-0DA69D6553F4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EA9-4A37-A831-0DA69D6553F4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EA9-4A37-A831-0DA69D6553F4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1EA9-4A37-A831-0DA69D6553F4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1EA9-4A37-A831-0DA69D6553F4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1EA9-4A37-A831-0DA69D6553F4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1EA9-4A37-A831-0DA69D6553F4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1EA9-4A37-A831-0DA69D6553F4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1EA9-4A37-A831-0DA69D6553F4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1EA9-4A37-A831-0DA69D6553F4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1EA9-4A37-A831-0DA69D6553F4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1EA9-4A37-A831-0DA69D6553F4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1EA9-4A37-A831-0DA69D6553F4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1EA9-4A37-A831-0DA69D6553F4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1EA9-4A37-A831-0DA69D6553F4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1EA9-4A37-A831-0DA69D6553F4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1EA9-4A37-A831-0DA69D6553F4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1EA9-4A37-A831-0DA69D6553F4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1EA9-4A37-A831-0DA69D6553F4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1EA9-4A37-A831-0DA69D6553F4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1EA9-4A37-A831-0DA69D6553F4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1EA9-4A37-A831-0DA69D6553F4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1EA9-4A37-A831-0DA69D6553F4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1EA9-4A37-A831-0DA69D6553F4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1EA9-4A37-A831-0DA69D6553F4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1EA9-4A37-A831-0DA69D6553F4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1EA9-4A37-A831-0DA69D6553F4}"/>
              </c:ext>
            </c:extLst>
          </c:dPt>
          <c:cat>
            <c:strRef>
              <c:f>'q16'!$A$4:$A$41</c:f>
              <c:strCache>
                <c:ptCount val="37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  <c:pt idx="36">
                  <c:v>(blank)</c:v>
                </c:pt>
              </c:strCache>
            </c:strRef>
          </c:cat>
          <c:val>
            <c:numRef>
              <c:f>'q16'!$B$4:$B$41</c:f>
              <c:numCache>
                <c:formatCode>General</c:formatCode>
                <c:ptCount val="37"/>
                <c:pt idx="0">
                  <c:v>156945877</c:v>
                </c:pt>
                <c:pt idx="1">
                  <c:v>566642758</c:v>
                </c:pt>
                <c:pt idx="2">
                  <c:v>145746282</c:v>
                </c:pt>
                <c:pt idx="3">
                  <c:v>179709601</c:v>
                </c:pt>
                <c:pt idx="4">
                  <c:v>520981398</c:v>
                </c:pt>
                <c:pt idx="5">
                  <c:v>267108304</c:v>
                </c:pt>
                <c:pt idx="6">
                  <c:v>246464427</c:v>
                </c:pt>
                <c:pt idx="7">
                  <c:v>184758231</c:v>
                </c:pt>
                <c:pt idx="8">
                  <c:v>187652005</c:v>
                </c:pt>
                <c:pt idx="9">
                  <c:v>283300525</c:v>
                </c:pt>
                <c:pt idx="10">
                  <c:v>262203504</c:v>
                </c:pt>
                <c:pt idx="11">
                  <c:v>454749240</c:v>
                </c:pt>
                <c:pt idx="12">
                  <c:v>314960455</c:v>
                </c:pt>
                <c:pt idx="13">
                  <c:v>229603221</c:v>
                </c:pt>
                <c:pt idx="14">
                  <c:v>244936427</c:v>
                </c:pt>
                <c:pt idx="15">
                  <c:v>541416281</c:v>
                </c:pt>
                <c:pt idx="16">
                  <c:v>434723853</c:v>
                </c:pt>
                <c:pt idx="17">
                  <c:v>268905182</c:v>
                </c:pt>
                <c:pt idx="18">
                  <c:v>227046261</c:v>
                </c:pt>
                <c:pt idx="19">
                  <c:v>216093176</c:v>
                </c:pt>
                <c:pt idx="20">
                  <c:v>315862320</c:v>
                </c:pt>
                <c:pt idx="21">
                  <c:v>232069498</c:v>
                </c:pt>
                <c:pt idx="22">
                  <c:v>264914167</c:v>
                </c:pt>
                <c:pt idx="23">
                  <c:v>163648123</c:v>
                </c:pt>
                <c:pt idx="24">
                  <c:v>213080462</c:v>
                </c:pt>
                <c:pt idx="25">
                  <c:v>480868063</c:v>
                </c:pt>
                <c:pt idx="26">
                  <c:v>197983558</c:v>
                </c:pt>
                <c:pt idx="27">
                  <c:v>474397107</c:v>
                </c:pt>
                <c:pt idx="28">
                  <c:v>395081559</c:v>
                </c:pt>
                <c:pt idx="29">
                  <c:v>144731453</c:v>
                </c:pt>
                <c:pt idx="30">
                  <c:v>193305634</c:v>
                </c:pt>
                <c:pt idx="31">
                  <c:v>482710424</c:v>
                </c:pt>
                <c:pt idx="32">
                  <c:v>318572064</c:v>
                </c:pt>
                <c:pt idx="33">
                  <c:v>587259021</c:v>
                </c:pt>
                <c:pt idx="34">
                  <c:v>262948597</c:v>
                </c:pt>
                <c:pt idx="35">
                  <c:v>484938166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1EA9-4A37-A831-0DA69D655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data.xlsx]q17!PivotTable15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'q17'!$B$3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'q17'!$A$4:$A$17</c:f>
              <c:strCache>
                <c:ptCount val="13"/>
                <c:pt idx="0">
                  <c:v>0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  <c:pt idx="12">
                  <c:v>(blank)</c:v>
                </c:pt>
              </c:strCache>
            </c:strRef>
          </c:cat>
          <c:val>
            <c:numRef>
              <c:f>'q17'!$B$4:$B$17</c:f>
              <c:numCache>
                <c:formatCode>General</c:formatCode>
                <c:ptCount val="13"/>
                <c:pt idx="1">
                  <c:v>54702</c:v>
                </c:pt>
                <c:pt idx="2">
                  <c:v>21857</c:v>
                </c:pt>
                <c:pt idx="3">
                  <c:v>701192</c:v>
                </c:pt>
                <c:pt idx="4">
                  <c:v>92950</c:v>
                </c:pt>
                <c:pt idx="5">
                  <c:v>27650</c:v>
                </c:pt>
                <c:pt idx="6">
                  <c:v>12238</c:v>
                </c:pt>
                <c:pt idx="7">
                  <c:v>136839</c:v>
                </c:pt>
                <c:pt idx="8">
                  <c:v>45128</c:v>
                </c:pt>
                <c:pt idx="9">
                  <c:v>49603</c:v>
                </c:pt>
                <c:pt idx="10">
                  <c:v>53599</c:v>
                </c:pt>
                <c:pt idx="11">
                  <c:v>2516</c:v>
                </c:pt>
                <c:pt idx="12">
                  <c:v>234275552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53-409C-8AF5-E2B4A4F66F8F}"/>
            </c:ext>
          </c:extLst>
        </c:ser>
        <c:ser>
          <c:idx val="1"/>
          <c:order val="1"/>
          <c:tx>
            <c:strRef>
              <c:f>'q17'!$C$3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'q17'!$A$4:$A$17</c:f>
              <c:strCache>
                <c:ptCount val="13"/>
                <c:pt idx="0">
                  <c:v>0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  <c:pt idx="12">
                  <c:v>(blank)</c:v>
                </c:pt>
              </c:strCache>
            </c:strRef>
          </c:cat>
          <c:val>
            <c:numRef>
              <c:f>'q17'!$C$4:$C$17</c:f>
              <c:numCache>
                <c:formatCode>General</c:formatCode>
                <c:ptCount val="13"/>
                <c:pt idx="1">
                  <c:v>1952</c:v>
                </c:pt>
                <c:pt idx="2">
                  <c:v>3769</c:v>
                </c:pt>
                <c:pt idx="3">
                  <c:v>94778</c:v>
                </c:pt>
                <c:pt idx="4">
                  <c:v>22771</c:v>
                </c:pt>
                <c:pt idx="5">
                  <c:v>7591</c:v>
                </c:pt>
                <c:pt idx="6">
                  <c:v>389</c:v>
                </c:pt>
                <c:pt idx="7">
                  <c:v>105167</c:v>
                </c:pt>
                <c:pt idx="8">
                  <c:v>15464</c:v>
                </c:pt>
                <c:pt idx="9">
                  <c:v>2276</c:v>
                </c:pt>
                <c:pt idx="10">
                  <c:v>5554</c:v>
                </c:pt>
                <c:pt idx="11">
                  <c:v>527</c:v>
                </c:pt>
                <c:pt idx="12">
                  <c:v>15348548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53-409C-8AF5-E2B4A4F66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9241728"/>
        <c:axId val="291128544"/>
      </c:lineChart>
      <c:catAx>
        <c:axId val="212924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128544"/>
        <c:crosses val="autoZero"/>
        <c:auto val="1"/>
        <c:lblAlgn val="ctr"/>
        <c:lblOffset val="100"/>
        <c:noMultiLvlLbl val="0"/>
      </c:catAx>
      <c:valAx>
        <c:axId val="29112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24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data.xlsx]q18!PivotTable16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4999999999999997E-2"/>
          <c:y val="0"/>
          <c:w val="0.715078302712161"/>
          <c:h val="0.89814814814814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'q18'!$B$3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'q18'!$A$4:$A$3562</c:f>
              <c:multiLvlStrCache>
                <c:ptCount val="2138"/>
                <c:lvl>
                  <c:pt idx="0">
                    <c:v>2017</c:v>
                  </c:pt>
                  <c:pt idx="1">
                    <c:v>2017</c:v>
                  </c:pt>
                  <c:pt idx="2">
                    <c:v>2018</c:v>
                  </c:pt>
                  <c:pt idx="3">
                    <c:v>2017</c:v>
                  </c:pt>
                  <c:pt idx="4">
                    <c:v>2018</c:v>
                  </c:pt>
                  <c:pt idx="5">
                    <c:v>2017</c:v>
                  </c:pt>
                  <c:pt idx="6">
                    <c:v>2018</c:v>
                  </c:pt>
                  <c:pt idx="7">
                    <c:v>2017</c:v>
                  </c:pt>
                  <c:pt idx="8">
                    <c:v>2018</c:v>
                  </c:pt>
                  <c:pt idx="9">
                    <c:v>2017</c:v>
                  </c:pt>
                  <c:pt idx="10">
                    <c:v>2018</c:v>
                  </c:pt>
                  <c:pt idx="11">
                    <c:v>2017</c:v>
                  </c:pt>
                  <c:pt idx="12">
                    <c:v>2018</c:v>
                  </c:pt>
                  <c:pt idx="13">
                    <c:v>2017</c:v>
                  </c:pt>
                  <c:pt idx="14">
                    <c:v>2018</c:v>
                  </c:pt>
                  <c:pt idx="15">
                    <c:v>2017</c:v>
                  </c:pt>
                  <c:pt idx="16">
                    <c:v>2018</c:v>
                  </c:pt>
                  <c:pt idx="17">
                    <c:v>2017</c:v>
                  </c:pt>
                  <c:pt idx="18">
                    <c:v>2017</c:v>
                  </c:pt>
                  <c:pt idx="19">
                    <c:v>2018</c:v>
                  </c:pt>
                  <c:pt idx="20">
                    <c:v>2018</c:v>
                  </c:pt>
                  <c:pt idx="21">
                    <c:v>2017</c:v>
                  </c:pt>
                  <c:pt idx="22">
                    <c:v>2018</c:v>
                  </c:pt>
                  <c:pt idx="23">
                    <c:v>2018</c:v>
                  </c:pt>
                  <c:pt idx="24">
                    <c:v>2017</c:v>
                  </c:pt>
                  <c:pt idx="25">
                    <c:v>2018</c:v>
                  </c:pt>
                  <c:pt idx="26">
                    <c:v>2017</c:v>
                  </c:pt>
                  <c:pt idx="27">
                    <c:v>2018</c:v>
                  </c:pt>
                  <c:pt idx="28">
                    <c:v>2017</c:v>
                  </c:pt>
                  <c:pt idx="29">
                    <c:v>2018</c:v>
                  </c:pt>
                  <c:pt idx="30">
                    <c:v>2017</c:v>
                  </c:pt>
                  <c:pt idx="31">
                    <c:v>2018</c:v>
                  </c:pt>
                  <c:pt idx="32">
                    <c:v>2018</c:v>
                  </c:pt>
                  <c:pt idx="33">
                    <c:v>2017</c:v>
                  </c:pt>
                  <c:pt idx="34">
                    <c:v>2018</c:v>
                  </c:pt>
                  <c:pt idx="35">
                    <c:v>2017</c:v>
                  </c:pt>
                  <c:pt idx="36">
                    <c:v>2018</c:v>
                  </c:pt>
                  <c:pt idx="37">
                    <c:v>2017</c:v>
                  </c:pt>
                  <c:pt idx="38">
                    <c:v>2018</c:v>
                  </c:pt>
                  <c:pt idx="39">
                    <c:v>2017</c:v>
                  </c:pt>
                  <c:pt idx="40">
                    <c:v>2018</c:v>
                  </c:pt>
                  <c:pt idx="41">
                    <c:v>2018</c:v>
                  </c:pt>
                  <c:pt idx="42">
                    <c:v>2018</c:v>
                  </c:pt>
                  <c:pt idx="43">
                    <c:v>2017</c:v>
                  </c:pt>
                  <c:pt idx="44">
                    <c:v>2018</c:v>
                  </c:pt>
                  <c:pt idx="45">
                    <c:v>2017</c:v>
                  </c:pt>
                  <c:pt idx="46">
                    <c:v>2018</c:v>
                  </c:pt>
                  <c:pt idx="47">
                    <c:v>2018</c:v>
                  </c:pt>
                  <c:pt idx="48">
                    <c:v>2017</c:v>
                  </c:pt>
                  <c:pt idx="49">
                    <c:v>2018</c:v>
                  </c:pt>
                  <c:pt idx="50">
                    <c:v>2018</c:v>
                  </c:pt>
                  <c:pt idx="51">
                    <c:v>2017</c:v>
                  </c:pt>
                  <c:pt idx="52">
                    <c:v>2018</c:v>
                  </c:pt>
                  <c:pt idx="53">
                    <c:v>2018</c:v>
                  </c:pt>
                  <c:pt idx="54">
                    <c:v>2017</c:v>
                  </c:pt>
                  <c:pt idx="55">
                    <c:v>2018</c:v>
                  </c:pt>
                  <c:pt idx="56">
                    <c:v>2018</c:v>
                  </c:pt>
                  <c:pt idx="57">
                    <c:v>2018</c:v>
                  </c:pt>
                  <c:pt idx="58">
                    <c:v>2018</c:v>
                  </c:pt>
                  <c:pt idx="59">
                    <c:v>2017</c:v>
                  </c:pt>
                  <c:pt idx="60">
                    <c:v>2018</c:v>
                  </c:pt>
                  <c:pt idx="61">
                    <c:v>2017</c:v>
                  </c:pt>
                  <c:pt idx="62">
                    <c:v>2018</c:v>
                  </c:pt>
                  <c:pt idx="63">
                    <c:v>2017</c:v>
                  </c:pt>
                  <c:pt idx="64">
                    <c:v>2018</c:v>
                  </c:pt>
                  <c:pt idx="65">
                    <c:v>2017</c:v>
                  </c:pt>
                  <c:pt idx="66">
                    <c:v>2018</c:v>
                  </c:pt>
                  <c:pt idx="67">
                    <c:v>2017</c:v>
                  </c:pt>
                  <c:pt idx="68">
                    <c:v>2018</c:v>
                  </c:pt>
                  <c:pt idx="69">
                    <c:v>2017</c:v>
                  </c:pt>
                  <c:pt idx="70">
                    <c:v>2018</c:v>
                  </c:pt>
                  <c:pt idx="71">
                    <c:v>2017</c:v>
                  </c:pt>
                  <c:pt idx="72">
                    <c:v>2018</c:v>
                  </c:pt>
                  <c:pt idx="73">
                    <c:v>2018</c:v>
                  </c:pt>
                  <c:pt idx="74">
                    <c:v>2017</c:v>
                  </c:pt>
                  <c:pt idx="75">
                    <c:v>2018</c:v>
                  </c:pt>
                  <c:pt idx="76">
                    <c:v>2017</c:v>
                  </c:pt>
                  <c:pt idx="77">
                    <c:v>2018</c:v>
                  </c:pt>
                  <c:pt idx="78">
                    <c:v>2017</c:v>
                  </c:pt>
                  <c:pt idx="79">
                    <c:v>2018</c:v>
                  </c:pt>
                  <c:pt idx="80">
                    <c:v>2018</c:v>
                  </c:pt>
                  <c:pt idx="81">
                    <c:v>2017</c:v>
                  </c:pt>
                  <c:pt idx="82">
                    <c:v>2018</c:v>
                  </c:pt>
                  <c:pt idx="83">
                    <c:v>2018</c:v>
                  </c:pt>
                  <c:pt idx="84">
                    <c:v>2017</c:v>
                  </c:pt>
                  <c:pt idx="85">
                    <c:v>2018</c:v>
                  </c:pt>
                  <c:pt idx="86">
                    <c:v>2017</c:v>
                  </c:pt>
                  <c:pt idx="87">
                    <c:v>2018</c:v>
                  </c:pt>
                  <c:pt idx="88">
                    <c:v>2018</c:v>
                  </c:pt>
                  <c:pt idx="89">
                    <c:v>2017</c:v>
                  </c:pt>
                  <c:pt idx="90">
                    <c:v>2018</c:v>
                  </c:pt>
                  <c:pt idx="91">
                    <c:v>2018</c:v>
                  </c:pt>
                  <c:pt idx="92">
                    <c:v>2017</c:v>
                  </c:pt>
                  <c:pt idx="93">
                    <c:v>2018</c:v>
                  </c:pt>
                  <c:pt idx="94">
                    <c:v>2017</c:v>
                  </c:pt>
                  <c:pt idx="95">
                    <c:v>2018</c:v>
                  </c:pt>
                  <c:pt idx="96">
                    <c:v>2017</c:v>
                  </c:pt>
                  <c:pt idx="97">
                    <c:v>2018</c:v>
                  </c:pt>
                  <c:pt idx="98">
                    <c:v>2018</c:v>
                  </c:pt>
                  <c:pt idx="99">
                    <c:v>2018</c:v>
                  </c:pt>
                  <c:pt idx="100">
                    <c:v>2017</c:v>
                  </c:pt>
                  <c:pt idx="101">
                    <c:v>2018</c:v>
                  </c:pt>
                  <c:pt idx="102">
                    <c:v>2018</c:v>
                  </c:pt>
                  <c:pt idx="103">
                    <c:v>2018</c:v>
                  </c:pt>
                  <c:pt idx="104">
                    <c:v>2018</c:v>
                  </c:pt>
                  <c:pt idx="105">
                    <c:v>2017</c:v>
                  </c:pt>
                  <c:pt idx="106">
                    <c:v>2018</c:v>
                  </c:pt>
                  <c:pt idx="107">
                    <c:v>2017</c:v>
                  </c:pt>
                  <c:pt idx="108">
                    <c:v>2018</c:v>
                  </c:pt>
                  <c:pt idx="109">
                    <c:v>2017</c:v>
                  </c:pt>
                  <c:pt idx="110">
                    <c:v>2018</c:v>
                  </c:pt>
                  <c:pt idx="111">
                    <c:v>2018</c:v>
                  </c:pt>
                  <c:pt idx="112">
                    <c:v>2017</c:v>
                  </c:pt>
                  <c:pt idx="113">
                    <c:v>2018</c:v>
                  </c:pt>
                  <c:pt idx="114">
                    <c:v>2018</c:v>
                  </c:pt>
                  <c:pt idx="115">
                    <c:v>2017</c:v>
                  </c:pt>
                  <c:pt idx="116">
                    <c:v>2018</c:v>
                  </c:pt>
                  <c:pt idx="117">
                    <c:v>2018</c:v>
                  </c:pt>
                  <c:pt idx="118">
                    <c:v>2017</c:v>
                  </c:pt>
                  <c:pt idx="119">
                    <c:v>2018</c:v>
                  </c:pt>
                  <c:pt idx="120">
                    <c:v>2018</c:v>
                  </c:pt>
                  <c:pt idx="121">
                    <c:v>2017</c:v>
                  </c:pt>
                  <c:pt idx="122">
                    <c:v>2018</c:v>
                  </c:pt>
                  <c:pt idx="123">
                    <c:v>2017</c:v>
                  </c:pt>
                  <c:pt idx="124">
                    <c:v>2018</c:v>
                  </c:pt>
                  <c:pt idx="125">
                    <c:v>2018</c:v>
                  </c:pt>
                  <c:pt idx="126">
                    <c:v>2017</c:v>
                  </c:pt>
                  <c:pt idx="127">
                    <c:v>2017</c:v>
                  </c:pt>
                  <c:pt idx="128">
                    <c:v>2017</c:v>
                  </c:pt>
                  <c:pt idx="129">
                    <c:v>2018</c:v>
                  </c:pt>
                  <c:pt idx="130">
                    <c:v>2017</c:v>
                  </c:pt>
                  <c:pt idx="131">
                    <c:v>2018</c:v>
                  </c:pt>
                  <c:pt idx="132">
                    <c:v>2017</c:v>
                  </c:pt>
                  <c:pt idx="133">
                    <c:v>2017</c:v>
                  </c:pt>
                  <c:pt idx="134">
                    <c:v>2018</c:v>
                  </c:pt>
                  <c:pt idx="135">
                    <c:v>2017</c:v>
                  </c:pt>
                  <c:pt idx="136">
                    <c:v>2018</c:v>
                  </c:pt>
                  <c:pt idx="137">
                    <c:v>2017</c:v>
                  </c:pt>
                  <c:pt idx="138">
                    <c:v>2018</c:v>
                  </c:pt>
                  <c:pt idx="139">
                    <c:v>2018</c:v>
                  </c:pt>
                  <c:pt idx="140">
                    <c:v>2017</c:v>
                  </c:pt>
                  <c:pt idx="141">
                    <c:v>2017</c:v>
                  </c:pt>
                  <c:pt idx="142">
                    <c:v>2018</c:v>
                  </c:pt>
                  <c:pt idx="143">
                    <c:v>2017</c:v>
                  </c:pt>
                  <c:pt idx="144">
                    <c:v>2017</c:v>
                  </c:pt>
                  <c:pt idx="145">
                    <c:v>2017</c:v>
                  </c:pt>
                  <c:pt idx="146">
                    <c:v>2017</c:v>
                  </c:pt>
                  <c:pt idx="147">
                    <c:v>2017</c:v>
                  </c:pt>
                  <c:pt idx="148">
                    <c:v>2017</c:v>
                  </c:pt>
                  <c:pt idx="149">
                    <c:v>2017</c:v>
                  </c:pt>
                  <c:pt idx="150">
                    <c:v>2018</c:v>
                  </c:pt>
                  <c:pt idx="151">
                    <c:v>2017</c:v>
                  </c:pt>
                  <c:pt idx="152">
                    <c:v>2018</c:v>
                  </c:pt>
                  <c:pt idx="153">
                    <c:v>2017</c:v>
                  </c:pt>
                  <c:pt idx="154">
                    <c:v>2018</c:v>
                  </c:pt>
                  <c:pt idx="155">
                    <c:v>2017</c:v>
                  </c:pt>
                  <c:pt idx="156">
                    <c:v>2018</c:v>
                  </c:pt>
                  <c:pt idx="157">
                    <c:v>2017</c:v>
                  </c:pt>
                  <c:pt idx="158">
                    <c:v>2018</c:v>
                  </c:pt>
                  <c:pt idx="159">
                    <c:v>2018</c:v>
                  </c:pt>
                  <c:pt idx="160">
                    <c:v>2017</c:v>
                  </c:pt>
                  <c:pt idx="161">
                    <c:v>2018</c:v>
                  </c:pt>
                  <c:pt idx="162">
                    <c:v>2017</c:v>
                  </c:pt>
                  <c:pt idx="163">
                    <c:v>2018</c:v>
                  </c:pt>
                  <c:pt idx="164">
                    <c:v>2018</c:v>
                  </c:pt>
                  <c:pt idx="165">
                    <c:v>2017</c:v>
                  </c:pt>
                  <c:pt idx="166">
                    <c:v>2018</c:v>
                  </c:pt>
                  <c:pt idx="167">
                    <c:v>2018</c:v>
                  </c:pt>
                  <c:pt idx="168">
                    <c:v>2018</c:v>
                  </c:pt>
                  <c:pt idx="169">
                    <c:v>2017</c:v>
                  </c:pt>
                  <c:pt idx="170">
                    <c:v>2018</c:v>
                  </c:pt>
                  <c:pt idx="171">
                    <c:v>2017</c:v>
                  </c:pt>
                  <c:pt idx="172">
                    <c:v>2018</c:v>
                  </c:pt>
                  <c:pt idx="173">
                    <c:v>2017</c:v>
                  </c:pt>
                  <c:pt idx="174">
                    <c:v>2017</c:v>
                  </c:pt>
                  <c:pt idx="175">
                    <c:v>2018</c:v>
                  </c:pt>
                  <c:pt idx="176">
                    <c:v>2018</c:v>
                  </c:pt>
                  <c:pt idx="177">
                    <c:v>2017</c:v>
                  </c:pt>
                  <c:pt idx="178">
                    <c:v>2018</c:v>
                  </c:pt>
                  <c:pt idx="179">
                    <c:v>2018</c:v>
                  </c:pt>
                  <c:pt idx="180">
                    <c:v>2018</c:v>
                  </c:pt>
                  <c:pt idx="181">
                    <c:v>2017</c:v>
                  </c:pt>
                  <c:pt idx="182">
                    <c:v>2018</c:v>
                  </c:pt>
                  <c:pt idx="183">
                    <c:v>2017</c:v>
                  </c:pt>
                  <c:pt idx="184">
                    <c:v>2018</c:v>
                  </c:pt>
                  <c:pt idx="185">
                    <c:v>2017</c:v>
                  </c:pt>
                  <c:pt idx="186">
                    <c:v>2018</c:v>
                  </c:pt>
                  <c:pt idx="187">
                    <c:v>2018</c:v>
                  </c:pt>
                  <c:pt idx="188">
                    <c:v>2018</c:v>
                  </c:pt>
                  <c:pt idx="189">
                    <c:v>2017</c:v>
                  </c:pt>
                  <c:pt idx="190">
                    <c:v>2018</c:v>
                  </c:pt>
                  <c:pt idx="191">
                    <c:v>2017</c:v>
                  </c:pt>
                  <c:pt idx="192">
                    <c:v>2018</c:v>
                  </c:pt>
                  <c:pt idx="193">
                    <c:v>2017</c:v>
                  </c:pt>
                  <c:pt idx="194">
                    <c:v>2018</c:v>
                  </c:pt>
                  <c:pt idx="195">
                    <c:v>2017</c:v>
                  </c:pt>
                  <c:pt idx="196">
                    <c:v>2018</c:v>
                  </c:pt>
                  <c:pt idx="197">
                    <c:v>2018</c:v>
                  </c:pt>
                  <c:pt idx="198">
                    <c:v>2017</c:v>
                  </c:pt>
                  <c:pt idx="199">
                    <c:v>2018</c:v>
                  </c:pt>
                  <c:pt idx="200">
                    <c:v>2017</c:v>
                  </c:pt>
                  <c:pt idx="201">
                    <c:v>2018</c:v>
                  </c:pt>
                  <c:pt idx="202">
                    <c:v>2017</c:v>
                  </c:pt>
                  <c:pt idx="203">
                    <c:v>2018</c:v>
                  </c:pt>
                  <c:pt idx="204">
                    <c:v>2017</c:v>
                  </c:pt>
                  <c:pt idx="205">
                    <c:v>2018</c:v>
                  </c:pt>
                  <c:pt idx="206">
                    <c:v>2018</c:v>
                  </c:pt>
                  <c:pt idx="207">
                    <c:v>2018</c:v>
                  </c:pt>
                  <c:pt idx="208">
                    <c:v>2018</c:v>
                  </c:pt>
                  <c:pt idx="209">
                    <c:v>2017</c:v>
                  </c:pt>
                  <c:pt idx="210">
                    <c:v>2018</c:v>
                  </c:pt>
                  <c:pt idx="211">
                    <c:v>2018</c:v>
                  </c:pt>
                  <c:pt idx="212">
                    <c:v>2017</c:v>
                  </c:pt>
                  <c:pt idx="213">
                    <c:v>2018</c:v>
                  </c:pt>
                  <c:pt idx="214">
                    <c:v>2017</c:v>
                  </c:pt>
                  <c:pt idx="215">
                    <c:v>2018</c:v>
                  </c:pt>
                  <c:pt idx="216">
                    <c:v>2018</c:v>
                  </c:pt>
                  <c:pt idx="217">
                    <c:v>2017</c:v>
                  </c:pt>
                  <c:pt idx="218">
                    <c:v>2018</c:v>
                  </c:pt>
                  <c:pt idx="219">
                    <c:v>2018</c:v>
                  </c:pt>
                  <c:pt idx="220">
                    <c:v>2017</c:v>
                  </c:pt>
                  <c:pt idx="221">
                    <c:v>2018</c:v>
                  </c:pt>
                  <c:pt idx="222">
                    <c:v>2017</c:v>
                  </c:pt>
                  <c:pt idx="223">
                    <c:v>2018</c:v>
                  </c:pt>
                  <c:pt idx="224">
                    <c:v>2018</c:v>
                  </c:pt>
                  <c:pt idx="225">
                    <c:v>2017</c:v>
                  </c:pt>
                  <c:pt idx="226">
                    <c:v>2018</c:v>
                  </c:pt>
                  <c:pt idx="227">
                    <c:v>2017</c:v>
                  </c:pt>
                  <c:pt idx="228">
                    <c:v>2018</c:v>
                  </c:pt>
                  <c:pt idx="229">
                    <c:v>2017</c:v>
                  </c:pt>
                  <c:pt idx="230">
                    <c:v>2018</c:v>
                  </c:pt>
                  <c:pt idx="231">
                    <c:v>2017</c:v>
                  </c:pt>
                  <c:pt idx="232">
                    <c:v>2018</c:v>
                  </c:pt>
                  <c:pt idx="233">
                    <c:v>2018</c:v>
                  </c:pt>
                  <c:pt idx="234">
                    <c:v>2018</c:v>
                  </c:pt>
                  <c:pt idx="235">
                    <c:v>2018</c:v>
                  </c:pt>
                  <c:pt idx="236">
                    <c:v>2018</c:v>
                  </c:pt>
                  <c:pt idx="237">
                    <c:v>2017</c:v>
                  </c:pt>
                  <c:pt idx="238">
                    <c:v>2018</c:v>
                  </c:pt>
                  <c:pt idx="239">
                    <c:v>2017</c:v>
                  </c:pt>
                  <c:pt idx="240">
                    <c:v>2017</c:v>
                  </c:pt>
                  <c:pt idx="241">
                    <c:v>2018</c:v>
                  </c:pt>
                  <c:pt idx="242">
                    <c:v>2018</c:v>
                  </c:pt>
                  <c:pt idx="243">
                    <c:v>2018</c:v>
                  </c:pt>
                  <c:pt idx="244">
                    <c:v>2018</c:v>
                  </c:pt>
                  <c:pt idx="245">
                    <c:v>2017</c:v>
                  </c:pt>
                  <c:pt idx="246">
                    <c:v>2017</c:v>
                  </c:pt>
                  <c:pt idx="247">
                    <c:v>2018</c:v>
                  </c:pt>
                  <c:pt idx="248">
                    <c:v>2017</c:v>
                  </c:pt>
                  <c:pt idx="249">
                    <c:v>2017</c:v>
                  </c:pt>
                  <c:pt idx="250">
                    <c:v>2018</c:v>
                  </c:pt>
                  <c:pt idx="251">
                    <c:v>2017</c:v>
                  </c:pt>
                  <c:pt idx="252">
                    <c:v>2018</c:v>
                  </c:pt>
                  <c:pt idx="253">
                    <c:v>2017</c:v>
                  </c:pt>
                  <c:pt idx="254">
                    <c:v>2018</c:v>
                  </c:pt>
                  <c:pt idx="255">
                    <c:v>2017</c:v>
                  </c:pt>
                  <c:pt idx="256">
                    <c:v>2018</c:v>
                  </c:pt>
                  <c:pt idx="257">
                    <c:v>2018</c:v>
                  </c:pt>
                  <c:pt idx="258">
                    <c:v>2017</c:v>
                  </c:pt>
                  <c:pt idx="259">
                    <c:v>2018</c:v>
                  </c:pt>
                  <c:pt idx="260">
                    <c:v>2018</c:v>
                  </c:pt>
                  <c:pt idx="261">
                    <c:v>2017</c:v>
                  </c:pt>
                  <c:pt idx="262">
                    <c:v>2018</c:v>
                  </c:pt>
                  <c:pt idx="263">
                    <c:v>2018</c:v>
                  </c:pt>
                  <c:pt idx="264">
                    <c:v>2018</c:v>
                  </c:pt>
                  <c:pt idx="265">
                    <c:v>2018</c:v>
                  </c:pt>
                  <c:pt idx="266">
                    <c:v>2017</c:v>
                  </c:pt>
                  <c:pt idx="267">
                    <c:v>2018</c:v>
                  </c:pt>
                  <c:pt idx="268">
                    <c:v>2017</c:v>
                  </c:pt>
                  <c:pt idx="269">
                    <c:v>2018</c:v>
                  </c:pt>
                  <c:pt idx="270">
                    <c:v>2018</c:v>
                  </c:pt>
                  <c:pt idx="271">
                    <c:v>2017</c:v>
                  </c:pt>
                  <c:pt idx="272">
                    <c:v>2018</c:v>
                  </c:pt>
                  <c:pt idx="273">
                    <c:v>2017</c:v>
                  </c:pt>
                  <c:pt idx="274">
                    <c:v>2018</c:v>
                  </c:pt>
                  <c:pt idx="275">
                    <c:v>2018</c:v>
                  </c:pt>
                  <c:pt idx="276">
                    <c:v>2017</c:v>
                  </c:pt>
                  <c:pt idx="277">
                    <c:v>2018</c:v>
                  </c:pt>
                  <c:pt idx="278">
                    <c:v>2017</c:v>
                  </c:pt>
                  <c:pt idx="279">
                    <c:v>2018</c:v>
                  </c:pt>
                  <c:pt idx="280">
                    <c:v>2017</c:v>
                  </c:pt>
                  <c:pt idx="281">
                    <c:v>2018</c:v>
                  </c:pt>
                  <c:pt idx="282">
                    <c:v>2018</c:v>
                  </c:pt>
                  <c:pt idx="283">
                    <c:v>2018</c:v>
                  </c:pt>
                  <c:pt idx="284">
                    <c:v>2017</c:v>
                  </c:pt>
                  <c:pt idx="285">
                    <c:v>2018</c:v>
                  </c:pt>
                  <c:pt idx="286">
                    <c:v>2017</c:v>
                  </c:pt>
                  <c:pt idx="287">
                    <c:v>2018</c:v>
                  </c:pt>
                  <c:pt idx="288">
                    <c:v>2017</c:v>
                  </c:pt>
                  <c:pt idx="289">
                    <c:v>2018</c:v>
                  </c:pt>
                  <c:pt idx="290">
                    <c:v>2017</c:v>
                  </c:pt>
                  <c:pt idx="291">
                    <c:v>2018</c:v>
                  </c:pt>
                  <c:pt idx="292">
                    <c:v>2017</c:v>
                  </c:pt>
                  <c:pt idx="293">
                    <c:v>2017</c:v>
                  </c:pt>
                  <c:pt idx="294">
                    <c:v>2018</c:v>
                  </c:pt>
                  <c:pt idx="295">
                    <c:v>2018</c:v>
                  </c:pt>
                  <c:pt idx="296">
                    <c:v>2017</c:v>
                  </c:pt>
                  <c:pt idx="297">
                    <c:v>2017</c:v>
                  </c:pt>
                  <c:pt idx="298">
                    <c:v>2018</c:v>
                  </c:pt>
                  <c:pt idx="299">
                    <c:v>2018</c:v>
                  </c:pt>
                  <c:pt idx="300">
                    <c:v>2017</c:v>
                  </c:pt>
                  <c:pt idx="301">
                    <c:v>2018</c:v>
                  </c:pt>
                  <c:pt idx="302">
                    <c:v>2017</c:v>
                  </c:pt>
                  <c:pt idx="303">
                    <c:v>2018</c:v>
                  </c:pt>
                  <c:pt idx="304">
                    <c:v>2017</c:v>
                  </c:pt>
                  <c:pt idx="305">
                    <c:v>2018</c:v>
                  </c:pt>
                  <c:pt idx="306">
                    <c:v>2017</c:v>
                  </c:pt>
                  <c:pt idx="307">
                    <c:v>2018</c:v>
                  </c:pt>
                  <c:pt idx="308">
                    <c:v>2017</c:v>
                  </c:pt>
                  <c:pt idx="309">
                    <c:v>2018</c:v>
                  </c:pt>
                  <c:pt idx="310">
                    <c:v>2018</c:v>
                  </c:pt>
                  <c:pt idx="311">
                    <c:v>2018</c:v>
                  </c:pt>
                  <c:pt idx="312">
                    <c:v>2017</c:v>
                  </c:pt>
                  <c:pt idx="313">
                    <c:v>2018</c:v>
                  </c:pt>
                  <c:pt idx="314">
                    <c:v>2017</c:v>
                  </c:pt>
                  <c:pt idx="315">
                    <c:v>2018</c:v>
                  </c:pt>
                  <c:pt idx="316">
                    <c:v>2018</c:v>
                  </c:pt>
                  <c:pt idx="317">
                    <c:v>2018</c:v>
                  </c:pt>
                  <c:pt idx="318">
                    <c:v>2017</c:v>
                  </c:pt>
                  <c:pt idx="319">
                    <c:v>2018</c:v>
                  </c:pt>
                  <c:pt idx="320">
                    <c:v>2017</c:v>
                  </c:pt>
                  <c:pt idx="321">
                    <c:v>2017</c:v>
                  </c:pt>
                  <c:pt idx="322">
                    <c:v>2018</c:v>
                  </c:pt>
                  <c:pt idx="323">
                    <c:v>2018</c:v>
                  </c:pt>
                  <c:pt idx="324">
                    <c:v>2018</c:v>
                  </c:pt>
                  <c:pt idx="325">
                    <c:v>2018</c:v>
                  </c:pt>
                  <c:pt idx="326">
                    <c:v>2018</c:v>
                  </c:pt>
                  <c:pt idx="327">
                    <c:v>2017</c:v>
                  </c:pt>
                  <c:pt idx="328">
                    <c:v>2018</c:v>
                  </c:pt>
                  <c:pt idx="329">
                    <c:v>2018</c:v>
                  </c:pt>
                  <c:pt idx="330">
                    <c:v>2018</c:v>
                  </c:pt>
                  <c:pt idx="331">
                    <c:v>2018</c:v>
                  </c:pt>
                  <c:pt idx="332">
                    <c:v>2017</c:v>
                  </c:pt>
                  <c:pt idx="333">
                    <c:v>2018</c:v>
                  </c:pt>
                  <c:pt idx="334">
                    <c:v>2018</c:v>
                  </c:pt>
                  <c:pt idx="335">
                    <c:v>2017</c:v>
                  </c:pt>
                  <c:pt idx="336">
                    <c:v>2018</c:v>
                  </c:pt>
                  <c:pt idx="337">
                    <c:v>2017</c:v>
                  </c:pt>
                  <c:pt idx="338">
                    <c:v>2018</c:v>
                  </c:pt>
                  <c:pt idx="339">
                    <c:v>2017</c:v>
                  </c:pt>
                  <c:pt idx="340">
                    <c:v>2018</c:v>
                  </c:pt>
                  <c:pt idx="341">
                    <c:v>2017</c:v>
                  </c:pt>
                  <c:pt idx="342">
                    <c:v>2018</c:v>
                  </c:pt>
                  <c:pt idx="343">
                    <c:v>2018</c:v>
                  </c:pt>
                  <c:pt idx="344">
                    <c:v>2017</c:v>
                  </c:pt>
                  <c:pt idx="345">
                    <c:v>2018</c:v>
                  </c:pt>
                  <c:pt idx="346">
                    <c:v>2017</c:v>
                  </c:pt>
                  <c:pt idx="347">
                    <c:v>2018</c:v>
                  </c:pt>
                  <c:pt idx="348">
                    <c:v>2017</c:v>
                  </c:pt>
                  <c:pt idx="349">
                    <c:v>2018</c:v>
                  </c:pt>
                  <c:pt idx="350">
                    <c:v>2018</c:v>
                  </c:pt>
                  <c:pt idx="351">
                    <c:v>2017</c:v>
                  </c:pt>
                  <c:pt idx="352">
                    <c:v>2018</c:v>
                  </c:pt>
                  <c:pt idx="353">
                    <c:v>2017</c:v>
                  </c:pt>
                  <c:pt idx="354">
                    <c:v>2017</c:v>
                  </c:pt>
                  <c:pt idx="355">
                    <c:v>2018</c:v>
                  </c:pt>
                  <c:pt idx="356">
                    <c:v>2018</c:v>
                  </c:pt>
                  <c:pt idx="357">
                    <c:v>2017</c:v>
                  </c:pt>
                  <c:pt idx="358">
                    <c:v>2018</c:v>
                  </c:pt>
                  <c:pt idx="359">
                    <c:v>2018</c:v>
                  </c:pt>
                  <c:pt idx="360">
                    <c:v>2017</c:v>
                  </c:pt>
                  <c:pt idx="361">
                    <c:v>2018</c:v>
                  </c:pt>
                  <c:pt idx="362">
                    <c:v>2017</c:v>
                  </c:pt>
                  <c:pt idx="363">
                    <c:v>2018</c:v>
                  </c:pt>
                  <c:pt idx="364">
                    <c:v>2018</c:v>
                  </c:pt>
                  <c:pt idx="365">
                    <c:v>2017</c:v>
                  </c:pt>
                  <c:pt idx="366">
                    <c:v>2017</c:v>
                  </c:pt>
                  <c:pt idx="367">
                    <c:v>2018</c:v>
                  </c:pt>
                  <c:pt idx="368">
                    <c:v>2018</c:v>
                  </c:pt>
                  <c:pt idx="369">
                    <c:v>2017</c:v>
                  </c:pt>
                  <c:pt idx="370">
                    <c:v>2018</c:v>
                  </c:pt>
                  <c:pt idx="371">
                    <c:v>2018</c:v>
                  </c:pt>
                  <c:pt idx="372">
                    <c:v>2018</c:v>
                  </c:pt>
                  <c:pt idx="373">
                    <c:v>2017</c:v>
                  </c:pt>
                  <c:pt idx="374">
                    <c:v>2018</c:v>
                  </c:pt>
                  <c:pt idx="375">
                    <c:v>2017</c:v>
                  </c:pt>
                  <c:pt idx="376">
                    <c:v>2018</c:v>
                  </c:pt>
                  <c:pt idx="377">
                    <c:v>2018</c:v>
                  </c:pt>
                  <c:pt idx="378">
                    <c:v>2017</c:v>
                  </c:pt>
                  <c:pt idx="379">
                    <c:v>2018</c:v>
                  </c:pt>
                  <c:pt idx="380">
                    <c:v>2018</c:v>
                  </c:pt>
                  <c:pt idx="381">
                    <c:v>2018</c:v>
                  </c:pt>
                  <c:pt idx="382">
                    <c:v>2018</c:v>
                  </c:pt>
                  <c:pt idx="383">
                    <c:v>2017</c:v>
                  </c:pt>
                  <c:pt idx="384">
                    <c:v>2018</c:v>
                  </c:pt>
                  <c:pt idx="385">
                    <c:v>2017</c:v>
                  </c:pt>
                  <c:pt idx="386">
                    <c:v>2018</c:v>
                  </c:pt>
                  <c:pt idx="387">
                    <c:v>2017</c:v>
                  </c:pt>
                  <c:pt idx="388">
                    <c:v>2018</c:v>
                  </c:pt>
                  <c:pt idx="389">
                    <c:v>2018</c:v>
                  </c:pt>
                  <c:pt idx="390">
                    <c:v>2018</c:v>
                  </c:pt>
                  <c:pt idx="391">
                    <c:v>2017</c:v>
                  </c:pt>
                  <c:pt idx="392">
                    <c:v>2018</c:v>
                  </c:pt>
                  <c:pt idx="393">
                    <c:v>2018</c:v>
                  </c:pt>
                  <c:pt idx="394">
                    <c:v>2017</c:v>
                  </c:pt>
                  <c:pt idx="395">
                    <c:v>2018</c:v>
                  </c:pt>
                  <c:pt idx="396">
                    <c:v>2017</c:v>
                  </c:pt>
                  <c:pt idx="397">
                    <c:v>2018</c:v>
                  </c:pt>
                  <c:pt idx="398">
                    <c:v>2017</c:v>
                  </c:pt>
                  <c:pt idx="399">
                    <c:v>2018</c:v>
                  </c:pt>
                  <c:pt idx="400">
                    <c:v>2017</c:v>
                  </c:pt>
                  <c:pt idx="401">
                    <c:v>2018</c:v>
                  </c:pt>
                  <c:pt idx="402">
                    <c:v>2018</c:v>
                  </c:pt>
                  <c:pt idx="403">
                    <c:v>2017</c:v>
                  </c:pt>
                  <c:pt idx="404">
                    <c:v>2018</c:v>
                  </c:pt>
                  <c:pt idx="405">
                    <c:v>2018</c:v>
                  </c:pt>
                  <c:pt idx="406">
                    <c:v>2018</c:v>
                  </c:pt>
                  <c:pt idx="407">
                    <c:v>2017</c:v>
                  </c:pt>
                  <c:pt idx="408">
                    <c:v>2018</c:v>
                  </c:pt>
                  <c:pt idx="409">
                    <c:v>2017</c:v>
                  </c:pt>
                  <c:pt idx="410">
                    <c:v>2018</c:v>
                  </c:pt>
                  <c:pt idx="411">
                    <c:v>2017</c:v>
                  </c:pt>
                  <c:pt idx="412">
                    <c:v>2017</c:v>
                  </c:pt>
                  <c:pt idx="413">
                    <c:v>2018</c:v>
                  </c:pt>
                  <c:pt idx="414">
                    <c:v>2018</c:v>
                  </c:pt>
                  <c:pt idx="415">
                    <c:v>2017</c:v>
                  </c:pt>
                  <c:pt idx="416">
                    <c:v>2018</c:v>
                  </c:pt>
                  <c:pt idx="417">
                    <c:v>2017</c:v>
                  </c:pt>
                  <c:pt idx="418">
                    <c:v>2018</c:v>
                  </c:pt>
                  <c:pt idx="419">
                    <c:v>2018</c:v>
                  </c:pt>
                  <c:pt idx="420">
                    <c:v>2018</c:v>
                  </c:pt>
                  <c:pt idx="421">
                    <c:v>2017</c:v>
                  </c:pt>
                  <c:pt idx="422">
                    <c:v>2018</c:v>
                  </c:pt>
                  <c:pt idx="423">
                    <c:v>2018</c:v>
                  </c:pt>
                  <c:pt idx="424">
                    <c:v>2017</c:v>
                  </c:pt>
                  <c:pt idx="425">
                    <c:v>2018</c:v>
                  </c:pt>
                  <c:pt idx="426">
                    <c:v>2017</c:v>
                  </c:pt>
                  <c:pt idx="427">
                    <c:v>2018</c:v>
                  </c:pt>
                  <c:pt idx="428">
                    <c:v>2017</c:v>
                  </c:pt>
                  <c:pt idx="429">
                    <c:v>2018</c:v>
                  </c:pt>
                  <c:pt idx="430">
                    <c:v>2017</c:v>
                  </c:pt>
                  <c:pt idx="431">
                    <c:v>2018</c:v>
                  </c:pt>
                  <c:pt idx="432">
                    <c:v>2017</c:v>
                  </c:pt>
                  <c:pt idx="433">
                    <c:v>2018</c:v>
                  </c:pt>
                  <c:pt idx="434">
                    <c:v>2017</c:v>
                  </c:pt>
                  <c:pt idx="435">
                    <c:v>2018</c:v>
                  </c:pt>
                  <c:pt idx="436">
                    <c:v>2018</c:v>
                  </c:pt>
                  <c:pt idx="437">
                    <c:v>2018</c:v>
                  </c:pt>
                  <c:pt idx="438">
                    <c:v>2017</c:v>
                  </c:pt>
                  <c:pt idx="439">
                    <c:v>2018</c:v>
                  </c:pt>
                  <c:pt idx="440">
                    <c:v>2017</c:v>
                  </c:pt>
                  <c:pt idx="441">
                    <c:v>2018</c:v>
                  </c:pt>
                  <c:pt idx="442">
                    <c:v>2017</c:v>
                  </c:pt>
                  <c:pt idx="443">
                    <c:v>2017</c:v>
                  </c:pt>
                  <c:pt idx="444">
                    <c:v>2018</c:v>
                  </c:pt>
                  <c:pt idx="445">
                    <c:v>2017</c:v>
                  </c:pt>
                  <c:pt idx="446">
                    <c:v>2018</c:v>
                  </c:pt>
                  <c:pt idx="447">
                    <c:v>2017</c:v>
                  </c:pt>
                  <c:pt idx="448">
                    <c:v>2018</c:v>
                  </c:pt>
                  <c:pt idx="449">
                    <c:v>2017</c:v>
                  </c:pt>
                  <c:pt idx="450">
                    <c:v>2018</c:v>
                  </c:pt>
                  <c:pt idx="451">
                    <c:v>2017</c:v>
                  </c:pt>
                  <c:pt idx="452">
                    <c:v>2018</c:v>
                  </c:pt>
                  <c:pt idx="453">
                    <c:v>2018</c:v>
                  </c:pt>
                  <c:pt idx="454">
                    <c:v>2018</c:v>
                  </c:pt>
                  <c:pt idx="455">
                    <c:v>2017</c:v>
                  </c:pt>
                  <c:pt idx="456">
                    <c:v>2018</c:v>
                  </c:pt>
                  <c:pt idx="457">
                    <c:v>2018</c:v>
                  </c:pt>
                  <c:pt idx="458">
                    <c:v>2017</c:v>
                  </c:pt>
                  <c:pt idx="459">
                    <c:v>2018</c:v>
                  </c:pt>
                  <c:pt idx="460">
                    <c:v>2017</c:v>
                  </c:pt>
                  <c:pt idx="461">
                    <c:v>2018</c:v>
                  </c:pt>
                  <c:pt idx="462">
                    <c:v>2017</c:v>
                  </c:pt>
                  <c:pt idx="463">
                    <c:v>2018</c:v>
                  </c:pt>
                  <c:pt idx="464">
                    <c:v>2018</c:v>
                  </c:pt>
                  <c:pt idx="465">
                    <c:v>2017</c:v>
                  </c:pt>
                  <c:pt idx="466">
                    <c:v>2018</c:v>
                  </c:pt>
                  <c:pt idx="467">
                    <c:v>2017</c:v>
                  </c:pt>
                  <c:pt idx="468">
                    <c:v>2018</c:v>
                  </c:pt>
                  <c:pt idx="469">
                    <c:v>2018</c:v>
                  </c:pt>
                  <c:pt idx="470">
                    <c:v>2018</c:v>
                  </c:pt>
                  <c:pt idx="471">
                    <c:v>2017</c:v>
                  </c:pt>
                  <c:pt idx="472">
                    <c:v>2018</c:v>
                  </c:pt>
                  <c:pt idx="473">
                    <c:v>2017</c:v>
                  </c:pt>
                  <c:pt idx="474">
                    <c:v>2018</c:v>
                  </c:pt>
                  <c:pt idx="475">
                    <c:v>2018</c:v>
                  </c:pt>
                  <c:pt idx="476">
                    <c:v>2018</c:v>
                  </c:pt>
                  <c:pt idx="477">
                    <c:v>2017</c:v>
                  </c:pt>
                  <c:pt idx="478">
                    <c:v>2018</c:v>
                  </c:pt>
                  <c:pt idx="479">
                    <c:v>2017</c:v>
                  </c:pt>
                  <c:pt idx="480">
                    <c:v>2018</c:v>
                  </c:pt>
                  <c:pt idx="481">
                    <c:v>2018</c:v>
                  </c:pt>
                  <c:pt idx="482">
                    <c:v>2018</c:v>
                  </c:pt>
                  <c:pt idx="483">
                    <c:v>2017</c:v>
                  </c:pt>
                  <c:pt idx="484">
                    <c:v>2018</c:v>
                  </c:pt>
                  <c:pt idx="485">
                    <c:v>2018</c:v>
                  </c:pt>
                  <c:pt idx="486">
                    <c:v>2017</c:v>
                  </c:pt>
                  <c:pt idx="487">
                    <c:v>2018</c:v>
                  </c:pt>
                  <c:pt idx="488">
                    <c:v>2018</c:v>
                  </c:pt>
                  <c:pt idx="489">
                    <c:v>2018</c:v>
                  </c:pt>
                  <c:pt idx="490">
                    <c:v>2017</c:v>
                  </c:pt>
                  <c:pt idx="491">
                    <c:v>2018</c:v>
                  </c:pt>
                  <c:pt idx="492">
                    <c:v>2018</c:v>
                  </c:pt>
                  <c:pt idx="493">
                    <c:v>2017</c:v>
                  </c:pt>
                  <c:pt idx="494">
                    <c:v>2018</c:v>
                  </c:pt>
                  <c:pt idx="495">
                    <c:v>2017</c:v>
                  </c:pt>
                  <c:pt idx="496">
                    <c:v>2018</c:v>
                  </c:pt>
                  <c:pt idx="497">
                    <c:v>2017</c:v>
                  </c:pt>
                  <c:pt idx="498">
                    <c:v>2018</c:v>
                  </c:pt>
                  <c:pt idx="499">
                    <c:v>2017</c:v>
                  </c:pt>
                  <c:pt idx="500">
                    <c:v>2018</c:v>
                  </c:pt>
                  <c:pt idx="501">
                    <c:v>2017</c:v>
                  </c:pt>
                  <c:pt idx="502">
                    <c:v>2018</c:v>
                  </c:pt>
                  <c:pt idx="503">
                    <c:v>2018</c:v>
                  </c:pt>
                  <c:pt idx="504">
                    <c:v>2017</c:v>
                  </c:pt>
                  <c:pt idx="505">
                    <c:v>2018</c:v>
                  </c:pt>
                  <c:pt idx="506">
                    <c:v>2017</c:v>
                  </c:pt>
                  <c:pt idx="507">
                    <c:v>2018</c:v>
                  </c:pt>
                  <c:pt idx="508">
                    <c:v>2018</c:v>
                  </c:pt>
                  <c:pt idx="509">
                    <c:v>2017</c:v>
                  </c:pt>
                  <c:pt idx="510">
                    <c:v>2018</c:v>
                  </c:pt>
                  <c:pt idx="511">
                    <c:v>2018</c:v>
                  </c:pt>
                  <c:pt idx="512">
                    <c:v>2017</c:v>
                  </c:pt>
                  <c:pt idx="513">
                    <c:v>2018</c:v>
                  </c:pt>
                  <c:pt idx="514">
                    <c:v>2017</c:v>
                  </c:pt>
                  <c:pt idx="515">
                    <c:v>2018</c:v>
                  </c:pt>
                  <c:pt idx="516">
                    <c:v>2017</c:v>
                  </c:pt>
                  <c:pt idx="517">
                    <c:v>2018</c:v>
                  </c:pt>
                  <c:pt idx="518">
                    <c:v>2017</c:v>
                  </c:pt>
                  <c:pt idx="519">
                    <c:v>2017</c:v>
                  </c:pt>
                  <c:pt idx="520">
                    <c:v>2018</c:v>
                  </c:pt>
                  <c:pt idx="521">
                    <c:v>2017</c:v>
                  </c:pt>
                  <c:pt idx="522">
                    <c:v>2018</c:v>
                  </c:pt>
                  <c:pt idx="523">
                    <c:v>2017</c:v>
                  </c:pt>
                  <c:pt idx="524">
                    <c:v>2018</c:v>
                  </c:pt>
                  <c:pt idx="525">
                    <c:v>2017</c:v>
                  </c:pt>
                  <c:pt idx="526">
                    <c:v>2018</c:v>
                  </c:pt>
                  <c:pt idx="527">
                    <c:v>2017</c:v>
                  </c:pt>
                  <c:pt idx="528">
                    <c:v>2017</c:v>
                  </c:pt>
                  <c:pt idx="529">
                    <c:v>2018</c:v>
                  </c:pt>
                  <c:pt idx="530">
                    <c:v>2018</c:v>
                  </c:pt>
                  <c:pt idx="531">
                    <c:v>2017</c:v>
                  </c:pt>
                  <c:pt idx="532">
                    <c:v>2018</c:v>
                  </c:pt>
                  <c:pt idx="533">
                    <c:v>2017</c:v>
                  </c:pt>
                  <c:pt idx="534">
                    <c:v>2018</c:v>
                  </c:pt>
                  <c:pt idx="535">
                    <c:v>2018</c:v>
                  </c:pt>
                  <c:pt idx="536">
                    <c:v>2018</c:v>
                  </c:pt>
                  <c:pt idx="537">
                    <c:v>2017</c:v>
                  </c:pt>
                  <c:pt idx="538">
                    <c:v>2018</c:v>
                  </c:pt>
                  <c:pt idx="539">
                    <c:v>2017</c:v>
                  </c:pt>
                  <c:pt idx="540">
                    <c:v>2018</c:v>
                  </c:pt>
                  <c:pt idx="541">
                    <c:v>2017</c:v>
                  </c:pt>
                  <c:pt idx="542">
                    <c:v>2018</c:v>
                  </c:pt>
                  <c:pt idx="543">
                    <c:v>2018</c:v>
                  </c:pt>
                  <c:pt idx="544">
                    <c:v>2017</c:v>
                  </c:pt>
                  <c:pt idx="545">
                    <c:v>2018</c:v>
                  </c:pt>
                  <c:pt idx="546">
                    <c:v>2017</c:v>
                  </c:pt>
                  <c:pt idx="547">
                    <c:v>2018</c:v>
                  </c:pt>
                  <c:pt idx="548">
                    <c:v>2017</c:v>
                  </c:pt>
                  <c:pt idx="549">
                    <c:v>2018</c:v>
                  </c:pt>
                  <c:pt idx="550">
                    <c:v>2017</c:v>
                  </c:pt>
                  <c:pt idx="551">
                    <c:v>2018</c:v>
                  </c:pt>
                  <c:pt idx="552">
                    <c:v>2018</c:v>
                  </c:pt>
                  <c:pt idx="553">
                    <c:v>2017</c:v>
                  </c:pt>
                  <c:pt idx="554">
                    <c:v>2018</c:v>
                  </c:pt>
                  <c:pt idx="555">
                    <c:v>2017</c:v>
                  </c:pt>
                  <c:pt idx="556">
                    <c:v>2018</c:v>
                  </c:pt>
                  <c:pt idx="557">
                    <c:v>2017</c:v>
                  </c:pt>
                  <c:pt idx="558">
                    <c:v>2018</c:v>
                  </c:pt>
                  <c:pt idx="559">
                    <c:v>2017</c:v>
                  </c:pt>
                  <c:pt idx="560">
                    <c:v>2018</c:v>
                  </c:pt>
                  <c:pt idx="561">
                    <c:v>2017</c:v>
                  </c:pt>
                  <c:pt idx="562">
                    <c:v>2018</c:v>
                  </c:pt>
                  <c:pt idx="563">
                    <c:v>2017</c:v>
                  </c:pt>
                  <c:pt idx="564">
                    <c:v>2018</c:v>
                  </c:pt>
                  <c:pt idx="565">
                    <c:v>2018</c:v>
                  </c:pt>
                  <c:pt idx="566">
                    <c:v>2018</c:v>
                  </c:pt>
                  <c:pt idx="567">
                    <c:v>2018</c:v>
                  </c:pt>
                  <c:pt idx="568">
                    <c:v>2018</c:v>
                  </c:pt>
                  <c:pt idx="569">
                    <c:v>2017</c:v>
                  </c:pt>
                  <c:pt idx="570">
                    <c:v>2018</c:v>
                  </c:pt>
                  <c:pt idx="571">
                    <c:v>2017</c:v>
                  </c:pt>
                  <c:pt idx="572">
                    <c:v>2018</c:v>
                  </c:pt>
                  <c:pt idx="573">
                    <c:v>2017</c:v>
                  </c:pt>
                  <c:pt idx="574">
                    <c:v>2018</c:v>
                  </c:pt>
                  <c:pt idx="575">
                    <c:v>2017</c:v>
                  </c:pt>
                  <c:pt idx="576">
                    <c:v>2018</c:v>
                  </c:pt>
                  <c:pt idx="577">
                    <c:v>2017</c:v>
                  </c:pt>
                  <c:pt idx="578">
                    <c:v>2018</c:v>
                  </c:pt>
                  <c:pt idx="579">
                    <c:v>2018</c:v>
                  </c:pt>
                  <c:pt idx="580">
                    <c:v>2017</c:v>
                  </c:pt>
                  <c:pt idx="581">
                    <c:v>2018</c:v>
                  </c:pt>
                  <c:pt idx="582">
                    <c:v>2017</c:v>
                  </c:pt>
                  <c:pt idx="583">
                    <c:v>2018</c:v>
                  </c:pt>
                  <c:pt idx="584">
                    <c:v>2017</c:v>
                  </c:pt>
                  <c:pt idx="585">
                    <c:v>2018</c:v>
                  </c:pt>
                  <c:pt idx="586">
                    <c:v>2017</c:v>
                  </c:pt>
                  <c:pt idx="587">
                    <c:v>2018</c:v>
                  </c:pt>
                  <c:pt idx="588">
                    <c:v>2017</c:v>
                  </c:pt>
                  <c:pt idx="589">
                    <c:v>2018</c:v>
                  </c:pt>
                  <c:pt idx="590">
                    <c:v>2017</c:v>
                  </c:pt>
                  <c:pt idx="591">
                    <c:v>2018</c:v>
                  </c:pt>
                  <c:pt idx="592">
                    <c:v>2017</c:v>
                  </c:pt>
                  <c:pt idx="593">
                    <c:v>2018</c:v>
                  </c:pt>
                  <c:pt idx="594">
                    <c:v>2017</c:v>
                  </c:pt>
                  <c:pt idx="595">
                    <c:v>2018</c:v>
                  </c:pt>
                  <c:pt idx="596">
                    <c:v>2017</c:v>
                  </c:pt>
                  <c:pt idx="597">
                    <c:v>2017</c:v>
                  </c:pt>
                  <c:pt idx="598">
                    <c:v>2018</c:v>
                  </c:pt>
                  <c:pt idx="599">
                    <c:v>2018</c:v>
                  </c:pt>
                  <c:pt idx="600">
                    <c:v>2017</c:v>
                  </c:pt>
                  <c:pt idx="601">
                    <c:v>2018</c:v>
                  </c:pt>
                  <c:pt idx="602">
                    <c:v>2017</c:v>
                  </c:pt>
                  <c:pt idx="603">
                    <c:v>2018</c:v>
                  </c:pt>
                  <c:pt idx="604">
                    <c:v>2018</c:v>
                  </c:pt>
                  <c:pt idx="605">
                    <c:v>2017</c:v>
                  </c:pt>
                  <c:pt idx="606">
                    <c:v>2017</c:v>
                  </c:pt>
                  <c:pt idx="607">
                    <c:v>2018</c:v>
                  </c:pt>
                  <c:pt idx="608">
                    <c:v>2017</c:v>
                  </c:pt>
                  <c:pt idx="609">
                    <c:v>2018</c:v>
                  </c:pt>
                  <c:pt idx="610">
                    <c:v>2018</c:v>
                  </c:pt>
                  <c:pt idx="611">
                    <c:v>2018</c:v>
                  </c:pt>
                  <c:pt idx="612">
                    <c:v>2018</c:v>
                  </c:pt>
                  <c:pt idx="613">
                    <c:v>2017</c:v>
                  </c:pt>
                  <c:pt idx="614">
                    <c:v>2018</c:v>
                  </c:pt>
                  <c:pt idx="615">
                    <c:v>2018</c:v>
                  </c:pt>
                  <c:pt idx="616">
                    <c:v>2017</c:v>
                  </c:pt>
                  <c:pt idx="617">
                    <c:v>2018</c:v>
                  </c:pt>
                  <c:pt idx="618">
                    <c:v>2017</c:v>
                  </c:pt>
                  <c:pt idx="619">
                    <c:v>2018</c:v>
                  </c:pt>
                  <c:pt idx="620">
                    <c:v>2018</c:v>
                  </c:pt>
                  <c:pt idx="621">
                    <c:v>2017</c:v>
                  </c:pt>
                  <c:pt idx="622">
                    <c:v>2018</c:v>
                  </c:pt>
                  <c:pt idx="623">
                    <c:v>2017</c:v>
                  </c:pt>
                  <c:pt idx="624">
                    <c:v>2018</c:v>
                  </c:pt>
                  <c:pt idx="625">
                    <c:v>2018</c:v>
                  </c:pt>
                  <c:pt idx="626">
                    <c:v>2017</c:v>
                  </c:pt>
                  <c:pt idx="627">
                    <c:v>2018</c:v>
                  </c:pt>
                  <c:pt idx="628">
                    <c:v>2017</c:v>
                  </c:pt>
                  <c:pt idx="629">
                    <c:v>2018</c:v>
                  </c:pt>
                  <c:pt idx="630">
                    <c:v>2017</c:v>
                  </c:pt>
                  <c:pt idx="631">
                    <c:v>2018</c:v>
                  </c:pt>
                  <c:pt idx="632">
                    <c:v>2018</c:v>
                  </c:pt>
                  <c:pt idx="633">
                    <c:v>2018</c:v>
                  </c:pt>
                  <c:pt idx="634">
                    <c:v>2017</c:v>
                  </c:pt>
                  <c:pt idx="635">
                    <c:v>2018</c:v>
                  </c:pt>
                  <c:pt idx="636">
                    <c:v>2018</c:v>
                  </c:pt>
                  <c:pt idx="637">
                    <c:v>2017</c:v>
                  </c:pt>
                  <c:pt idx="638">
                    <c:v>2018</c:v>
                  </c:pt>
                  <c:pt idx="639">
                    <c:v>2017</c:v>
                  </c:pt>
                  <c:pt idx="640">
                    <c:v>2018</c:v>
                  </c:pt>
                  <c:pt idx="641">
                    <c:v>2017</c:v>
                  </c:pt>
                  <c:pt idx="642">
                    <c:v>2018</c:v>
                  </c:pt>
                  <c:pt idx="643">
                    <c:v>2017</c:v>
                  </c:pt>
                  <c:pt idx="644">
                    <c:v>2018</c:v>
                  </c:pt>
                  <c:pt idx="645">
                    <c:v>2018</c:v>
                  </c:pt>
                  <c:pt idx="646">
                    <c:v>2018</c:v>
                  </c:pt>
                  <c:pt idx="647">
                    <c:v>2018</c:v>
                  </c:pt>
                  <c:pt idx="648">
                    <c:v>2017</c:v>
                  </c:pt>
                  <c:pt idx="649">
                    <c:v>2018</c:v>
                  </c:pt>
                  <c:pt idx="650">
                    <c:v>2018</c:v>
                  </c:pt>
                  <c:pt idx="651">
                    <c:v>2018</c:v>
                  </c:pt>
                  <c:pt idx="652">
                    <c:v>2017</c:v>
                  </c:pt>
                  <c:pt idx="653">
                    <c:v>2017</c:v>
                  </c:pt>
                  <c:pt idx="654">
                    <c:v>2018</c:v>
                  </c:pt>
                  <c:pt idx="655">
                    <c:v>2017</c:v>
                  </c:pt>
                  <c:pt idx="656">
                    <c:v>2018</c:v>
                  </c:pt>
                  <c:pt idx="657">
                    <c:v>2018</c:v>
                  </c:pt>
                  <c:pt idx="658">
                    <c:v>2017</c:v>
                  </c:pt>
                  <c:pt idx="659">
                    <c:v>2018</c:v>
                  </c:pt>
                  <c:pt idx="660">
                    <c:v>2017</c:v>
                  </c:pt>
                  <c:pt idx="661">
                    <c:v>2018</c:v>
                  </c:pt>
                  <c:pt idx="662">
                    <c:v>2017</c:v>
                  </c:pt>
                  <c:pt idx="663">
                    <c:v>2018</c:v>
                  </c:pt>
                  <c:pt idx="664">
                    <c:v>2018</c:v>
                  </c:pt>
                  <c:pt idx="665">
                    <c:v>2017</c:v>
                  </c:pt>
                  <c:pt idx="666">
                    <c:v>2018</c:v>
                  </c:pt>
                  <c:pt idx="667">
                    <c:v>2017</c:v>
                  </c:pt>
                  <c:pt idx="668">
                    <c:v>2018</c:v>
                  </c:pt>
                  <c:pt idx="669">
                    <c:v>2018</c:v>
                  </c:pt>
                  <c:pt idx="670">
                    <c:v>2018</c:v>
                  </c:pt>
                  <c:pt idx="671">
                    <c:v>2017</c:v>
                  </c:pt>
                  <c:pt idx="672">
                    <c:v>2017</c:v>
                  </c:pt>
                  <c:pt idx="673">
                    <c:v>2018</c:v>
                  </c:pt>
                  <c:pt idx="674">
                    <c:v>2017</c:v>
                  </c:pt>
                  <c:pt idx="675">
                    <c:v>2018</c:v>
                  </c:pt>
                  <c:pt idx="676">
                    <c:v>2017</c:v>
                  </c:pt>
                  <c:pt idx="677">
                    <c:v>2018</c:v>
                  </c:pt>
                  <c:pt idx="678">
                    <c:v>2017</c:v>
                  </c:pt>
                  <c:pt idx="679">
                    <c:v>2017</c:v>
                  </c:pt>
                  <c:pt idx="680">
                    <c:v>2018</c:v>
                  </c:pt>
                  <c:pt idx="681">
                    <c:v>2017</c:v>
                  </c:pt>
                  <c:pt idx="682">
                    <c:v>2018</c:v>
                  </c:pt>
                  <c:pt idx="683">
                    <c:v>2017</c:v>
                  </c:pt>
                  <c:pt idx="684">
                    <c:v>2018</c:v>
                  </c:pt>
                  <c:pt idx="685">
                    <c:v>2018</c:v>
                  </c:pt>
                  <c:pt idx="686">
                    <c:v>2017</c:v>
                  </c:pt>
                  <c:pt idx="687">
                    <c:v>2018</c:v>
                  </c:pt>
                  <c:pt idx="688">
                    <c:v>2017</c:v>
                  </c:pt>
                  <c:pt idx="689">
                    <c:v>2018</c:v>
                  </c:pt>
                  <c:pt idx="690">
                    <c:v>2017</c:v>
                  </c:pt>
                  <c:pt idx="691">
                    <c:v>2018</c:v>
                  </c:pt>
                  <c:pt idx="692">
                    <c:v>2017</c:v>
                  </c:pt>
                  <c:pt idx="693">
                    <c:v>2017</c:v>
                  </c:pt>
                  <c:pt idx="694">
                    <c:v>2018</c:v>
                  </c:pt>
                  <c:pt idx="695">
                    <c:v>2018</c:v>
                  </c:pt>
                  <c:pt idx="696">
                    <c:v>2017</c:v>
                  </c:pt>
                  <c:pt idx="697">
                    <c:v>2018</c:v>
                  </c:pt>
                  <c:pt idx="698">
                    <c:v>2018</c:v>
                  </c:pt>
                  <c:pt idx="699">
                    <c:v>2017</c:v>
                  </c:pt>
                  <c:pt idx="700">
                    <c:v>2018</c:v>
                  </c:pt>
                  <c:pt idx="701">
                    <c:v>2018</c:v>
                  </c:pt>
                  <c:pt idx="702">
                    <c:v>2017</c:v>
                  </c:pt>
                  <c:pt idx="703">
                    <c:v>2018</c:v>
                  </c:pt>
                  <c:pt idx="704">
                    <c:v>2018</c:v>
                  </c:pt>
                  <c:pt idx="705">
                    <c:v>2018</c:v>
                  </c:pt>
                  <c:pt idx="706">
                    <c:v>2018</c:v>
                  </c:pt>
                  <c:pt idx="707">
                    <c:v>2017</c:v>
                  </c:pt>
                  <c:pt idx="708">
                    <c:v>2018</c:v>
                  </c:pt>
                  <c:pt idx="709">
                    <c:v>2017</c:v>
                  </c:pt>
                  <c:pt idx="710">
                    <c:v>2018</c:v>
                  </c:pt>
                  <c:pt idx="711">
                    <c:v>2018</c:v>
                  </c:pt>
                  <c:pt idx="712">
                    <c:v>2018</c:v>
                  </c:pt>
                  <c:pt idx="713">
                    <c:v>2017</c:v>
                  </c:pt>
                  <c:pt idx="714">
                    <c:v>2018</c:v>
                  </c:pt>
                  <c:pt idx="715">
                    <c:v>2017</c:v>
                  </c:pt>
                  <c:pt idx="716">
                    <c:v>2018</c:v>
                  </c:pt>
                  <c:pt idx="717">
                    <c:v>2017</c:v>
                  </c:pt>
                  <c:pt idx="718">
                    <c:v>2018</c:v>
                  </c:pt>
                  <c:pt idx="719">
                    <c:v>2018</c:v>
                  </c:pt>
                  <c:pt idx="720">
                    <c:v>2017</c:v>
                  </c:pt>
                  <c:pt idx="721">
                    <c:v>2018</c:v>
                  </c:pt>
                  <c:pt idx="722">
                    <c:v>2017</c:v>
                  </c:pt>
                  <c:pt idx="723">
                    <c:v>2017</c:v>
                  </c:pt>
                  <c:pt idx="724">
                    <c:v>2018</c:v>
                  </c:pt>
                  <c:pt idx="725">
                    <c:v>2017</c:v>
                  </c:pt>
                  <c:pt idx="726">
                    <c:v>2018</c:v>
                  </c:pt>
                  <c:pt idx="727">
                    <c:v>2018</c:v>
                  </c:pt>
                  <c:pt idx="728">
                    <c:v>2018</c:v>
                  </c:pt>
                  <c:pt idx="729">
                    <c:v>2017</c:v>
                  </c:pt>
                  <c:pt idx="730">
                    <c:v>2018</c:v>
                  </c:pt>
                  <c:pt idx="731">
                    <c:v>2017</c:v>
                  </c:pt>
                  <c:pt idx="732">
                    <c:v>2018</c:v>
                  </c:pt>
                  <c:pt idx="733">
                    <c:v>2017</c:v>
                  </c:pt>
                  <c:pt idx="734">
                    <c:v>2017</c:v>
                  </c:pt>
                  <c:pt idx="735">
                    <c:v>2017</c:v>
                  </c:pt>
                  <c:pt idx="736">
                    <c:v>2018</c:v>
                  </c:pt>
                  <c:pt idx="737">
                    <c:v>2017</c:v>
                  </c:pt>
                  <c:pt idx="738">
                    <c:v>2018</c:v>
                  </c:pt>
                  <c:pt idx="739">
                    <c:v>2017</c:v>
                  </c:pt>
                  <c:pt idx="740">
                    <c:v>2017</c:v>
                  </c:pt>
                  <c:pt idx="741">
                    <c:v>2017</c:v>
                  </c:pt>
                  <c:pt idx="742">
                    <c:v>2017</c:v>
                  </c:pt>
                  <c:pt idx="743">
                    <c:v>2017</c:v>
                  </c:pt>
                  <c:pt idx="744">
                    <c:v>2018</c:v>
                  </c:pt>
                  <c:pt idx="745">
                    <c:v>2017</c:v>
                  </c:pt>
                  <c:pt idx="746">
                    <c:v>2018</c:v>
                  </c:pt>
                  <c:pt idx="747">
                    <c:v>2018</c:v>
                  </c:pt>
                  <c:pt idx="748">
                    <c:v>2018</c:v>
                  </c:pt>
                  <c:pt idx="749">
                    <c:v>2017</c:v>
                  </c:pt>
                  <c:pt idx="750">
                    <c:v>2018</c:v>
                  </c:pt>
                  <c:pt idx="751">
                    <c:v>2018</c:v>
                  </c:pt>
                  <c:pt idx="752">
                    <c:v>2017</c:v>
                  </c:pt>
                  <c:pt idx="753">
                    <c:v>2018</c:v>
                  </c:pt>
                  <c:pt idx="754">
                    <c:v>2018</c:v>
                  </c:pt>
                  <c:pt idx="755">
                    <c:v>2018</c:v>
                  </c:pt>
                  <c:pt idx="756">
                    <c:v>2017</c:v>
                  </c:pt>
                  <c:pt idx="757">
                    <c:v>2018</c:v>
                  </c:pt>
                  <c:pt idx="758">
                    <c:v>2017</c:v>
                  </c:pt>
                  <c:pt idx="759">
                    <c:v>2017</c:v>
                  </c:pt>
                  <c:pt idx="760">
                    <c:v>2017</c:v>
                  </c:pt>
                  <c:pt idx="761">
                    <c:v>2018</c:v>
                  </c:pt>
                  <c:pt idx="762">
                    <c:v>2018</c:v>
                  </c:pt>
                  <c:pt idx="763">
                    <c:v>2017</c:v>
                  </c:pt>
                  <c:pt idx="764">
                    <c:v>2018</c:v>
                  </c:pt>
                  <c:pt idx="765">
                    <c:v>2018</c:v>
                  </c:pt>
                  <c:pt idx="766">
                    <c:v>2017</c:v>
                  </c:pt>
                  <c:pt idx="767">
                    <c:v>2017</c:v>
                  </c:pt>
                  <c:pt idx="768">
                    <c:v>2018</c:v>
                  </c:pt>
                  <c:pt idx="769">
                    <c:v>2017</c:v>
                  </c:pt>
                  <c:pt idx="770">
                    <c:v>2018</c:v>
                  </c:pt>
                  <c:pt idx="771">
                    <c:v>2018</c:v>
                  </c:pt>
                  <c:pt idx="772">
                    <c:v>2017</c:v>
                  </c:pt>
                  <c:pt idx="773">
                    <c:v>2018</c:v>
                  </c:pt>
                  <c:pt idx="774">
                    <c:v>2018</c:v>
                  </c:pt>
                  <c:pt idx="775">
                    <c:v>2017</c:v>
                  </c:pt>
                  <c:pt idx="776">
                    <c:v>2017</c:v>
                  </c:pt>
                  <c:pt idx="777">
                    <c:v>2018</c:v>
                  </c:pt>
                  <c:pt idx="778">
                    <c:v>2018</c:v>
                  </c:pt>
                  <c:pt idx="779">
                    <c:v>2017</c:v>
                  </c:pt>
                  <c:pt idx="780">
                    <c:v>2017</c:v>
                  </c:pt>
                  <c:pt idx="781">
                    <c:v>2018</c:v>
                  </c:pt>
                  <c:pt idx="782">
                    <c:v>2017</c:v>
                  </c:pt>
                  <c:pt idx="783">
                    <c:v>2018</c:v>
                  </c:pt>
                  <c:pt idx="784">
                    <c:v>2017</c:v>
                  </c:pt>
                  <c:pt idx="785">
                    <c:v>2018</c:v>
                  </c:pt>
                  <c:pt idx="786">
                    <c:v>2018</c:v>
                  </c:pt>
                  <c:pt idx="787">
                    <c:v>2017</c:v>
                  </c:pt>
                  <c:pt idx="788">
                    <c:v>2018</c:v>
                  </c:pt>
                  <c:pt idx="789">
                    <c:v>2018</c:v>
                  </c:pt>
                  <c:pt idx="790">
                    <c:v>2017</c:v>
                  </c:pt>
                  <c:pt idx="791">
                    <c:v>2018</c:v>
                  </c:pt>
                  <c:pt idx="792">
                    <c:v>2018</c:v>
                  </c:pt>
                  <c:pt idx="793">
                    <c:v>2017</c:v>
                  </c:pt>
                  <c:pt idx="794">
                    <c:v>2018</c:v>
                  </c:pt>
                  <c:pt idx="795">
                    <c:v>2017</c:v>
                  </c:pt>
                  <c:pt idx="796">
                    <c:v>2018</c:v>
                  </c:pt>
                  <c:pt idx="797">
                    <c:v>2017</c:v>
                  </c:pt>
                  <c:pt idx="798">
                    <c:v>2017</c:v>
                  </c:pt>
                  <c:pt idx="799">
                    <c:v>2018</c:v>
                  </c:pt>
                  <c:pt idx="800">
                    <c:v>2018</c:v>
                  </c:pt>
                  <c:pt idx="801">
                    <c:v>2017</c:v>
                  </c:pt>
                  <c:pt idx="802">
                    <c:v>2017</c:v>
                  </c:pt>
                  <c:pt idx="803">
                    <c:v>2017</c:v>
                  </c:pt>
                  <c:pt idx="804">
                    <c:v>2018</c:v>
                  </c:pt>
                  <c:pt idx="805">
                    <c:v>2017</c:v>
                  </c:pt>
                  <c:pt idx="806">
                    <c:v>2018</c:v>
                  </c:pt>
                  <c:pt idx="807">
                    <c:v>2017</c:v>
                  </c:pt>
                  <c:pt idx="808">
                    <c:v>2018</c:v>
                  </c:pt>
                  <c:pt idx="809">
                    <c:v>2018</c:v>
                  </c:pt>
                  <c:pt idx="810">
                    <c:v>2018</c:v>
                  </c:pt>
                  <c:pt idx="811">
                    <c:v>2018</c:v>
                  </c:pt>
                  <c:pt idx="812">
                    <c:v>2018</c:v>
                  </c:pt>
                  <c:pt idx="813">
                    <c:v>2017</c:v>
                  </c:pt>
                  <c:pt idx="814">
                    <c:v>2017</c:v>
                  </c:pt>
                  <c:pt idx="815">
                    <c:v>2017</c:v>
                  </c:pt>
                  <c:pt idx="816">
                    <c:v>2018</c:v>
                  </c:pt>
                  <c:pt idx="817">
                    <c:v>2017</c:v>
                  </c:pt>
                  <c:pt idx="818">
                    <c:v>2018</c:v>
                  </c:pt>
                  <c:pt idx="819">
                    <c:v>2018</c:v>
                  </c:pt>
                  <c:pt idx="820">
                    <c:v>2017</c:v>
                  </c:pt>
                  <c:pt idx="821">
                    <c:v>2018</c:v>
                  </c:pt>
                  <c:pt idx="822">
                    <c:v>2017</c:v>
                  </c:pt>
                  <c:pt idx="823">
                    <c:v>2018</c:v>
                  </c:pt>
                  <c:pt idx="824">
                    <c:v>2018</c:v>
                  </c:pt>
                  <c:pt idx="825">
                    <c:v>2018</c:v>
                  </c:pt>
                  <c:pt idx="826">
                    <c:v>2018</c:v>
                  </c:pt>
                  <c:pt idx="827">
                    <c:v>2017</c:v>
                  </c:pt>
                  <c:pt idx="828">
                    <c:v>2018</c:v>
                  </c:pt>
                  <c:pt idx="829">
                    <c:v>2018</c:v>
                  </c:pt>
                  <c:pt idx="830">
                    <c:v>2017</c:v>
                  </c:pt>
                  <c:pt idx="831">
                    <c:v>2018</c:v>
                  </c:pt>
                  <c:pt idx="832">
                    <c:v>2018</c:v>
                  </c:pt>
                  <c:pt idx="833">
                    <c:v>2017</c:v>
                  </c:pt>
                  <c:pt idx="834">
                    <c:v>2018</c:v>
                  </c:pt>
                  <c:pt idx="835">
                    <c:v>2018</c:v>
                  </c:pt>
                  <c:pt idx="836">
                    <c:v>2018</c:v>
                  </c:pt>
                  <c:pt idx="837">
                    <c:v>2017</c:v>
                  </c:pt>
                  <c:pt idx="838">
                    <c:v>2017</c:v>
                  </c:pt>
                  <c:pt idx="839">
                    <c:v>2017</c:v>
                  </c:pt>
                  <c:pt idx="840">
                    <c:v>2018</c:v>
                  </c:pt>
                  <c:pt idx="841">
                    <c:v>2017</c:v>
                  </c:pt>
                  <c:pt idx="842">
                    <c:v>2018</c:v>
                  </c:pt>
                  <c:pt idx="843">
                    <c:v>2017</c:v>
                  </c:pt>
                  <c:pt idx="844">
                    <c:v>2017</c:v>
                  </c:pt>
                  <c:pt idx="845">
                    <c:v>2018</c:v>
                  </c:pt>
                  <c:pt idx="846">
                    <c:v>2017</c:v>
                  </c:pt>
                  <c:pt idx="847">
                    <c:v>2018</c:v>
                  </c:pt>
                  <c:pt idx="848">
                    <c:v>2018</c:v>
                  </c:pt>
                  <c:pt idx="849">
                    <c:v>2017</c:v>
                  </c:pt>
                  <c:pt idx="850">
                    <c:v>2018</c:v>
                  </c:pt>
                  <c:pt idx="851">
                    <c:v>2018</c:v>
                  </c:pt>
                  <c:pt idx="852">
                    <c:v>2018</c:v>
                  </c:pt>
                  <c:pt idx="853">
                    <c:v>2017</c:v>
                  </c:pt>
                  <c:pt idx="854">
                    <c:v>2017</c:v>
                  </c:pt>
                  <c:pt idx="855">
                    <c:v>2018</c:v>
                  </c:pt>
                  <c:pt idx="856">
                    <c:v>2017</c:v>
                  </c:pt>
                  <c:pt idx="857">
                    <c:v>2018</c:v>
                  </c:pt>
                  <c:pt idx="858">
                    <c:v>2018</c:v>
                  </c:pt>
                  <c:pt idx="859">
                    <c:v>2017</c:v>
                  </c:pt>
                  <c:pt idx="860">
                    <c:v>2018</c:v>
                  </c:pt>
                  <c:pt idx="861">
                    <c:v>2017</c:v>
                  </c:pt>
                  <c:pt idx="862">
                    <c:v>2017</c:v>
                  </c:pt>
                  <c:pt idx="863">
                    <c:v>2018</c:v>
                  </c:pt>
                  <c:pt idx="864">
                    <c:v>2017</c:v>
                  </c:pt>
                  <c:pt idx="865">
                    <c:v>2018</c:v>
                  </c:pt>
                  <c:pt idx="866">
                    <c:v>2017</c:v>
                  </c:pt>
                  <c:pt idx="867">
                    <c:v>2018</c:v>
                  </c:pt>
                  <c:pt idx="868">
                    <c:v>2017</c:v>
                  </c:pt>
                  <c:pt idx="869">
                    <c:v>2018</c:v>
                  </c:pt>
                  <c:pt idx="870">
                    <c:v>2017</c:v>
                  </c:pt>
                  <c:pt idx="871">
                    <c:v>2018</c:v>
                  </c:pt>
                  <c:pt idx="872">
                    <c:v>2018</c:v>
                  </c:pt>
                  <c:pt idx="873">
                    <c:v>2018</c:v>
                  </c:pt>
                  <c:pt idx="874">
                    <c:v>2017</c:v>
                  </c:pt>
                  <c:pt idx="875">
                    <c:v>2017</c:v>
                  </c:pt>
                  <c:pt idx="876">
                    <c:v>2018</c:v>
                  </c:pt>
                  <c:pt idx="877">
                    <c:v>2017</c:v>
                  </c:pt>
                  <c:pt idx="878">
                    <c:v>2018</c:v>
                  </c:pt>
                  <c:pt idx="879">
                    <c:v>2017</c:v>
                  </c:pt>
                  <c:pt idx="880">
                    <c:v>2018</c:v>
                  </c:pt>
                  <c:pt idx="881">
                    <c:v>2017</c:v>
                  </c:pt>
                  <c:pt idx="882">
                    <c:v>2018</c:v>
                  </c:pt>
                  <c:pt idx="883">
                    <c:v>2018</c:v>
                  </c:pt>
                  <c:pt idx="884">
                    <c:v>2018</c:v>
                  </c:pt>
                  <c:pt idx="885">
                    <c:v>2018</c:v>
                  </c:pt>
                  <c:pt idx="886">
                    <c:v>2017</c:v>
                  </c:pt>
                  <c:pt idx="887">
                    <c:v>2017</c:v>
                  </c:pt>
                  <c:pt idx="888">
                    <c:v>2018</c:v>
                  </c:pt>
                  <c:pt idx="889">
                    <c:v>2018</c:v>
                  </c:pt>
                  <c:pt idx="890">
                    <c:v>2018</c:v>
                  </c:pt>
                  <c:pt idx="891">
                    <c:v>2017</c:v>
                  </c:pt>
                  <c:pt idx="892">
                    <c:v>2018</c:v>
                  </c:pt>
                  <c:pt idx="893">
                    <c:v>2017</c:v>
                  </c:pt>
                  <c:pt idx="894">
                    <c:v>2018</c:v>
                  </c:pt>
                  <c:pt idx="895">
                    <c:v>2017</c:v>
                  </c:pt>
                  <c:pt idx="896">
                    <c:v>2018</c:v>
                  </c:pt>
                  <c:pt idx="897">
                    <c:v>2017</c:v>
                  </c:pt>
                  <c:pt idx="898">
                    <c:v>2018</c:v>
                  </c:pt>
                  <c:pt idx="899">
                    <c:v>2018</c:v>
                  </c:pt>
                  <c:pt idx="900">
                    <c:v>2017</c:v>
                  </c:pt>
                  <c:pt idx="901">
                    <c:v>2018</c:v>
                  </c:pt>
                  <c:pt idx="902">
                    <c:v>2017</c:v>
                  </c:pt>
                  <c:pt idx="903">
                    <c:v>2018</c:v>
                  </c:pt>
                  <c:pt idx="904">
                    <c:v>2018</c:v>
                  </c:pt>
                  <c:pt idx="905">
                    <c:v>2017</c:v>
                  </c:pt>
                  <c:pt idx="906">
                    <c:v>2018</c:v>
                  </c:pt>
                  <c:pt idx="907">
                    <c:v>2018</c:v>
                  </c:pt>
                  <c:pt idx="908">
                    <c:v>2017</c:v>
                  </c:pt>
                  <c:pt idx="909">
                    <c:v>2018</c:v>
                  </c:pt>
                  <c:pt idx="910">
                    <c:v>2018</c:v>
                  </c:pt>
                  <c:pt idx="911">
                    <c:v>2018</c:v>
                  </c:pt>
                  <c:pt idx="912">
                    <c:v>2017</c:v>
                  </c:pt>
                  <c:pt idx="913">
                    <c:v>2018</c:v>
                  </c:pt>
                  <c:pt idx="914">
                    <c:v>2017</c:v>
                  </c:pt>
                  <c:pt idx="915">
                    <c:v>2018</c:v>
                  </c:pt>
                  <c:pt idx="916">
                    <c:v>2018</c:v>
                  </c:pt>
                  <c:pt idx="917">
                    <c:v>2017</c:v>
                  </c:pt>
                  <c:pt idx="918">
                    <c:v>2018</c:v>
                  </c:pt>
                  <c:pt idx="919">
                    <c:v>2017</c:v>
                  </c:pt>
                  <c:pt idx="920">
                    <c:v>2017</c:v>
                  </c:pt>
                  <c:pt idx="921">
                    <c:v>2018</c:v>
                  </c:pt>
                  <c:pt idx="922">
                    <c:v>2017</c:v>
                  </c:pt>
                  <c:pt idx="923">
                    <c:v>2018</c:v>
                  </c:pt>
                  <c:pt idx="924">
                    <c:v>2017</c:v>
                  </c:pt>
                  <c:pt idx="925">
                    <c:v>2018</c:v>
                  </c:pt>
                  <c:pt idx="926">
                    <c:v>2017</c:v>
                  </c:pt>
                  <c:pt idx="927">
                    <c:v>2018</c:v>
                  </c:pt>
                  <c:pt idx="928">
                    <c:v>2018</c:v>
                  </c:pt>
                  <c:pt idx="929">
                    <c:v>2018</c:v>
                  </c:pt>
                  <c:pt idx="930">
                    <c:v>2017</c:v>
                  </c:pt>
                  <c:pt idx="931">
                    <c:v>2017</c:v>
                  </c:pt>
                  <c:pt idx="932">
                    <c:v>2018</c:v>
                  </c:pt>
                  <c:pt idx="933">
                    <c:v>2017</c:v>
                  </c:pt>
                  <c:pt idx="934">
                    <c:v>2017</c:v>
                  </c:pt>
                  <c:pt idx="935">
                    <c:v>2018</c:v>
                  </c:pt>
                  <c:pt idx="936">
                    <c:v>2017</c:v>
                  </c:pt>
                  <c:pt idx="937">
                    <c:v>2018</c:v>
                  </c:pt>
                  <c:pt idx="938">
                    <c:v>2017</c:v>
                  </c:pt>
                  <c:pt idx="939">
                    <c:v>2018</c:v>
                  </c:pt>
                  <c:pt idx="940">
                    <c:v>2017</c:v>
                  </c:pt>
                  <c:pt idx="941">
                    <c:v>2017</c:v>
                  </c:pt>
                  <c:pt idx="942">
                    <c:v>2018</c:v>
                  </c:pt>
                  <c:pt idx="943">
                    <c:v>2018</c:v>
                  </c:pt>
                  <c:pt idx="944">
                    <c:v>2017</c:v>
                  </c:pt>
                  <c:pt idx="945">
                    <c:v>2018</c:v>
                  </c:pt>
                  <c:pt idx="946">
                    <c:v>2017</c:v>
                  </c:pt>
                  <c:pt idx="947">
                    <c:v>2018</c:v>
                  </c:pt>
                  <c:pt idx="948">
                    <c:v>2017</c:v>
                  </c:pt>
                  <c:pt idx="949">
                    <c:v>2018</c:v>
                  </c:pt>
                  <c:pt idx="950">
                    <c:v>2017</c:v>
                  </c:pt>
                  <c:pt idx="951">
                    <c:v>2018</c:v>
                  </c:pt>
                  <c:pt idx="952">
                    <c:v>2017</c:v>
                  </c:pt>
                  <c:pt idx="953">
                    <c:v>2018</c:v>
                  </c:pt>
                  <c:pt idx="954">
                    <c:v>2017</c:v>
                  </c:pt>
                  <c:pt idx="955">
                    <c:v>2018</c:v>
                  </c:pt>
                  <c:pt idx="956">
                    <c:v>2017</c:v>
                  </c:pt>
                  <c:pt idx="957">
                    <c:v>2018</c:v>
                  </c:pt>
                  <c:pt idx="958">
                    <c:v>2017</c:v>
                  </c:pt>
                  <c:pt idx="959">
                    <c:v>2018</c:v>
                  </c:pt>
                  <c:pt idx="960">
                    <c:v>2018</c:v>
                  </c:pt>
                  <c:pt idx="961">
                    <c:v>2018</c:v>
                  </c:pt>
                  <c:pt idx="962">
                    <c:v>2017</c:v>
                  </c:pt>
                  <c:pt idx="963">
                    <c:v>2018</c:v>
                  </c:pt>
                  <c:pt idx="964">
                    <c:v>2018</c:v>
                  </c:pt>
                  <c:pt idx="965">
                    <c:v>2017</c:v>
                  </c:pt>
                  <c:pt idx="966">
                    <c:v>2018</c:v>
                  </c:pt>
                  <c:pt idx="967">
                    <c:v>2017</c:v>
                  </c:pt>
                  <c:pt idx="968">
                    <c:v>2018</c:v>
                  </c:pt>
                  <c:pt idx="969">
                    <c:v>2018</c:v>
                  </c:pt>
                  <c:pt idx="970">
                    <c:v>2017</c:v>
                  </c:pt>
                  <c:pt idx="971">
                    <c:v>2018</c:v>
                  </c:pt>
                  <c:pt idx="972">
                    <c:v>2017</c:v>
                  </c:pt>
                  <c:pt idx="973">
                    <c:v>2018</c:v>
                  </c:pt>
                  <c:pt idx="974">
                    <c:v>2017</c:v>
                  </c:pt>
                  <c:pt idx="975">
                    <c:v>2017</c:v>
                  </c:pt>
                  <c:pt idx="976">
                    <c:v>2018</c:v>
                  </c:pt>
                  <c:pt idx="977">
                    <c:v>2017</c:v>
                  </c:pt>
                  <c:pt idx="978">
                    <c:v>2018</c:v>
                  </c:pt>
                  <c:pt idx="979">
                    <c:v>2017</c:v>
                  </c:pt>
                  <c:pt idx="980">
                    <c:v>2018</c:v>
                  </c:pt>
                  <c:pt idx="981">
                    <c:v>2017</c:v>
                  </c:pt>
                  <c:pt idx="982">
                    <c:v>2018</c:v>
                  </c:pt>
                  <c:pt idx="983">
                    <c:v>2017</c:v>
                  </c:pt>
                  <c:pt idx="984">
                    <c:v>2018</c:v>
                  </c:pt>
                  <c:pt idx="985">
                    <c:v>2017</c:v>
                  </c:pt>
                  <c:pt idx="986">
                    <c:v>2017</c:v>
                  </c:pt>
                  <c:pt idx="987">
                    <c:v>2017</c:v>
                  </c:pt>
                  <c:pt idx="988">
                    <c:v>2018</c:v>
                  </c:pt>
                  <c:pt idx="989">
                    <c:v>2017</c:v>
                  </c:pt>
                  <c:pt idx="990">
                    <c:v>2018</c:v>
                  </c:pt>
                  <c:pt idx="991">
                    <c:v>2018</c:v>
                  </c:pt>
                  <c:pt idx="992">
                    <c:v>2017</c:v>
                  </c:pt>
                  <c:pt idx="993">
                    <c:v>2018</c:v>
                  </c:pt>
                  <c:pt idx="994">
                    <c:v>2018</c:v>
                  </c:pt>
                  <c:pt idx="995">
                    <c:v>2017</c:v>
                  </c:pt>
                  <c:pt idx="996">
                    <c:v>2018</c:v>
                  </c:pt>
                  <c:pt idx="997">
                    <c:v>2017</c:v>
                  </c:pt>
                  <c:pt idx="998">
                    <c:v>2018</c:v>
                  </c:pt>
                  <c:pt idx="999">
                    <c:v>2017</c:v>
                  </c:pt>
                  <c:pt idx="1000">
                    <c:v>2018</c:v>
                  </c:pt>
                  <c:pt idx="1001">
                    <c:v>2017</c:v>
                  </c:pt>
                  <c:pt idx="1002">
                    <c:v>2018</c:v>
                  </c:pt>
                  <c:pt idx="1003">
                    <c:v>2017</c:v>
                  </c:pt>
                  <c:pt idx="1004">
                    <c:v>2018</c:v>
                  </c:pt>
                  <c:pt idx="1005">
                    <c:v>2018</c:v>
                  </c:pt>
                  <c:pt idx="1006">
                    <c:v>2017</c:v>
                  </c:pt>
                  <c:pt idx="1007">
                    <c:v>2018</c:v>
                  </c:pt>
                  <c:pt idx="1008">
                    <c:v>2017</c:v>
                  </c:pt>
                  <c:pt idx="1009">
                    <c:v>2018</c:v>
                  </c:pt>
                  <c:pt idx="1010">
                    <c:v>2017</c:v>
                  </c:pt>
                  <c:pt idx="1011">
                    <c:v>2018</c:v>
                  </c:pt>
                  <c:pt idx="1012">
                    <c:v>2018</c:v>
                  </c:pt>
                  <c:pt idx="1013">
                    <c:v>2018</c:v>
                  </c:pt>
                  <c:pt idx="1014">
                    <c:v>2018</c:v>
                  </c:pt>
                  <c:pt idx="1015">
                    <c:v>2017</c:v>
                  </c:pt>
                  <c:pt idx="1016">
                    <c:v>2018</c:v>
                  </c:pt>
                  <c:pt idx="1017">
                    <c:v>2017</c:v>
                  </c:pt>
                  <c:pt idx="1018">
                    <c:v>2018</c:v>
                  </c:pt>
                  <c:pt idx="1019">
                    <c:v>2017</c:v>
                  </c:pt>
                  <c:pt idx="1020">
                    <c:v>2018</c:v>
                  </c:pt>
                  <c:pt idx="1021">
                    <c:v>2017</c:v>
                  </c:pt>
                  <c:pt idx="1022">
                    <c:v>2017</c:v>
                  </c:pt>
                  <c:pt idx="1023">
                    <c:v>2018</c:v>
                  </c:pt>
                  <c:pt idx="1024">
                    <c:v>2017</c:v>
                  </c:pt>
                  <c:pt idx="1025">
                    <c:v>2018</c:v>
                  </c:pt>
                  <c:pt idx="1026">
                    <c:v>2018</c:v>
                  </c:pt>
                  <c:pt idx="1027">
                    <c:v>2017</c:v>
                  </c:pt>
                  <c:pt idx="1028">
                    <c:v>2018</c:v>
                  </c:pt>
                  <c:pt idx="1029">
                    <c:v>2017</c:v>
                  </c:pt>
                  <c:pt idx="1030">
                    <c:v>2018</c:v>
                  </c:pt>
                  <c:pt idx="1031">
                    <c:v>2018</c:v>
                  </c:pt>
                  <c:pt idx="1032">
                    <c:v>2017</c:v>
                  </c:pt>
                  <c:pt idx="1033">
                    <c:v>2018</c:v>
                  </c:pt>
                  <c:pt idx="1034">
                    <c:v>2017</c:v>
                  </c:pt>
                  <c:pt idx="1035">
                    <c:v>2018</c:v>
                  </c:pt>
                  <c:pt idx="1036">
                    <c:v>2017</c:v>
                  </c:pt>
                  <c:pt idx="1037">
                    <c:v>2018</c:v>
                  </c:pt>
                  <c:pt idx="1038">
                    <c:v>2017</c:v>
                  </c:pt>
                  <c:pt idx="1039">
                    <c:v>2018</c:v>
                  </c:pt>
                  <c:pt idx="1040">
                    <c:v>2017</c:v>
                  </c:pt>
                  <c:pt idx="1041">
                    <c:v>2017</c:v>
                  </c:pt>
                  <c:pt idx="1042">
                    <c:v>2018</c:v>
                  </c:pt>
                  <c:pt idx="1043">
                    <c:v>2017</c:v>
                  </c:pt>
                  <c:pt idx="1044">
                    <c:v>2017</c:v>
                  </c:pt>
                  <c:pt idx="1045">
                    <c:v>2018</c:v>
                  </c:pt>
                  <c:pt idx="1046">
                    <c:v>2017</c:v>
                  </c:pt>
                  <c:pt idx="1047">
                    <c:v>2018</c:v>
                  </c:pt>
                  <c:pt idx="1048">
                    <c:v>2017</c:v>
                  </c:pt>
                  <c:pt idx="1049">
                    <c:v>2018</c:v>
                  </c:pt>
                  <c:pt idx="1050">
                    <c:v>2017</c:v>
                  </c:pt>
                  <c:pt idx="1051">
                    <c:v>2018</c:v>
                  </c:pt>
                  <c:pt idx="1052">
                    <c:v>2018</c:v>
                  </c:pt>
                  <c:pt idx="1053">
                    <c:v>2017</c:v>
                  </c:pt>
                  <c:pt idx="1054">
                    <c:v>2017</c:v>
                  </c:pt>
                  <c:pt idx="1055">
                    <c:v>2018</c:v>
                  </c:pt>
                  <c:pt idx="1056">
                    <c:v>2017</c:v>
                  </c:pt>
                  <c:pt idx="1057">
                    <c:v>2018</c:v>
                  </c:pt>
                  <c:pt idx="1058">
                    <c:v>2018</c:v>
                  </c:pt>
                  <c:pt idx="1059">
                    <c:v>2017</c:v>
                  </c:pt>
                  <c:pt idx="1060">
                    <c:v>2017</c:v>
                  </c:pt>
                  <c:pt idx="1061">
                    <c:v>2018</c:v>
                  </c:pt>
                  <c:pt idx="1062">
                    <c:v>2017</c:v>
                  </c:pt>
                  <c:pt idx="1063">
                    <c:v>2018</c:v>
                  </c:pt>
                  <c:pt idx="1064">
                    <c:v>2017</c:v>
                  </c:pt>
                  <c:pt idx="1065">
                    <c:v>2018</c:v>
                  </c:pt>
                  <c:pt idx="1066">
                    <c:v>2017</c:v>
                  </c:pt>
                  <c:pt idx="1067">
                    <c:v>2018</c:v>
                  </c:pt>
                  <c:pt idx="1068">
                    <c:v>2018</c:v>
                  </c:pt>
                  <c:pt idx="1069">
                    <c:v>2017</c:v>
                  </c:pt>
                  <c:pt idx="1070">
                    <c:v>2017</c:v>
                  </c:pt>
                  <c:pt idx="1071">
                    <c:v>2018</c:v>
                  </c:pt>
                  <c:pt idx="1072">
                    <c:v>2017</c:v>
                  </c:pt>
                  <c:pt idx="1073">
                    <c:v>2018</c:v>
                  </c:pt>
                  <c:pt idx="1074">
                    <c:v>2018</c:v>
                  </c:pt>
                  <c:pt idx="1075">
                    <c:v>2018</c:v>
                  </c:pt>
                  <c:pt idx="1076">
                    <c:v>2017</c:v>
                  </c:pt>
                  <c:pt idx="1077">
                    <c:v>2018</c:v>
                  </c:pt>
                  <c:pt idx="1078">
                    <c:v>2017</c:v>
                  </c:pt>
                  <c:pt idx="1079">
                    <c:v>2018</c:v>
                  </c:pt>
                  <c:pt idx="1080">
                    <c:v>2018</c:v>
                  </c:pt>
                  <c:pt idx="1081">
                    <c:v>2017</c:v>
                  </c:pt>
                  <c:pt idx="1082">
                    <c:v>2018</c:v>
                  </c:pt>
                  <c:pt idx="1083">
                    <c:v>2017</c:v>
                  </c:pt>
                  <c:pt idx="1084">
                    <c:v>2018</c:v>
                  </c:pt>
                  <c:pt idx="1085">
                    <c:v>2017</c:v>
                  </c:pt>
                  <c:pt idx="1086">
                    <c:v>2018</c:v>
                  </c:pt>
                  <c:pt idx="1087">
                    <c:v>2018</c:v>
                  </c:pt>
                  <c:pt idx="1088">
                    <c:v>2018</c:v>
                  </c:pt>
                  <c:pt idx="1089">
                    <c:v>2017</c:v>
                  </c:pt>
                  <c:pt idx="1090">
                    <c:v>2018</c:v>
                  </c:pt>
                  <c:pt idx="1091">
                    <c:v>2017</c:v>
                  </c:pt>
                  <c:pt idx="1092">
                    <c:v>2017</c:v>
                  </c:pt>
                  <c:pt idx="1093">
                    <c:v>2018</c:v>
                  </c:pt>
                  <c:pt idx="1094">
                    <c:v>2018</c:v>
                  </c:pt>
                  <c:pt idx="1095">
                    <c:v>2017</c:v>
                  </c:pt>
                  <c:pt idx="1096">
                    <c:v>2017</c:v>
                  </c:pt>
                  <c:pt idx="1097">
                    <c:v>2018</c:v>
                  </c:pt>
                  <c:pt idx="1098">
                    <c:v>2018</c:v>
                  </c:pt>
                  <c:pt idx="1099">
                    <c:v>2017</c:v>
                  </c:pt>
                  <c:pt idx="1100">
                    <c:v>2018</c:v>
                  </c:pt>
                  <c:pt idx="1101">
                    <c:v>2017</c:v>
                  </c:pt>
                  <c:pt idx="1102">
                    <c:v>2018</c:v>
                  </c:pt>
                  <c:pt idx="1103">
                    <c:v>2018</c:v>
                  </c:pt>
                  <c:pt idx="1104">
                    <c:v>2018</c:v>
                  </c:pt>
                  <c:pt idx="1105">
                    <c:v>2017</c:v>
                  </c:pt>
                  <c:pt idx="1106">
                    <c:v>2018</c:v>
                  </c:pt>
                  <c:pt idx="1107">
                    <c:v>2018</c:v>
                  </c:pt>
                  <c:pt idx="1108">
                    <c:v>2018</c:v>
                  </c:pt>
                  <c:pt idx="1109">
                    <c:v>2017</c:v>
                  </c:pt>
                  <c:pt idx="1110">
                    <c:v>2018</c:v>
                  </c:pt>
                  <c:pt idx="1111">
                    <c:v>2017</c:v>
                  </c:pt>
                  <c:pt idx="1112">
                    <c:v>2018</c:v>
                  </c:pt>
                  <c:pt idx="1113">
                    <c:v>2018</c:v>
                  </c:pt>
                  <c:pt idx="1114">
                    <c:v>2017</c:v>
                  </c:pt>
                  <c:pt idx="1115">
                    <c:v>2018</c:v>
                  </c:pt>
                  <c:pt idx="1116">
                    <c:v>2017</c:v>
                  </c:pt>
                  <c:pt idx="1117">
                    <c:v>2018</c:v>
                  </c:pt>
                  <c:pt idx="1118">
                    <c:v>2018</c:v>
                  </c:pt>
                  <c:pt idx="1119">
                    <c:v>2017</c:v>
                  </c:pt>
                  <c:pt idx="1120">
                    <c:v>2018</c:v>
                  </c:pt>
                  <c:pt idx="1121">
                    <c:v>2017</c:v>
                  </c:pt>
                  <c:pt idx="1122">
                    <c:v>2018</c:v>
                  </c:pt>
                  <c:pt idx="1123">
                    <c:v>2017</c:v>
                  </c:pt>
                  <c:pt idx="1124">
                    <c:v>2018</c:v>
                  </c:pt>
                  <c:pt idx="1125">
                    <c:v>2017</c:v>
                  </c:pt>
                  <c:pt idx="1126">
                    <c:v>2018</c:v>
                  </c:pt>
                  <c:pt idx="1127">
                    <c:v>2017</c:v>
                  </c:pt>
                  <c:pt idx="1128">
                    <c:v>2017</c:v>
                  </c:pt>
                  <c:pt idx="1129">
                    <c:v>2018</c:v>
                  </c:pt>
                  <c:pt idx="1130">
                    <c:v>2017</c:v>
                  </c:pt>
                  <c:pt idx="1131">
                    <c:v>2018</c:v>
                  </c:pt>
                  <c:pt idx="1132">
                    <c:v>2017</c:v>
                  </c:pt>
                  <c:pt idx="1133">
                    <c:v>2018</c:v>
                  </c:pt>
                  <c:pt idx="1134">
                    <c:v>2017</c:v>
                  </c:pt>
                  <c:pt idx="1135">
                    <c:v>2018</c:v>
                  </c:pt>
                  <c:pt idx="1136">
                    <c:v>2017</c:v>
                  </c:pt>
                  <c:pt idx="1137">
                    <c:v>2017</c:v>
                  </c:pt>
                  <c:pt idx="1138">
                    <c:v>2018</c:v>
                  </c:pt>
                  <c:pt idx="1139">
                    <c:v>2017</c:v>
                  </c:pt>
                  <c:pt idx="1140">
                    <c:v>2018</c:v>
                  </c:pt>
                  <c:pt idx="1141">
                    <c:v>2017</c:v>
                  </c:pt>
                  <c:pt idx="1142">
                    <c:v>2018</c:v>
                  </c:pt>
                  <c:pt idx="1143">
                    <c:v>2017</c:v>
                  </c:pt>
                  <c:pt idx="1144">
                    <c:v>2018</c:v>
                  </c:pt>
                  <c:pt idx="1145">
                    <c:v>2018</c:v>
                  </c:pt>
                  <c:pt idx="1146">
                    <c:v>2017</c:v>
                  </c:pt>
                  <c:pt idx="1147">
                    <c:v>2018</c:v>
                  </c:pt>
                  <c:pt idx="1148">
                    <c:v>2018</c:v>
                  </c:pt>
                  <c:pt idx="1149">
                    <c:v>2017</c:v>
                  </c:pt>
                  <c:pt idx="1150">
                    <c:v>2018</c:v>
                  </c:pt>
                  <c:pt idx="1151">
                    <c:v>2017</c:v>
                  </c:pt>
                  <c:pt idx="1152">
                    <c:v>2018</c:v>
                  </c:pt>
                  <c:pt idx="1153">
                    <c:v>2017</c:v>
                  </c:pt>
                  <c:pt idx="1154">
                    <c:v>2018</c:v>
                  </c:pt>
                  <c:pt idx="1155">
                    <c:v>2017</c:v>
                  </c:pt>
                  <c:pt idx="1156">
                    <c:v>2018</c:v>
                  </c:pt>
                  <c:pt idx="1157">
                    <c:v>2018</c:v>
                  </c:pt>
                  <c:pt idx="1158">
                    <c:v>2017</c:v>
                  </c:pt>
                  <c:pt idx="1159">
                    <c:v>2018</c:v>
                  </c:pt>
                  <c:pt idx="1160">
                    <c:v>2017</c:v>
                  </c:pt>
                  <c:pt idx="1161">
                    <c:v>2018</c:v>
                  </c:pt>
                  <c:pt idx="1162">
                    <c:v>2017</c:v>
                  </c:pt>
                  <c:pt idx="1163">
                    <c:v>2018</c:v>
                  </c:pt>
                  <c:pt idx="1164">
                    <c:v>2017</c:v>
                  </c:pt>
                  <c:pt idx="1165">
                    <c:v>2018</c:v>
                  </c:pt>
                  <c:pt idx="1166">
                    <c:v>2017</c:v>
                  </c:pt>
                  <c:pt idx="1167">
                    <c:v>2018</c:v>
                  </c:pt>
                  <c:pt idx="1168">
                    <c:v>2017</c:v>
                  </c:pt>
                  <c:pt idx="1169">
                    <c:v>2017</c:v>
                  </c:pt>
                  <c:pt idx="1170">
                    <c:v>2017</c:v>
                  </c:pt>
                  <c:pt idx="1171">
                    <c:v>2018</c:v>
                  </c:pt>
                  <c:pt idx="1172">
                    <c:v>2018</c:v>
                  </c:pt>
                  <c:pt idx="1173">
                    <c:v>2018</c:v>
                  </c:pt>
                  <c:pt idx="1174">
                    <c:v>2017</c:v>
                  </c:pt>
                  <c:pt idx="1175">
                    <c:v>2018</c:v>
                  </c:pt>
                  <c:pt idx="1176">
                    <c:v>2017</c:v>
                  </c:pt>
                  <c:pt idx="1177">
                    <c:v>2018</c:v>
                  </c:pt>
                  <c:pt idx="1178">
                    <c:v>2018</c:v>
                  </c:pt>
                  <c:pt idx="1179">
                    <c:v>2018</c:v>
                  </c:pt>
                  <c:pt idx="1180">
                    <c:v>2017</c:v>
                  </c:pt>
                  <c:pt idx="1181">
                    <c:v>2018</c:v>
                  </c:pt>
                  <c:pt idx="1182">
                    <c:v>2017</c:v>
                  </c:pt>
                  <c:pt idx="1183">
                    <c:v>2018</c:v>
                  </c:pt>
                  <c:pt idx="1184">
                    <c:v>2017</c:v>
                  </c:pt>
                  <c:pt idx="1185">
                    <c:v>2018</c:v>
                  </c:pt>
                  <c:pt idx="1186">
                    <c:v>2017</c:v>
                  </c:pt>
                  <c:pt idx="1187">
                    <c:v>2018</c:v>
                  </c:pt>
                  <c:pt idx="1188">
                    <c:v>2017</c:v>
                  </c:pt>
                  <c:pt idx="1189">
                    <c:v>2017</c:v>
                  </c:pt>
                  <c:pt idx="1190">
                    <c:v>2018</c:v>
                  </c:pt>
                  <c:pt idx="1191">
                    <c:v>2017</c:v>
                  </c:pt>
                  <c:pt idx="1192">
                    <c:v>2018</c:v>
                  </c:pt>
                  <c:pt idx="1193">
                    <c:v>2017</c:v>
                  </c:pt>
                  <c:pt idx="1194">
                    <c:v>2018</c:v>
                  </c:pt>
                  <c:pt idx="1195">
                    <c:v>2018</c:v>
                  </c:pt>
                  <c:pt idx="1196">
                    <c:v>2017</c:v>
                  </c:pt>
                  <c:pt idx="1197">
                    <c:v>2018</c:v>
                  </c:pt>
                  <c:pt idx="1198">
                    <c:v>2017</c:v>
                  </c:pt>
                  <c:pt idx="1199">
                    <c:v>2018</c:v>
                  </c:pt>
                  <c:pt idx="1200">
                    <c:v>2017</c:v>
                  </c:pt>
                  <c:pt idx="1201">
                    <c:v>2018</c:v>
                  </c:pt>
                  <c:pt idx="1202">
                    <c:v>2017</c:v>
                  </c:pt>
                  <c:pt idx="1203">
                    <c:v>2018</c:v>
                  </c:pt>
                  <c:pt idx="1204">
                    <c:v>2017</c:v>
                  </c:pt>
                  <c:pt idx="1205">
                    <c:v>2018</c:v>
                  </c:pt>
                  <c:pt idx="1206">
                    <c:v>2017</c:v>
                  </c:pt>
                  <c:pt idx="1207">
                    <c:v>2018</c:v>
                  </c:pt>
                  <c:pt idx="1208">
                    <c:v>2017</c:v>
                  </c:pt>
                  <c:pt idx="1209">
                    <c:v>2018</c:v>
                  </c:pt>
                  <c:pt idx="1210">
                    <c:v>2017</c:v>
                  </c:pt>
                  <c:pt idx="1211">
                    <c:v>2018</c:v>
                  </c:pt>
                  <c:pt idx="1212">
                    <c:v>2017</c:v>
                  </c:pt>
                  <c:pt idx="1213">
                    <c:v>2018</c:v>
                  </c:pt>
                  <c:pt idx="1214">
                    <c:v>2017</c:v>
                  </c:pt>
                  <c:pt idx="1215">
                    <c:v>2018</c:v>
                  </c:pt>
                  <c:pt idx="1216">
                    <c:v>2017</c:v>
                  </c:pt>
                  <c:pt idx="1217">
                    <c:v>2018</c:v>
                  </c:pt>
                  <c:pt idx="1218">
                    <c:v>2017</c:v>
                  </c:pt>
                  <c:pt idx="1219">
                    <c:v>2017</c:v>
                  </c:pt>
                  <c:pt idx="1220">
                    <c:v>2018</c:v>
                  </c:pt>
                  <c:pt idx="1221">
                    <c:v>2017</c:v>
                  </c:pt>
                  <c:pt idx="1222">
                    <c:v>2018</c:v>
                  </c:pt>
                  <c:pt idx="1223">
                    <c:v>2017</c:v>
                  </c:pt>
                  <c:pt idx="1224">
                    <c:v>2018</c:v>
                  </c:pt>
                  <c:pt idx="1225">
                    <c:v>2017</c:v>
                  </c:pt>
                  <c:pt idx="1226">
                    <c:v>2018</c:v>
                  </c:pt>
                  <c:pt idx="1227">
                    <c:v>2018</c:v>
                  </c:pt>
                  <c:pt idx="1228">
                    <c:v>2017</c:v>
                  </c:pt>
                  <c:pt idx="1229">
                    <c:v>2018</c:v>
                  </c:pt>
                  <c:pt idx="1230">
                    <c:v>2017</c:v>
                  </c:pt>
                  <c:pt idx="1231">
                    <c:v>2018</c:v>
                  </c:pt>
                  <c:pt idx="1232">
                    <c:v>2018</c:v>
                  </c:pt>
                  <c:pt idx="1233">
                    <c:v>2018</c:v>
                  </c:pt>
                  <c:pt idx="1234">
                    <c:v>2018</c:v>
                  </c:pt>
                  <c:pt idx="1235">
                    <c:v>2017</c:v>
                  </c:pt>
                  <c:pt idx="1236">
                    <c:v>2017</c:v>
                  </c:pt>
                  <c:pt idx="1237">
                    <c:v>2018</c:v>
                  </c:pt>
                  <c:pt idx="1238">
                    <c:v>2017</c:v>
                  </c:pt>
                  <c:pt idx="1239">
                    <c:v>2018</c:v>
                  </c:pt>
                  <c:pt idx="1240">
                    <c:v>2017</c:v>
                  </c:pt>
                  <c:pt idx="1241">
                    <c:v>2018</c:v>
                  </c:pt>
                  <c:pt idx="1242">
                    <c:v>2018</c:v>
                  </c:pt>
                  <c:pt idx="1243">
                    <c:v>2017</c:v>
                  </c:pt>
                  <c:pt idx="1244">
                    <c:v>2018</c:v>
                  </c:pt>
                  <c:pt idx="1245">
                    <c:v>2018</c:v>
                  </c:pt>
                  <c:pt idx="1246">
                    <c:v>2018</c:v>
                  </c:pt>
                  <c:pt idx="1247">
                    <c:v>2017</c:v>
                  </c:pt>
                  <c:pt idx="1248">
                    <c:v>2018</c:v>
                  </c:pt>
                  <c:pt idx="1249">
                    <c:v>2017</c:v>
                  </c:pt>
                  <c:pt idx="1250">
                    <c:v>2017</c:v>
                  </c:pt>
                  <c:pt idx="1251">
                    <c:v>2018</c:v>
                  </c:pt>
                  <c:pt idx="1252">
                    <c:v>2018</c:v>
                  </c:pt>
                  <c:pt idx="1253">
                    <c:v>2017</c:v>
                  </c:pt>
                  <c:pt idx="1254">
                    <c:v>2018</c:v>
                  </c:pt>
                  <c:pt idx="1255">
                    <c:v>2017</c:v>
                  </c:pt>
                  <c:pt idx="1256">
                    <c:v>2018</c:v>
                  </c:pt>
                  <c:pt idx="1257">
                    <c:v>2018</c:v>
                  </c:pt>
                  <c:pt idx="1258">
                    <c:v>2017</c:v>
                  </c:pt>
                  <c:pt idx="1259">
                    <c:v>2017</c:v>
                  </c:pt>
                  <c:pt idx="1260">
                    <c:v>2018</c:v>
                  </c:pt>
                  <c:pt idx="1261">
                    <c:v>2017</c:v>
                  </c:pt>
                  <c:pt idx="1262">
                    <c:v>2018</c:v>
                  </c:pt>
                  <c:pt idx="1263">
                    <c:v>2017</c:v>
                  </c:pt>
                  <c:pt idx="1264">
                    <c:v>2018</c:v>
                  </c:pt>
                  <c:pt idx="1265">
                    <c:v>2017</c:v>
                  </c:pt>
                  <c:pt idx="1266">
                    <c:v>2018</c:v>
                  </c:pt>
                  <c:pt idx="1267">
                    <c:v>2018</c:v>
                  </c:pt>
                  <c:pt idx="1268">
                    <c:v>2017</c:v>
                  </c:pt>
                  <c:pt idx="1269">
                    <c:v>2018</c:v>
                  </c:pt>
                  <c:pt idx="1270">
                    <c:v>2018</c:v>
                  </c:pt>
                  <c:pt idx="1271">
                    <c:v>2017</c:v>
                  </c:pt>
                  <c:pt idx="1272">
                    <c:v>2018</c:v>
                  </c:pt>
                  <c:pt idx="1273">
                    <c:v>2018</c:v>
                  </c:pt>
                  <c:pt idx="1274">
                    <c:v>2017</c:v>
                  </c:pt>
                  <c:pt idx="1275">
                    <c:v>2018</c:v>
                  </c:pt>
                  <c:pt idx="1276">
                    <c:v>2018</c:v>
                  </c:pt>
                  <c:pt idx="1277">
                    <c:v>2018</c:v>
                  </c:pt>
                  <c:pt idx="1278">
                    <c:v>2017</c:v>
                  </c:pt>
                  <c:pt idx="1279">
                    <c:v>2018</c:v>
                  </c:pt>
                  <c:pt idx="1280">
                    <c:v>2017</c:v>
                  </c:pt>
                  <c:pt idx="1281">
                    <c:v>2018</c:v>
                  </c:pt>
                  <c:pt idx="1282">
                    <c:v>2017</c:v>
                  </c:pt>
                  <c:pt idx="1283">
                    <c:v>2018</c:v>
                  </c:pt>
                  <c:pt idx="1284">
                    <c:v>2017</c:v>
                  </c:pt>
                  <c:pt idx="1285">
                    <c:v>2018</c:v>
                  </c:pt>
                  <c:pt idx="1286">
                    <c:v>2017</c:v>
                  </c:pt>
                  <c:pt idx="1287">
                    <c:v>2018</c:v>
                  </c:pt>
                  <c:pt idx="1288">
                    <c:v>2018</c:v>
                  </c:pt>
                  <c:pt idx="1289">
                    <c:v>2018</c:v>
                  </c:pt>
                  <c:pt idx="1290">
                    <c:v>2018</c:v>
                  </c:pt>
                  <c:pt idx="1291">
                    <c:v>2017</c:v>
                  </c:pt>
                  <c:pt idx="1292">
                    <c:v>2018</c:v>
                  </c:pt>
                  <c:pt idx="1293">
                    <c:v>2017</c:v>
                  </c:pt>
                  <c:pt idx="1294">
                    <c:v>2018</c:v>
                  </c:pt>
                  <c:pt idx="1295">
                    <c:v>2017</c:v>
                  </c:pt>
                  <c:pt idx="1296">
                    <c:v>2018</c:v>
                  </c:pt>
                  <c:pt idx="1297">
                    <c:v>2018</c:v>
                  </c:pt>
                  <c:pt idx="1298">
                    <c:v>2018</c:v>
                  </c:pt>
                  <c:pt idx="1299">
                    <c:v>2018</c:v>
                  </c:pt>
                  <c:pt idx="1300">
                    <c:v>2017</c:v>
                  </c:pt>
                  <c:pt idx="1301">
                    <c:v>2018</c:v>
                  </c:pt>
                  <c:pt idx="1302">
                    <c:v>2018</c:v>
                  </c:pt>
                  <c:pt idx="1303">
                    <c:v>2017</c:v>
                  </c:pt>
                  <c:pt idx="1304">
                    <c:v>2018</c:v>
                  </c:pt>
                  <c:pt idx="1305">
                    <c:v>2017</c:v>
                  </c:pt>
                  <c:pt idx="1306">
                    <c:v>2018</c:v>
                  </c:pt>
                  <c:pt idx="1307">
                    <c:v>2017</c:v>
                  </c:pt>
                  <c:pt idx="1308">
                    <c:v>2018</c:v>
                  </c:pt>
                  <c:pt idx="1309">
                    <c:v>2017</c:v>
                  </c:pt>
                  <c:pt idx="1310">
                    <c:v>2018</c:v>
                  </c:pt>
                  <c:pt idx="1311">
                    <c:v>2018</c:v>
                  </c:pt>
                  <c:pt idx="1312">
                    <c:v>2017</c:v>
                  </c:pt>
                  <c:pt idx="1313">
                    <c:v>2018</c:v>
                  </c:pt>
                  <c:pt idx="1314">
                    <c:v>2018</c:v>
                  </c:pt>
                  <c:pt idx="1315">
                    <c:v>2018</c:v>
                  </c:pt>
                  <c:pt idx="1316">
                    <c:v>2018</c:v>
                  </c:pt>
                  <c:pt idx="1317">
                    <c:v>2017</c:v>
                  </c:pt>
                  <c:pt idx="1318">
                    <c:v>2018</c:v>
                  </c:pt>
                  <c:pt idx="1319">
                    <c:v>2017</c:v>
                  </c:pt>
                  <c:pt idx="1320">
                    <c:v>2018</c:v>
                  </c:pt>
                  <c:pt idx="1321">
                    <c:v>2017</c:v>
                  </c:pt>
                  <c:pt idx="1322">
                    <c:v>2018</c:v>
                  </c:pt>
                  <c:pt idx="1323">
                    <c:v>2017</c:v>
                  </c:pt>
                  <c:pt idx="1324">
                    <c:v>2018</c:v>
                  </c:pt>
                  <c:pt idx="1325">
                    <c:v>2017</c:v>
                  </c:pt>
                  <c:pt idx="1326">
                    <c:v>2018</c:v>
                  </c:pt>
                  <c:pt idx="1327">
                    <c:v>2018</c:v>
                  </c:pt>
                  <c:pt idx="1328">
                    <c:v>2018</c:v>
                  </c:pt>
                  <c:pt idx="1329">
                    <c:v>2017</c:v>
                  </c:pt>
                  <c:pt idx="1330">
                    <c:v>2018</c:v>
                  </c:pt>
                  <c:pt idx="1331">
                    <c:v>2017</c:v>
                  </c:pt>
                  <c:pt idx="1332">
                    <c:v>2018</c:v>
                  </c:pt>
                  <c:pt idx="1333">
                    <c:v>2017</c:v>
                  </c:pt>
                  <c:pt idx="1334">
                    <c:v>2018</c:v>
                  </c:pt>
                  <c:pt idx="1335">
                    <c:v>2018</c:v>
                  </c:pt>
                  <c:pt idx="1336">
                    <c:v>2017</c:v>
                  </c:pt>
                  <c:pt idx="1337">
                    <c:v>2018</c:v>
                  </c:pt>
                  <c:pt idx="1338">
                    <c:v>2017</c:v>
                  </c:pt>
                  <c:pt idx="1339">
                    <c:v>2018</c:v>
                  </c:pt>
                  <c:pt idx="1340">
                    <c:v>2017</c:v>
                  </c:pt>
                  <c:pt idx="1341">
                    <c:v>2018</c:v>
                  </c:pt>
                  <c:pt idx="1342">
                    <c:v>2018</c:v>
                  </c:pt>
                  <c:pt idx="1343">
                    <c:v>2018</c:v>
                  </c:pt>
                  <c:pt idx="1344">
                    <c:v>2017</c:v>
                  </c:pt>
                  <c:pt idx="1345">
                    <c:v>2018</c:v>
                  </c:pt>
                  <c:pt idx="1346">
                    <c:v>2017</c:v>
                  </c:pt>
                  <c:pt idx="1347">
                    <c:v>2018</c:v>
                  </c:pt>
                  <c:pt idx="1348">
                    <c:v>2018</c:v>
                  </c:pt>
                  <c:pt idx="1349">
                    <c:v>2018</c:v>
                  </c:pt>
                  <c:pt idx="1350">
                    <c:v>2018</c:v>
                  </c:pt>
                  <c:pt idx="1351">
                    <c:v>2017</c:v>
                  </c:pt>
                  <c:pt idx="1352">
                    <c:v>2018</c:v>
                  </c:pt>
                  <c:pt idx="1353">
                    <c:v>2018</c:v>
                  </c:pt>
                  <c:pt idx="1354">
                    <c:v>2018</c:v>
                  </c:pt>
                  <c:pt idx="1355">
                    <c:v>2017</c:v>
                  </c:pt>
                  <c:pt idx="1356">
                    <c:v>2018</c:v>
                  </c:pt>
                  <c:pt idx="1357">
                    <c:v>2018</c:v>
                  </c:pt>
                  <c:pt idx="1358">
                    <c:v>2018</c:v>
                  </c:pt>
                  <c:pt idx="1359">
                    <c:v>2017</c:v>
                  </c:pt>
                  <c:pt idx="1360">
                    <c:v>2018</c:v>
                  </c:pt>
                  <c:pt idx="1361">
                    <c:v>2017</c:v>
                  </c:pt>
                  <c:pt idx="1362">
                    <c:v>2018</c:v>
                  </c:pt>
                  <c:pt idx="1363">
                    <c:v>2017</c:v>
                  </c:pt>
                  <c:pt idx="1364">
                    <c:v>2018</c:v>
                  </c:pt>
                  <c:pt idx="1365">
                    <c:v>2017</c:v>
                  </c:pt>
                  <c:pt idx="1366">
                    <c:v>2018</c:v>
                  </c:pt>
                  <c:pt idx="1367">
                    <c:v>2018</c:v>
                  </c:pt>
                  <c:pt idx="1368">
                    <c:v>2018</c:v>
                  </c:pt>
                  <c:pt idx="1369">
                    <c:v>2018</c:v>
                  </c:pt>
                  <c:pt idx="1370">
                    <c:v>2018</c:v>
                  </c:pt>
                  <c:pt idx="1371">
                    <c:v>2018</c:v>
                  </c:pt>
                  <c:pt idx="1372">
                    <c:v>2018</c:v>
                  </c:pt>
                  <c:pt idx="1373">
                    <c:v>2017</c:v>
                  </c:pt>
                  <c:pt idx="1374">
                    <c:v>2018</c:v>
                  </c:pt>
                  <c:pt idx="1375">
                    <c:v>2017</c:v>
                  </c:pt>
                  <c:pt idx="1376">
                    <c:v>2018</c:v>
                  </c:pt>
                  <c:pt idx="1377">
                    <c:v>2018</c:v>
                  </c:pt>
                  <c:pt idx="1378">
                    <c:v>2017</c:v>
                  </c:pt>
                  <c:pt idx="1379">
                    <c:v>2018</c:v>
                  </c:pt>
                  <c:pt idx="1380">
                    <c:v>2017</c:v>
                  </c:pt>
                  <c:pt idx="1381">
                    <c:v>2018</c:v>
                  </c:pt>
                  <c:pt idx="1382">
                    <c:v>2017</c:v>
                  </c:pt>
                  <c:pt idx="1383">
                    <c:v>2018</c:v>
                  </c:pt>
                  <c:pt idx="1384">
                    <c:v>2018</c:v>
                  </c:pt>
                  <c:pt idx="1385">
                    <c:v>2017</c:v>
                  </c:pt>
                  <c:pt idx="1386">
                    <c:v>2018</c:v>
                  </c:pt>
                  <c:pt idx="1387">
                    <c:v>2017</c:v>
                  </c:pt>
                  <c:pt idx="1388">
                    <c:v>2017</c:v>
                  </c:pt>
                  <c:pt idx="1389">
                    <c:v>2017</c:v>
                  </c:pt>
                  <c:pt idx="1390">
                    <c:v>2018</c:v>
                  </c:pt>
                  <c:pt idx="1391">
                    <c:v>2017</c:v>
                  </c:pt>
                  <c:pt idx="1392">
                    <c:v>2018</c:v>
                  </c:pt>
                  <c:pt idx="1393">
                    <c:v>2017</c:v>
                  </c:pt>
                  <c:pt idx="1394">
                    <c:v>2018</c:v>
                  </c:pt>
                  <c:pt idx="1395">
                    <c:v>2018</c:v>
                  </c:pt>
                  <c:pt idx="1396">
                    <c:v>2018</c:v>
                  </c:pt>
                  <c:pt idx="1397">
                    <c:v>2018</c:v>
                  </c:pt>
                  <c:pt idx="1398">
                    <c:v>2018</c:v>
                  </c:pt>
                  <c:pt idx="1399">
                    <c:v>2018</c:v>
                  </c:pt>
                  <c:pt idx="1400">
                    <c:v>2017</c:v>
                  </c:pt>
                  <c:pt idx="1401">
                    <c:v>2018</c:v>
                  </c:pt>
                  <c:pt idx="1402">
                    <c:v>2017</c:v>
                  </c:pt>
                  <c:pt idx="1403">
                    <c:v>2018</c:v>
                  </c:pt>
                  <c:pt idx="1404">
                    <c:v>2018</c:v>
                  </c:pt>
                  <c:pt idx="1405">
                    <c:v>2017</c:v>
                  </c:pt>
                  <c:pt idx="1406">
                    <c:v>2018</c:v>
                  </c:pt>
                  <c:pt idx="1407">
                    <c:v>2017</c:v>
                  </c:pt>
                  <c:pt idx="1408">
                    <c:v>2017</c:v>
                  </c:pt>
                  <c:pt idx="1409">
                    <c:v>2018</c:v>
                  </c:pt>
                  <c:pt idx="1410">
                    <c:v>2017</c:v>
                  </c:pt>
                  <c:pt idx="1411">
                    <c:v>2018</c:v>
                  </c:pt>
                  <c:pt idx="1412">
                    <c:v>2018</c:v>
                  </c:pt>
                  <c:pt idx="1413">
                    <c:v>2018</c:v>
                  </c:pt>
                  <c:pt idx="1414">
                    <c:v>2017</c:v>
                  </c:pt>
                  <c:pt idx="1415">
                    <c:v>2018</c:v>
                  </c:pt>
                  <c:pt idx="1416">
                    <c:v>2018</c:v>
                  </c:pt>
                  <c:pt idx="1417">
                    <c:v>2018</c:v>
                  </c:pt>
                  <c:pt idx="1418">
                    <c:v>2017</c:v>
                  </c:pt>
                  <c:pt idx="1419">
                    <c:v>2017</c:v>
                  </c:pt>
                  <c:pt idx="1420">
                    <c:v>2018</c:v>
                  </c:pt>
                  <c:pt idx="1421">
                    <c:v>2018</c:v>
                  </c:pt>
                  <c:pt idx="1422">
                    <c:v>2017</c:v>
                  </c:pt>
                  <c:pt idx="1423">
                    <c:v>2017</c:v>
                  </c:pt>
                  <c:pt idx="1424">
                    <c:v>2018</c:v>
                  </c:pt>
                  <c:pt idx="1425">
                    <c:v>2017</c:v>
                  </c:pt>
                  <c:pt idx="1426">
                    <c:v>2018</c:v>
                  </c:pt>
                  <c:pt idx="1427">
                    <c:v>2017</c:v>
                  </c:pt>
                  <c:pt idx="1428">
                    <c:v>2017</c:v>
                  </c:pt>
                  <c:pt idx="1429">
                    <c:v>2018</c:v>
                  </c:pt>
                  <c:pt idx="1430">
                    <c:v>2017</c:v>
                  </c:pt>
                  <c:pt idx="1431">
                    <c:v>2018</c:v>
                  </c:pt>
                  <c:pt idx="1432">
                    <c:v>2017</c:v>
                  </c:pt>
                  <c:pt idx="1433">
                    <c:v>2018</c:v>
                  </c:pt>
                  <c:pt idx="1434">
                    <c:v>2017</c:v>
                  </c:pt>
                  <c:pt idx="1435">
                    <c:v>2018</c:v>
                  </c:pt>
                  <c:pt idx="1436">
                    <c:v>2018</c:v>
                  </c:pt>
                  <c:pt idx="1437">
                    <c:v>2017</c:v>
                  </c:pt>
                  <c:pt idx="1438">
                    <c:v>2018</c:v>
                  </c:pt>
                  <c:pt idx="1439">
                    <c:v>2017</c:v>
                  </c:pt>
                  <c:pt idx="1440">
                    <c:v>2018</c:v>
                  </c:pt>
                  <c:pt idx="1441">
                    <c:v>2017</c:v>
                  </c:pt>
                  <c:pt idx="1442">
                    <c:v>2018</c:v>
                  </c:pt>
                  <c:pt idx="1443">
                    <c:v>2018</c:v>
                  </c:pt>
                  <c:pt idx="1444">
                    <c:v>2017</c:v>
                  </c:pt>
                  <c:pt idx="1445">
                    <c:v>2018</c:v>
                  </c:pt>
                  <c:pt idx="1446">
                    <c:v>2017</c:v>
                  </c:pt>
                  <c:pt idx="1447">
                    <c:v>2018</c:v>
                  </c:pt>
                  <c:pt idx="1448">
                    <c:v>2017</c:v>
                  </c:pt>
                  <c:pt idx="1449">
                    <c:v>2017</c:v>
                  </c:pt>
                  <c:pt idx="1450">
                    <c:v>2018</c:v>
                  </c:pt>
                  <c:pt idx="1451">
                    <c:v>2018</c:v>
                  </c:pt>
                  <c:pt idx="1452">
                    <c:v>2017</c:v>
                  </c:pt>
                  <c:pt idx="1453">
                    <c:v>2018</c:v>
                  </c:pt>
                  <c:pt idx="1454">
                    <c:v>2017</c:v>
                  </c:pt>
                  <c:pt idx="1455">
                    <c:v>2018</c:v>
                  </c:pt>
                  <c:pt idx="1456">
                    <c:v>2017</c:v>
                  </c:pt>
                  <c:pt idx="1457">
                    <c:v>2018</c:v>
                  </c:pt>
                  <c:pt idx="1458">
                    <c:v>2018</c:v>
                  </c:pt>
                  <c:pt idx="1459">
                    <c:v>2017</c:v>
                  </c:pt>
                  <c:pt idx="1460">
                    <c:v>2018</c:v>
                  </c:pt>
                  <c:pt idx="1461">
                    <c:v>2018</c:v>
                  </c:pt>
                  <c:pt idx="1462">
                    <c:v>2017</c:v>
                  </c:pt>
                  <c:pt idx="1463">
                    <c:v>2018</c:v>
                  </c:pt>
                  <c:pt idx="1464">
                    <c:v>2018</c:v>
                  </c:pt>
                  <c:pt idx="1465">
                    <c:v>2017</c:v>
                  </c:pt>
                  <c:pt idx="1466">
                    <c:v>2018</c:v>
                  </c:pt>
                  <c:pt idx="1467">
                    <c:v>2017</c:v>
                  </c:pt>
                  <c:pt idx="1468">
                    <c:v>2018</c:v>
                  </c:pt>
                  <c:pt idx="1469">
                    <c:v>2017</c:v>
                  </c:pt>
                  <c:pt idx="1470">
                    <c:v>2018</c:v>
                  </c:pt>
                  <c:pt idx="1471">
                    <c:v>2018</c:v>
                  </c:pt>
                  <c:pt idx="1472">
                    <c:v>2017</c:v>
                  </c:pt>
                  <c:pt idx="1473">
                    <c:v>2018</c:v>
                  </c:pt>
                  <c:pt idx="1474">
                    <c:v>2018</c:v>
                  </c:pt>
                  <c:pt idx="1475">
                    <c:v>2017</c:v>
                  </c:pt>
                  <c:pt idx="1476">
                    <c:v>2018</c:v>
                  </c:pt>
                  <c:pt idx="1477">
                    <c:v>2017</c:v>
                  </c:pt>
                  <c:pt idx="1478">
                    <c:v>2017</c:v>
                  </c:pt>
                  <c:pt idx="1479">
                    <c:v>2018</c:v>
                  </c:pt>
                  <c:pt idx="1480">
                    <c:v>2017</c:v>
                  </c:pt>
                  <c:pt idx="1481">
                    <c:v>2018</c:v>
                  </c:pt>
                  <c:pt idx="1482">
                    <c:v>2018</c:v>
                  </c:pt>
                  <c:pt idx="1483">
                    <c:v>2017</c:v>
                  </c:pt>
                  <c:pt idx="1484">
                    <c:v>2017</c:v>
                  </c:pt>
                  <c:pt idx="1485">
                    <c:v>2018</c:v>
                  </c:pt>
                  <c:pt idx="1486">
                    <c:v>2018</c:v>
                  </c:pt>
                  <c:pt idx="1487">
                    <c:v>2018</c:v>
                  </c:pt>
                  <c:pt idx="1488">
                    <c:v>2017</c:v>
                  </c:pt>
                  <c:pt idx="1489">
                    <c:v>2018</c:v>
                  </c:pt>
                  <c:pt idx="1490">
                    <c:v>2017</c:v>
                  </c:pt>
                  <c:pt idx="1491">
                    <c:v>2018</c:v>
                  </c:pt>
                  <c:pt idx="1492">
                    <c:v>2017</c:v>
                  </c:pt>
                  <c:pt idx="1493">
                    <c:v>2018</c:v>
                  </c:pt>
                  <c:pt idx="1494">
                    <c:v>2017</c:v>
                  </c:pt>
                  <c:pt idx="1495">
                    <c:v>2018</c:v>
                  </c:pt>
                  <c:pt idx="1496">
                    <c:v>2017</c:v>
                  </c:pt>
                  <c:pt idx="1497">
                    <c:v>2018</c:v>
                  </c:pt>
                  <c:pt idx="1498">
                    <c:v>2018</c:v>
                  </c:pt>
                  <c:pt idx="1499">
                    <c:v>2017</c:v>
                  </c:pt>
                  <c:pt idx="1500">
                    <c:v>2018</c:v>
                  </c:pt>
                  <c:pt idx="1501">
                    <c:v>2017</c:v>
                  </c:pt>
                  <c:pt idx="1502">
                    <c:v>2018</c:v>
                  </c:pt>
                  <c:pt idx="1503">
                    <c:v>2018</c:v>
                  </c:pt>
                  <c:pt idx="1504">
                    <c:v>2017</c:v>
                  </c:pt>
                  <c:pt idx="1505">
                    <c:v>2018</c:v>
                  </c:pt>
                  <c:pt idx="1506">
                    <c:v>2017</c:v>
                  </c:pt>
                  <c:pt idx="1507">
                    <c:v>2018</c:v>
                  </c:pt>
                  <c:pt idx="1508">
                    <c:v>2017</c:v>
                  </c:pt>
                  <c:pt idx="1509">
                    <c:v>2018</c:v>
                  </c:pt>
                  <c:pt idx="1510">
                    <c:v>2018</c:v>
                  </c:pt>
                  <c:pt idx="1511">
                    <c:v>2018</c:v>
                  </c:pt>
                  <c:pt idx="1512">
                    <c:v>2017</c:v>
                  </c:pt>
                  <c:pt idx="1513">
                    <c:v>2018</c:v>
                  </c:pt>
                  <c:pt idx="1514">
                    <c:v>2018</c:v>
                  </c:pt>
                  <c:pt idx="1515">
                    <c:v>2017</c:v>
                  </c:pt>
                  <c:pt idx="1516">
                    <c:v>2018</c:v>
                  </c:pt>
                  <c:pt idx="1517">
                    <c:v>2018</c:v>
                  </c:pt>
                  <c:pt idx="1518">
                    <c:v>2017</c:v>
                  </c:pt>
                  <c:pt idx="1519">
                    <c:v>2018</c:v>
                  </c:pt>
                  <c:pt idx="1520">
                    <c:v>2018</c:v>
                  </c:pt>
                  <c:pt idx="1521">
                    <c:v>2017</c:v>
                  </c:pt>
                  <c:pt idx="1522">
                    <c:v>2018</c:v>
                  </c:pt>
                  <c:pt idx="1523">
                    <c:v>2018</c:v>
                  </c:pt>
                  <c:pt idx="1524">
                    <c:v>2017</c:v>
                  </c:pt>
                  <c:pt idx="1525">
                    <c:v>2018</c:v>
                  </c:pt>
                  <c:pt idx="1526">
                    <c:v>2017</c:v>
                  </c:pt>
                  <c:pt idx="1527">
                    <c:v>2017</c:v>
                  </c:pt>
                  <c:pt idx="1528">
                    <c:v>2018</c:v>
                  </c:pt>
                  <c:pt idx="1529">
                    <c:v>2018</c:v>
                  </c:pt>
                  <c:pt idx="1530">
                    <c:v>2018</c:v>
                  </c:pt>
                  <c:pt idx="1531">
                    <c:v>2017</c:v>
                  </c:pt>
                  <c:pt idx="1532">
                    <c:v>2018</c:v>
                  </c:pt>
                  <c:pt idx="1533">
                    <c:v>2018</c:v>
                  </c:pt>
                  <c:pt idx="1534">
                    <c:v>2017</c:v>
                  </c:pt>
                  <c:pt idx="1535">
                    <c:v>2018</c:v>
                  </c:pt>
                  <c:pt idx="1536">
                    <c:v>2017</c:v>
                  </c:pt>
                  <c:pt idx="1537">
                    <c:v>2018</c:v>
                  </c:pt>
                  <c:pt idx="1538">
                    <c:v>2018</c:v>
                  </c:pt>
                  <c:pt idx="1539">
                    <c:v>2018</c:v>
                  </c:pt>
                  <c:pt idx="1540">
                    <c:v>2018</c:v>
                  </c:pt>
                  <c:pt idx="1541">
                    <c:v>2018</c:v>
                  </c:pt>
                  <c:pt idx="1542">
                    <c:v>2017</c:v>
                  </c:pt>
                  <c:pt idx="1543">
                    <c:v>2018</c:v>
                  </c:pt>
                  <c:pt idx="1544">
                    <c:v>2017</c:v>
                  </c:pt>
                  <c:pt idx="1545">
                    <c:v>2018</c:v>
                  </c:pt>
                  <c:pt idx="1546">
                    <c:v>2017</c:v>
                  </c:pt>
                  <c:pt idx="1547">
                    <c:v>2018</c:v>
                  </c:pt>
                  <c:pt idx="1548">
                    <c:v>2017</c:v>
                  </c:pt>
                  <c:pt idx="1549">
                    <c:v>2018</c:v>
                  </c:pt>
                  <c:pt idx="1550">
                    <c:v>2017</c:v>
                  </c:pt>
                  <c:pt idx="1551">
                    <c:v>2017</c:v>
                  </c:pt>
                  <c:pt idx="1552">
                    <c:v>2018</c:v>
                  </c:pt>
                  <c:pt idx="1553">
                    <c:v>2017</c:v>
                  </c:pt>
                  <c:pt idx="1554">
                    <c:v>2018</c:v>
                  </c:pt>
                  <c:pt idx="1555">
                    <c:v>2017</c:v>
                  </c:pt>
                  <c:pt idx="1556">
                    <c:v>2018</c:v>
                  </c:pt>
                  <c:pt idx="1557">
                    <c:v>2018</c:v>
                  </c:pt>
                  <c:pt idx="1558">
                    <c:v>2017</c:v>
                  </c:pt>
                  <c:pt idx="1559">
                    <c:v>2018</c:v>
                  </c:pt>
                  <c:pt idx="1560">
                    <c:v>2017</c:v>
                  </c:pt>
                  <c:pt idx="1561">
                    <c:v>2018</c:v>
                  </c:pt>
                  <c:pt idx="1562">
                    <c:v>2018</c:v>
                  </c:pt>
                  <c:pt idx="1563">
                    <c:v>2018</c:v>
                  </c:pt>
                  <c:pt idx="1564">
                    <c:v>2018</c:v>
                  </c:pt>
                  <c:pt idx="1565">
                    <c:v>2017</c:v>
                  </c:pt>
                  <c:pt idx="1566">
                    <c:v>2018</c:v>
                  </c:pt>
                  <c:pt idx="1567">
                    <c:v>2017</c:v>
                  </c:pt>
                  <c:pt idx="1568">
                    <c:v>2018</c:v>
                  </c:pt>
                  <c:pt idx="1569">
                    <c:v>2017</c:v>
                  </c:pt>
                  <c:pt idx="1570">
                    <c:v>2018</c:v>
                  </c:pt>
                  <c:pt idx="1571">
                    <c:v>2017</c:v>
                  </c:pt>
                  <c:pt idx="1572">
                    <c:v>2018</c:v>
                  </c:pt>
                  <c:pt idx="1573">
                    <c:v>2018</c:v>
                  </c:pt>
                  <c:pt idx="1574">
                    <c:v>2017</c:v>
                  </c:pt>
                  <c:pt idx="1575">
                    <c:v>2018</c:v>
                  </c:pt>
                  <c:pt idx="1576">
                    <c:v>2018</c:v>
                  </c:pt>
                  <c:pt idx="1577">
                    <c:v>2018</c:v>
                  </c:pt>
                  <c:pt idx="1578">
                    <c:v>2017</c:v>
                  </c:pt>
                  <c:pt idx="1579">
                    <c:v>2017</c:v>
                  </c:pt>
                  <c:pt idx="1580">
                    <c:v>2018</c:v>
                  </c:pt>
                  <c:pt idx="1581">
                    <c:v>2018</c:v>
                  </c:pt>
                  <c:pt idx="1582">
                    <c:v>2017</c:v>
                  </c:pt>
                  <c:pt idx="1583">
                    <c:v>2018</c:v>
                  </c:pt>
                  <c:pt idx="1584">
                    <c:v>2017</c:v>
                  </c:pt>
                  <c:pt idx="1585">
                    <c:v>2018</c:v>
                  </c:pt>
                  <c:pt idx="1586">
                    <c:v>2018</c:v>
                  </c:pt>
                  <c:pt idx="1587">
                    <c:v>2018</c:v>
                  </c:pt>
                  <c:pt idx="1588">
                    <c:v>2018</c:v>
                  </c:pt>
                  <c:pt idx="1589">
                    <c:v>2018</c:v>
                  </c:pt>
                  <c:pt idx="1590">
                    <c:v>2017</c:v>
                  </c:pt>
                  <c:pt idx="1591">
                    <c:v>2018</c:v>
                  </c:pt>
                  <c:pt idx="1592">
                    <c:v>2017</c:v>
                  </c:pt>
                  <c:pt idx="1593">
                    <c:v>2018</c:v>
                  </c:pt>
                  <c:pt idx="1594">
                    <c:v>2017</c:v>
                  </c:pt>
                  <c:pt idx="1595">
                    <c:v>2018</c:v>
                  </c:pt>
                  <c:pt idx="1596">
                    <c:v>2017</c:v>
                  </c:pt>
                  <c:pt idx="1597">
                    <c:v>2018</c:v>
                  </c:pt>
                  <c:pt idx="1598">
                    <c:v>2017</c:v>
                  </c:pt>
                  <c:pt idx="1599">
                    <c:v>2018</c:v>
                  </c:pt>
                  <c:pt idx="1600">
                    <c:v>2018</c:v>
                  </c:pt>
                  <c:pt idx="1601">
                    <c:v>2017</c:v>
                  </c:pt>
                  <c:pt idx="1602">
                    <c:v>2017</c:v>
                  </c:pt>
                  <c:pt idx="1603">
                    <c:v>2018</c:v>
                  </c:pt>
                  <c:pt idx="1604">
                    <c:v>2018</c:v>
                  </c:pt>
                  <c:pt idx="1605">
                    <c:v>2017</c:v>
                  </c:pt>
                  <c:pt idx="1606">
                    <c:v>2018</c:v>
                  </c:pt>
                  <c:pt idx="1607">
                    <c:v>2018</c:v>
                  </c:pt>
                  <c:pt idx="1608">
                    <c:v>2018</c:v>
                  </c:pt>
                  <c:pt idx="1609">
                    <c:v>2017</c:v>
                  </c:pt>
                  <c:pt idx="1610">
                    <c:v>2018</c:v>
                  </c:pt>
                  <c:pt idx="1611">
                    <c:v>2018</c:v>
                  </c:pt>
                  <c:pt idx="1612">
                    <c:v>2017</c:v>
                  </c:pt>
                  <c:pt idx="1613">
                    <c:v>2018</c:v>
                  </c:pt>
                  <c:pt idx="1614">
                    <c:v>2018</c:v>
                  </c:pt>
                  <c:pt idx="1615">
                    <c:v>2017</c:v>
                  </c:pt>
                  <c:pt idx="1616">
                    <c:v>2018</c:v>
                  </c:pt>
                  <c:pt idx="1617">
                    <c:v>2017</c:v>
                  </c:pt>
                  <c:pt idx="1618">
                    <c:v>2018</c:v>
                  </c:pt>
                  <c:pt idx="1619">
                    <c:v>2018</c:v>
                  </c:pt>
                  <c:pt idx="1620">
                    <c:v>2017</c:v>
                  </c:pt>
                  <c:pt idx="1621">
                    <c:v>2018</c:v>
                  </c:pt>
                  <c:pt idx="1622">
                    <c:v>2018</c:v>
                  </c:pt>
                  <c:pt idx="1623">
                    <c:v>2017</c:v>
                  </c:pt>
                  <c:pt idx="1624">
                    <c:v>2018</c:v>
                  </c:pt>
                  <c:pt idx="1625">
                    <c:v>2018</c:v>
                  </c:pt>
                  <c:pt idx="1626">
                    <c:v>2017</c:v>
                  </c:pt>
                  <c:pt idx="1627">
                    <c:v>2018</c:v>
                  </c:pt>
                  <c:pt idx="1628">
                    <c:v>2018</c:v>
                  </c:pt>
                  <c:pt idx="1629">
                    <c:v>2017</c:v>
                  </c:pt>
                  <c:pt idx="1630">
                    <c:v>2017</c:v>
                  </c:pt>
                  <c:pt idx="1631">
                    <c:v>2018</c:v>
                  </c:pt>
                  <c:pt idx="1632">
                    <c:v>2018</c:v>
                  </c:pt>
                  <c:pt idx="1633">
                    <c:v>2018</c:v>
                  </c:pt>
                  <c:pt idx="1634">
                    <c:v>2017</c:v>
                  </c:pt>
                  <c:pt idx="1635">
                    <c:v>2018</c:v>
                  </c:pt>
                  <c:pt idx="1636">
                    <c:v>2017</c:v>
                  </c:pt>
                  <c:pt idx="1637">
                    <c:v>2018</c:v>
                  </c:pt>
                  <c:pt idx="1638">
                    <c:v>2017</c:v>
                  </c:pt>
                  <c:pt idx="1639">
                    <c:v>2018</c:v>
                  </c:pt>
                  <c:pt idx="1640">
                    <c:v>2018</c:v>
                  </c:pt>
                  <c:pt idx="1641">
                    <c:v>2018</c:v>
                  </c:pt>
                  <c:pt idx="1642">
                    <c:v>2017</c:v>
                  </c:pt>
                  <c:pt idx="1643">
                    <c:v>2018</c:v>
                  </c:pt>
                  <c:pt idx="1644">
                    <c:v>2018</c:v>
                  </c:pt>
                  <c:pt idx="1645">
                    <c:v>2018</c:v>
                  </c:pt>
                  <c:pt idx="1646">
                    <c:v>2018</c:v>
                  </c:pt>
                  <c:pt idx="1647">
                    <c:v>2018</c:v>
                  </c:pt>
                  <c:pt idx="1648">
                    <c:v>2018</c:v>
                  </c:pt>
                  <c:pt idx="1649">
                    <c:v>2017</c:v>
                  </c:pt>
                  <c:pt idx="1650">
                    <c:v>2018</c:v>
                  </c:pt>
                  <c:pt idx="1651">
                    <c:v>2017</c:v>
                  </c:pt>
                  <c:pt idx="1652">
                    <c:v>2017</c:v>
                  </c:pt>
                  <c:pt idx="1653">
                    <c:v>2018</c:v>
                  </c:pt>
                  <c:pt idx="1654">
                    <c:v>2018</c:v>
                  </c:pt>
                  <c:pt idx="1655">
                    <c:v>2018</c:v>
                  </c:pt>
                  <c:pt idx="1656">
                    <c:v>2017</c:v>
                  </c:pt>
                  <c:pt idx="1657">
                    <c:v>2017</c:v>
                  </c:pt>
                  <c:pt idx="1658">
                    <c:v>2018</c:v>
                  </c:pt>
                  <c:pt idx="1659">
                    <c:v>2018</c:v>
                  </c:pt>
                  <c:pt idx="1660">
                    <c:v>2017</c:v>
                  </c:pt>
                  <c:pt idx="1661">
                    <c:v>2018</c:v>
                  </c:pt>
                  <c:pt idx="1662">
                    <c:v>2017</c:v>
                  </c:pt>
                  <c:pt idx="1663">
                    <c:v>2018</c:v>
                  </c:pt>
                  <c:pt idx="1664">
                    <c:v>2017</c:v>
                  </c:pt>
                  <c:pt idx="1665">
                    <c:v>2018</c:v>
                  </c:pt>
                  <c:pt idx="1666">
                    <c:v>2017</c:v>
                  </c:pt>
                  <c:pt idx="1667">
                    <c:v>2017</c:v>
                  </c:pt>
                  <c:pt idx="1668">
                    <c:v>2018</c:v>
                  </c:pt>
                  <c:pt idx="1669">
                    <c:v>2017</c:v>
                  </c:pt>
                  <c:pt idx="1670">
                    <c:v>2018</c:v>
                  </c:pt>
                  <c:pt idx="1671">
                    <c:v>2017</c:v>
                  </c:pt>
                  <c:pt idx="1672">
                    <c:v>2018</c:v>
                  </c:pt>
                  <c:pt idx="1673">
                    <c:v>2017</c:v>
                  </c:pt>
                  <c:pt idx="1674">
                    <c:v>2018</c:v>
                  </c:pt>
                  <c:pt idx="1675">
                    <c:v>2018</c:v>
                  </c:pt>
                  <c:pt idx="1676">
                    <c:v>2017</c:v>
                  </c:pt>
                  <c:pt idx="1677">
                    <c:v>2018</c:v>
                  </c:pt>
                  <c:pt idx="1678">
                    <c:v>2017</c:v>
                  </c:pt>
                  <c:pt idx="1679">
                    <c:v>2018</c:v>
                  </c:pt>
                  <c:pt idx="1680">
                    <c:v>2017</c:v>
                  </c:pt>
                  <c:pt idx="1681">
                    <c:v>2018</c:v>
                  </c:pt>
                  <c:pt idx="1682">
                    <c:v>2018</c:v>
                  </c:pt>
                  <c:pt idx="1683">
                    <c:v>2017</c:v>
                  </c:pt>
                  <c:pt idx="1684">
                    <c:v>2018</c:v>
                  </c:pt>
                  <c:pt idx="1685">
                    <c:v>2018</c:v>
                  </c:pt>
                  <c:pt idx="1686">
                    <c:v>2018</c:v>
                  </c:pt>
                  <c:pt idx="1687">
                    <c:v>2017</c:v>
                  </c:pt>
                  <c:pt idx="1688">
                    <c:v>2018</c:v>
                  </c:pt>
                  <c:pt idx="1689">
                    <c:v>2017</c:v>
                  </c:pt>
                  <c:pt idx="1690">
                    <c:v>2018</c:v>
                  </c:pt>
                  <c:pt idx="1691">
                    <c:v>2017</c:v>
                  </c:pt>
                  <c:pt idx="1692">
                    <c:v>2018</c:v>
                  </c:pt>
                  <c:pt idx="1693">
                    <c:v>2017</c:v>
                  </c:pt>
                  <c:pt idx="1694">
                    <c:v>2018</c:v>
                  </c:pt>
                  <c:pt idx="1695">
                    <c:v>2017</c:v>
                  </c:pt>
                  <c:pt idx="1696">
                    <c:v>2017</c:v>
                  </c:pt>
                  <c:pt idx="1697">
                    <c:v>2018</c:v>
                  </c:pt>
                  <c:pt idx="1698">
                    <c:v>2017</c:v>
                  </c:pt>
                  <c:pt idx="1699">
                    <c:v>2018</c:v>
                  </c:pt>
                  <c:pt idx="1700">
                    <c:v>2017</c:v>
                  </c:pt>
                  <c:pt idx="1701">
                    <c:v>2017</c:v>
                  </c:pt>
                  <c:pt idx="1702">
                    <c:v>2018</c:v>
                  </c:pt>
                  <c:pt idx="1703">
                    <c:v>2017</c:v>
                  </c:pt>
                  <c:pt idx="1704">
                    <c:v>2018</c:v>
                  </c:pt>
                  <c:pt idx="1705">
                    <c:v>2018</c:v>
                  </c:pt>
                  <c:pt idx="1706">
                    <c:v>2017</c:v>
                  </c:pt>
                  <c:pt idx="1707">
                    <c:v>2018</c:v>
                  </c:pt>
                  <c:pt idx="1708">
                    <c:v>2018</c:v>
                  </c:pt>
                  <c:pt idx="1709">
                    <c:v>2018</c:v>
                  </c:pt>
                  <c:pt idx="1710">
                    <c:v>2017</c:v>
                  </c:pt>
                  <c:pt idx="1711">
                    <c:v>2018</c:v>
                  </c:pt>
                  <c:pt idx="1712">
                    <c:v>2018</c:v>
                  </c:pt>
                  <c:pt idx="1713">
                    <c:v>2017</c:v>
                  </c:pt>
                  <c:pt idx="1714">
                    <c:v>2018</c:v>
                  </c:pt>
                  <c:pt idx="1715">
                    <c:v>2017</c:v>
                  </c:pt>
                  <c:pt idx="1716">
                    <c:v>2018</c:v>
                  </c:pt>
                  <c:pt idx="1717">
                    <c:v>2017</c:v>
                  </c:pt>
                  <c:pt idx="1718">
                    <c:v>2018</c:v>
                  </c:pt>
                  <c:pt idx="1719">
                    <c:v>2018</c:v>
                  </c:pt>
                  <c:pt idx="1720">
                    <c:v>2018</c:v>
                  </c:pt>
                  <c:pt idx="1721">
                    <c:v>2018</c:v>
                  </c:pt>
                  <c:pt idx="1722">
                    <c:v>2017</c:v>
                  </c:pt>
                  <c:pt idx="1723">
                    <c:v>2018</c:v>
                  </c:pt>
                  <c:pt idx="1724">
                    <c:v>2018</c:v>
                  </c:pt>
                  <c:pt idx="1725">
                    <c:v>2017</c:v>
                  </c:pt>
                  <c:pt idx="1726">
                    <c:v>2018</c:v>
                  </c:pt>
                  <c:pt idx="1727">
                    <c:v>2017</c:v>
                  </c:pt>
                  <c:pt idx="1728">
                    <c:v>2017</c:v>
                  </c:pt>
                  <c:pt idx="1729">
                    <c:v>2018</c:v>
                  </c:pt>
                  <c:pt idx="1730">
                    <c:v>2018</c:v>
                  </c:pt>
                  <c:pt idx="1731">
                    <c:v>2017</c:v>
                  </c:pt>
                  <c:pt idx="1732">
                    <c:v>2018</c:v>
                  </c:pt>
                  <c:pt idx="1733">
                    <c:v>2017</c:v>
                  </c:pt>
                  <c:pt idx="1734">
                    <c:v>2018</c:v>
                  </c:pt>
                  <c:pt idx="1735">
                    <c:v>2017</c:v>
                  </c:pt>
                  <c:pt idx="1736">
                    <c:v>2018</c:v>
                  </c:pt>
                  <c:pt idx="1737">
                    <c:v>2018</c:v>
                  </c:pt>
                  <c:pt idx="1738">
                    <c:v>2018</c:v>
                  </c:pt>
                  <c:pt idx="1739">
                    <c:v>2018</c:v>
                  </c:pt>
                  <c:pt idx="1740">
                    <c:v>2018</c:v>
                  </c:pt>
                  <c:pt idx="1741">
                    <c:v>2017</c:v>
                  </c:pt>
                  <c:pt idx="1742">
                    <c:v>2018</c:v>
                  </c:pt>
                  <c:pt idx="1743">
                    <c:v>2018</c:v>
                  </c:pt>
                  <c:pt idx="1744">
                    <c:v>2017</c:v>
                  </c:pt>
                  <c:pt idx="1745">
                    <c:v>2018</c:v>
                  </c:pt>
                  <c:pt idx="1746">
                    <c:v>2017</c:v>
                  </c:pt>
                  <c:pt idx="1747">
                    <c:v>2018</c:v>
                  </c:pt>
                  <c:pt idx="1748">
                    <c:v>2017</c:v>
                  </c:pt>
                  <c:pt idx="1749">
                    <c:v>2018</c:v>
                  </c:pt>
                  <c:pt idx="1750">
                    <c:v>2017</c:v>
                  </c:pt>
                  <c:pt idx="1751">
                    <c:v>2017</c:v>
                  </c:pt>
                  <c:pt idx="1752">
                    <c:v>2018</c:v>
                  </c:pt>
                  <c:pt idx="1753">
                    <c:v>2018</c:v>
                  </c:pt>
                  <c:pt idx="1754">
                    <c:v>2018</c:v>
                  </c:pt>
                  <c:pt idx="1755">
                    <c:v>2018</c:v>
                  </c:pt>
                  <c:pt idx="1756">
                    <c:v>2017</c:v>
                  </c:pt>
                  <c:pt idx="1757">
                    <c:v>2017</c:v>
                  </c:pt>
                  <c:pt idx="1758">
                    <c:v>2018</c:v>
                  </c:pt>
                  <c:pt idx="1759">
                    <c:v>2018</c:v>
                  </c:pt>
                  <c:pt idx="1760">
                    <c:v>2018</c:v>
                  </c:pt>
                  <c:pt idx="1761">
                    <c:v>2017</c:v>
                  </c:pt>
                  <c:pt idx="1762">
                    <c:v>2017</c:v>
                  </c:pt>
                  <c:pt idx="1763">
                    <c:v>2018</c:v>
                  </c:pt>
                  <c:pt idx="1764">
                    <c:v>2017</c:v>
                  </c:pt>
                  <c:pt idx="1765">
                    <c:v>2018</c:v>
                  </c:pt>
                  <c:pt idx="1766">
                    <c:v>2017</c:v>
                  </c:pt>
                  <c:pt idx="1767">
                    <c:v>2018</c:v>
                  </c:pt>
                  <c:pt idx="1768">
                    <c:v>2018</c:v>
                  </c:pt>
                  <c:pt idx="1769">
                    <c:v>2018</c:v>
                  </c:pt>
                  <c:pt idx="1770">
                    <c:v>2017</c:v>
                  </c:pt>
                  <c:pt idx="1771">
                    <c:v>2017</c:v>
                  </c:pt>
                  <c:pt idx="1772">
                    <c:v>2018</c:v>
                  </c:pt>
                  <c:pt idx="1773">
                    <c:v>2018</c:v>
                  </c:pt>
                  <c:pt idx="1774">
                    <c:v>2018</c:v>
                  </c:pt>
                  <c:pt idx="1775">
                    <c:v>2017</c:v>
                  </c:pt>
                  <c:pt idx="1776">
                    <c:v>2018</c:v>
                  </c:pt>
                  <c:pt idx="1777">
                    <c:v>2017</c:v>
                  </c:pt>
                  <c:pt idx="1778">
                    <c:v>2017</c:v>
                  </c:pt>
                  <c:pt idx="1779">
                    <c:v>2018</c:v>
                  </c:pt>
                  <c:pt idx="1780">
                    <c:v>2017</c:v>
                  </c:pt>
                  <c:pt idx="1781">
                    <c:v>2018</c:v>
                  </c:pt>
                  <c:pt idx="1782">
                    <c:v>2017</c:v>
                  </c:pt>
                  <c:pt idx="1783">
                    <c:v>2018</c:v>
                  </c:pt>
                  <c:pt idx="1784">
                    <c:v>2018</c:v>
                  </c:pt>
                  <c:pt idx="1785">
                    <c:v>2017</c:v>
                  </c:pt>
                  <c:pt idx="1786">
                    <c:v>2018</c:v>
                  </c:pt>
                  <c:pt idx="1787">
                    <c:v>2018</c:v>
                  </c:pt>
                  <c:pt idx="1788">
                    <c:v>2018</c:v>
                  </c:pt>
                  <c:pt idx="1789">
                    <c:v>2017</c:v>
                  </c:pt>
                  <c:pt idx="1790">
                    <c:v>2018</c:v>
                  </c:pt>
                  <c:pt idx="1791">
                    <c:v>2017</c:v>
                  </c:pt>
                  <c:pt idx="1792">
                    <c:v>2018</c:v>
                  </c:pt>
                  <c:pt idx="1793">
                    <c:v>2017</c:v>
                  </c:pt>
                  <c:pt idx="1794">
                    <c:v>2018</c:v>
                  </c:pt>
                  <c:pt idx="1795">
                    <c:v>2017</c:v>
                  </c:pt>
                  <c:pt idx="1796">
                    <c:v>2018</c:v>
                  </c:pt>
                  <c:pt idx="1797">
                    <c:v>2017</c:v>
                  </c:pt>
                  <c:pt idx="1798">
                    <c:v>2018</c:v>
                  </c:pt>
                  <c:pt idx="1799">
                    <c:v>2017</c:v>
                  </c:pt>
                  <c:pt idx="1800">
                    <c:v>2018</c:v>
                  </c:pt>
                  <c:pt idx="1801">
                    <c:v>2017</c:v>
                  </c:pt>
                  <c:pt idx="1802">
                    <c:v>2018</c:v>
                  </c:pt>
                  <c:pt idx="1803">
                    <c:v>2017</c:v>
                  </c:pt>
                  <c:pt idx="1804">
                    <c:v>2018</c:v>
                  </c:pt>
                  <c:pt idx="1805">
                    <c:v>2017</c:v>
                  </c:pt>
                  <c:pt idx="1806">
                    <c:v>2018</c:v>
                  </c:pt>
                  <c:pt idx="1807">
                    <c:v>2017</c:v>
                  </c:pt>
                  <c:pt idx="1808">
                    <c:v>2018</c:v>
                  </c:pt>
                  <c:pt idx="1809">
                    <c:v>2017</c:v>
                  </c:pt>
                  <c:pt idx="1810">
                    <c:v>2018</c:v>
                  </c:pt>
                  <c:pt idx="1811">
                    <c:v>2017</c:v>
                  </c:pt>
                  <c:pt idx="1812">
                    <c:v>2018</c:v>
                  </c:pt>
                  <c:pt idx="1813">
                    <c:v>2017</c:v>
                  </c:pt>
                  <c:pt idx="1814">
                    <c:v>2018</c:v>
                  </c:pt>
                  <c:pt idx="1815">
                    <c:v>2017</c:v>
                  </c:pt>
                  <c:pt idx="1816">
                    <c:v>2018</c:v>
                  </c:pt>
                  <c:pt idx="1817">
                    <c:v>2017</c:v>
                  </c:pt>
                  <c:pt idx="1818">
                    <c:v>2018</c:v>
                  </c:pt>
                  <c:pt idx="1819">
                    <c:v>2017</c:v>
                  </c:pt>
                  <c:pt idx="1820">
                    <c:v>2017</c:v>
                  </c:pt>
                  <c:pt idx="1821">
                    <c:v>2018</c:v>
                  </c:pt>
                  <c:pt idx="1822">
                    <c:v>2017</c:v>
                  </c:pt>
                  <c:pt idx="1823">
                    <c:v>2018</c:v>
                  </c:pt>
                  <c:pt idx="1824">
                    <c:v>2018</c:v>
                  </c:pt>
                  <c:pt idx="1825">
                    <c:v>2018</c:v>
                  </c:pt>
                  <c:pt idx="1826">
                    <c:v>2017</c:v>
                  </c:pt>
                  <c:pt idx="1827">
                    <c:v>2018</c:v>
                  </c:pt>
                  <c:pt idx="1828">
                    <c:v>2017</c:v>
                  </c:pt>
                  <c:pt idx="1829">
                    <c:v>2018</c:v>
                  </c:pt>
                  <c:pt idx="1830">
                    <c:v>2017</c:v>
                  </c:pt>
                  <c:pt idx="1831">
                    <c:v>2018</c:v>
                  </c:pt>
                  <c:pt idx="1832">
                    <c:v>2017</c:v>
                  </c:pt>
                  <c:pt idx="1833">
                    <c:v>2018</c:v>
                  </c:pt>
                  <c:pt idx="1834">
                    <c:v>2017</c:v>
                  </c:pt>
                  <c:pt idx="1835">
                    <c:v>2017</c:v>
                  </c:pt>
                  <c:pt idx="1836">
                    <c:v>2018</c:v>
                  </c:pt>
                  <c:pt idx="1837">
                    <c:v>2017</c:v>
                  </c:pt>
                  <c:pt idx="1838">
                    <c:v>2018</c:v>
                  </c:pt>
                  <c:pt idx="1839">
                    <c:v>2018</c:v>
                  </c:pt>
                  <c:pt idx="1840">
                    <c:v>2017</c:v>
                  </c:pt>
                  <c:pt idx="1841">
                    <c:v>2017</c:v>
                  </c:pt>
                  <c:pt idx="1842">
                    <c:v>2018</c:v>
                  </c:pt>
                  <c:pt idx="1843">
                    <c:v>2018</c:v>
                  </c:pt>
                  <c:pt idx="1844">
                    <c:v>2017</c:v>
                  </c:pt>
                  <c:pt idx="1845">
                    <c:v>2018</c:v>
                  </c:pt>
                  <c:pt idx="1846">
                    <c:v>2017</c:v>
                  </c:pt>
                  <c:pt idx="1847">
                    <c:v>2018</c:v>
                  </c:pt>
                  <c:pt idx="1848">
                    <c:v>2017</c:v>
                  </c:pt>
                  <c:pt idx="1849">
                    <c:v>2018</c:v>
                  </c:pt>
                  <c:pt idx="1850">
                    <c:v>2017</c:v>
                  </c:pt>
                  <c:pt idx="1851">
                    <c:v>2018</c:v>
                  </c:pt>
                  <c:pt idx="1852">
                    <c:v>2017</c:v>
                  </c:pt>
                  <c:pt idx="1853">
                    <c:v>2018</c:v>
                  </c:pt>
                  <c:pt idx="1854">
                    <c:v>2018</c:v>
                  </c:pt>
                  <c:pt idx="1855">
                    <c:v>2017</c:v>
                  </c:pt>
                  <c:pt idx="1856">
                    <c:v>2018</c:v>
                  </c:pt>
                  <c:pt idx="1857">
                    <c:v>2017</c:v>
                  </c:pt>
                  <c:pt idx="1858">
                    <c:v>2018</c:v>
                  </c:pt>
                  <c:pt idx="1859">
                    <c:v>2018</c:v>
                  </c:pt>
                  <c:pt idx="1860">
                    <c:v>2017</c:v>
                  </c:pt>
                  <c:pt idx="1861">
                    <c:v>2018</c:v>
                  </c:pt>
                  <c:pt idx="1862">
                    <c:v>2017</c:v>
                  </c:pt>
                  <c:pt idx="1863">
                    <c:v>2018</c:v>
                  </c:pt>
                  <c:pt idx="1864">
                    <c:v>2017</c:v>
                  </c:pt>
                  <c:pt idx="1865">
                    <c:v>2018</c:v>
                  </c:pt>
                  <c:pt idx="1866">
                    <c:v>2017</c:v>
                  </c:pt>
                  <c:pt idx="1867">
                    <c:v>2017</c:v>
                  </c:pt>
                  <c:pt idx="1868">
                    <c:v>2018</c:v>
                  </c:pt>
                  <c:pt idx="1869">
                    <c:v>2018</c:v>
                  </c:pt>
                  <c:pt idx="1870">
                    <c:v>2018</c:v>
                  </c:pt>
                  <c:pt idx="1871">
                    <c:v>2017</c:v>
                  </c:pt>
                  <c:pt idx="1872">
                    <c:v>2018</c:v>
                  </c:pt>
                  <c:pt idx="1873">
                    <c:v>2017</c:v>
                  </c:pt>
                  <c:pt idx="1874">
                    <c:v>2018</c:v>
                  </c:pt>
                  <c:pt idx="1875">
                    <c:v>2017</c:v>
                  </c:pt>
                  <c:pt idx="1876">
                    <c:v>2018</c:v>
                  </c:pt>
                  <c:pt idx="1877">
                    <c:v>2017</c:v>
                  </c:pt>
                  <c:pt idx="1878">
                    <c:v>2018</c:v>
                  </c:pt>
                  <c:pt idx="1879">
                    <c:v>2017</c:v>
                  </c:pt>
                  <c:pt idx="1880">
                    <c:v>2018</c:v>
                  </c:pt>
                  <c:pt idx="1881">
                    <c:v>2018</c:v>
                  </c:pt>
                  <c:pt idx="1882">
                    <c:v>2018</c:v>
                  </c:pt>
                  <c:pt idx="1883">
                    <c:v>2018</c:v>
                  </c:pt>
                  <c:pt idx="1884">
                    <c:v>2017</c:v>
                  </c:pt>
                  <c:pt idx="1885">
                    <c:v>2018</c:v>
                  </c:pt>
                  <c:pt idx="1886">
                    <c:v>2018</c:v>
                  </c:pt>
                  <c:pt idx="1887">
                    <c:v>2017</c:v>
                  </c:pt>
                  <c:pt idx="1888">
                    <c:v>2018</c:v>
                  </c:pt>
                  <c:pt idx="1889">
                    <c:v>2018</c:v>
                  </c:pt>
                  <c:pt idx="1890">
                    <c:v>2017</c:v>
                  </c:pt>
                  <c:pt idx="1891">
                    <c:v>2018</c:v>
                  </c:pt>
                  <c:pt idx="1892">
                    <c:v>2017</c:v>
                  </c:pt>
                  <c:pt idx="1893">
                    <c:v>2018</c:v>
                  </c:pt>
                  <c:pt idx="1894">
                    <c:v>2018</c:v>
                  </c:pt>
                  <c:pt idx="1895">
                    <c:v>2018</c:v>
                  </c:pt>
                  <c:pt idx="1896">
                    <c:v>2017</c:v>
                  </c:pt>
                  <c:pt idx="1897">
                    <c:v>2018</c:v>
                  </c:pt>
                  <c:pt idx="1898">
                    <c:v>2017</c:v>
                  </c:pt>
                  <c:pt idx="1899">
                    <c:v>2018</c:v>
                  </c:pt>
                  <c:pt idx="1900">
                    <c:v>2017</c:v>
                  </c:pt>
                  <c:pt idx="1901">
                    <c:v>2018</c:v>
                  </c:pt>
                  <c:pt idx="1902">
                    <c:v>2017</c:v>
                  </c:pt>
                  <c:pt idx="1903">
                    <c:v>2017</c:v>
                  </c:pt>
                  <c:pt idx="1904">
                    <c:v>2018</c:v>
                  </c:pt>
                  <c:pt idx="1905">
                    <c:v>2017</c:v>
                  </c:pt>
                  <c:pt idx="1906">
                    <c:v>2018</c:v>
                  </c:pt>
                  <c:pt idx="1907">
                    <c:v>2017</c:v>
                  </c:pt>
                  <c:pt idx="1908">
                    <c:v>2018</c:v>
                  </c:pt>
                  <c:pt idx="1909">
                    <c:v>2017</c:v>
                  </c:pt>
                  <c:pt idx="1910">
                    <c:v>2018</c:v>
                  </c:pt>
                  <c:pt idx="1911">
                    <c:v>2017</c:v>
                  </c:pt>
                  <c:pt idx="1912">
                    <c:v>2018</c:v>
                  </c:pt>
                  <c:pt idx="1913">
                    <c:v>2017</c:v>
                  </c:pt>
                  <c:pt idx="1914">
                    <c:v>2018</c:v>
                  </c:pt>
                  <c:pt idx="1915">
                    <c:v>2017</c:v>
                  </c:pt>
                  <c:pt idx="1916">
                    <c:v>2018</c:v>
                  </c:pt>
                  <c:pt idx="1917">
                    <c:v>2018</c:v>
                  </c:pt>
                  <c:pt idx="1918">
                    <c:v>2017</c:v>
                  </c:pt>
                  <c:pt idx="1919">
                    <c:v>2018</c:v>
                  </c:pt>
                  <c:pt idx="1920">
                    <c:v>2017</c:v>
                  </c:pt>
                  <c:pt idx="1921">
                    <c:v>2018</c:v>
                  </c:pt>
                  <c:pt idx="1922">
                    <c:v>2018</c:v>
                  </c:pt>
                  <c:pt idx="1923">
                    <c:v>2017</c:v>
                  </c:pt>
                  <c:pt idx="1924">
                    <c:v>2018</c:v>
                  </c:pt>
                  <c:pt idx="1925">
                    <c:v>2017</c:v>
                  </c:pt>
                  <c:pt idx="1926">
                    <c:v>2017</c:v>
                  </c:pt>
                  <c:pt idx="1927">
                    <c:v>2018</c:v>
                  </c:pt>
                  <c:pt idx="1928">
                    <c:v>2017</c:v>
                  </c:pt>
                  <c:pt idx="1929">
                    <c:v>2018</c:v>
                  </c:pt>
                  <c:pt idx="1930">
                    <c:v>2017</c:v>
                  </c:pt>
                  <c:pt idx="1931">
                    <c:v>2018</c:v>
                  </c:pt>
                  <c:pt idx="1932">
                    <c:v>2017</c:v>
                  </c:pt>
                  <c:pt idx="1933">
                    <c:v>2018</c:v>
                  </c:pt>
                  <c:pt idx="1934">
                    <c:v>2018</c:v>
                  </c:pt>
                  <c:pt idx="1935">
                    <c:v>2017</c:v>
                  </c:pt>
                  <c:pt idx="1936">
                    <c:v>2018</c:v>
                  </c:pt>
                  <c:pt idx="1937">
                    <c:v>2017</c:v>
                  </c:pt>
                  <c:pt idx="1938">
                    <c:v>2017</c:v>
                  </c:pt>
                  <c:pt idx="1939">
                    <c:v>2018</c:v>
                  </c:pt>
                  <c:pt idx="1940">
                    <c:v>2017</c:v>
                  </c:pt>
                  <c:pt idx="1941">
                    <c:v>2018</c:v>
                  </c:pt>
                  <c:pt idx="1942">
                    <c:v>2017</c:v>
                  </c:pt>
                  <c:pt idx="1943">
                    <c:v>2018</c:v>
                  </c:pt>
                  <c:pt idx="1944">
                    <c:v>2018</c:v>
                  </c:pt>
                  <c:pt idx="1945">
                    <c:v>2017</c:v>
                  </c:pt>
                  <c:pt idx="1946">
                    <c:v>2017</c:v>
                  </c:pt>
                  <c:pt idx="1947">
                    <c:v>2018</c:v>
                  </c:pt>
                  <c:pt idx="1948">
                    <c:v>2017</c:v>
                  </c:pt>
                  <c:pt idx="1949">
                    <c:v>2018</c:v>
                  </c:pt>
                  <c:pt idx="1950">
                    <c:v>2018</c:v>
                  </c:pt>
                  <c:pt idx="1951">
                    <c:v>2018</c:v>
                  </c:pt>
                  <c:pt idx="1952">
                    <c:v>2018</c:v>
                  </c:pt>
                  <c:pt idx="1953">
                    <c:v>2017</c:v>
                  </c:pt>
                  <c:pt idx="1954">
                    <c:v>2018</c:v>
                  </c:pt>
                  <c:pt idx="1955">
                    <c:v>2017</c:v>
                  </c:pt>
                  <c:pt idx="1956">
                    <c:v>2018</c:v>
                  </c:pt>
                  <c:pt idx="1957">
                    <c:v>2017</c:v>
                  </c:pt>
                  <c:pt idx="1958">
                    <c:v>2018</c:v>
                  </c:pt>
                  <c:pt idx="1959">
                    <c:v>2017</c:v>
                  </c:pt>
                  <c:pt idx="1960">
                    <c:v>2018</c:v>
                  </c:pt>
                  <c:pt idx="1961">
                    <c:v>2017</c:v>
                  </c:pt>
                  <c:pt idx="1962">
                    <c:v>2017</c:v>
                  </c:pt>
                  <c:pt idx="1963">
                    <c:v>2018</c:v>
                  </c:pt>
                  <c:pt idx="1964">
                    <c:v>2018</c:v>
                  </c:pt>
                  <c:pt idx="1965">
                    <c:v>2018</c:v>
                  </c:pt>
                  <c:pt idx="1966">
                    <c:v>2018</c:v>
                  </c:pt>
                  <c:pt idx="1967">
                    <c:v>2017</c:v>
                  </c:pt>
                  <c:pt idx="1968">
                    <c:v>2018</c:v>
                  </c:pt>
                  <c:pt idx="1969">
                    <c:v>2017</c:v>
                  </c:pt>
                  <c:pt idx="1970">
                    <c:v>2018</c:v>
                  </c:pt>
                  <c:pt idx="1971">
                    <c:v>2017</c:v>
                  </c:pt>
                  <c:pt idx="1972">
                    <c:v>2018</c:v>
                  </c:pt>
                  <c:pt idx="1973">
                    <c:v>2017</c:v>
                  </c:pt>
                  <c:pt idx="1974">
                    <c:v>2018</c:v>
                  </c:pt>
                  <c:pt idx="1975">
                    <c:v>2018</c:v>
                  </c:pt>
                  <c:pt idx="1976">
                    <c:v>2017</c:v>
                  </c:pt>
                  <c:pt idx="1977">
                    <c:v>2017</c:v>
                  </c:pt>
                  <c:pt idx="1978">
                    <c:v>2017</c:v>
                  </c:pt>
                  <c:pt idx="1979">
                    <c:v>2018</c:v>
                  </c:pt>
                  <c:pt idx="1980">
                    <c:v>2018</c:v>
                  </c:pt>
                  <c:pt idx="1981">
                    <c:v>2017</c:v>
                  </c:pt>
                  <c:pt idx="1982">
                    <c:v>2018</c:v>
                  </c:pt>
                  <c:pt idx="1983">
                    <c:v>2017</c:v>
                  </c:pt>
                  <c:pt idx="1984">
                    <c:v>2017</c:v>
                  </c:pt>
                  <c:pt idx="1985">
                    <c:v>2018</c:v>
                  </c:pt>
                  <c:pt idx="1986">
                    <c:v>2017</c:v>
                  </c:pt>
                  <c:pt idx="1987">
                    <c:v>2018</c:v>
                  </c:pt>
                  <c:pt idx="1988">
                    <c:v>2018</c:v>
                  </c:pt>
                  <c:pt idx="1989">
                    <c:v>2017</c:v>
                  </c:pt>
                  <c:pt idx="1990">
                    <c:v>2018</c:v>
                  </c:pt>
                  <c:pt idx="1991">
                    <c:v>2017</c:v>
                  </c:pt>
                  <c:pt idx="1992">
                    <c:v>2018</c:v>
                  </c:pt>
                  <c:pt idx="1993">
                    <c:v>2017</c:v>
                  </c:pt>
                  <c:pt idx="1994">
                    <c:v>2018</c:v>
                  </c:pt>
                  <c:pt idx="1995">
                    <c:v>2017</c:v>
                  </c:pt>
                  <c:pt idx="1996">
                    <c:v>2018</c:v>
                  </c:pt>
                  <c:pt idx="1997">
                    <c:v>2018</c:v>
                  </c:pt>
                  <c:pt idx="1998">
                    <c:v>2017</c:v>
                  </c:pt>
                  <c:pt idx="1999">
                    <c:v>2018</c:v>
                  </c:pt>
                  <c:pt idx="2000">
                    <c:v>2017</c:v>
                  </c:pt>
                  <c:pt idx="2001">
                    <c:v>2018</c:v>
                  </c:pt>
                  <c:pt idx="2002">
                    <c:v>2017</c:v>
                  </c:pt>
                  <c:pt idx="2003">
                    <c:v>2018</c:v>
                  </c:pt>
                  <c:pt idx="2004">
                    <c:v>2018</c:v>
                  </c:pt>
                  <c:pt idx="2005">
                    <c:v>2017</c:v>
                  </c:pt>
                  <c:pt idx="2006">
                    <c:v>2018</c:v>
                  </c:pt>
                  <c:pt idx="2007">
                    <c:v>2017</c:v>
                  </c:pt>
                  <c:pt idx="2008">
                    <c:v>2018</c:v>
                  </c:pt>
                  <c:pt idx="2009">
                    <c:v>2018</c:v>
                  </c:pt>
                  <c:pt idx="2010">
                    <c:v>2018</c:v>
                  </c:pt>
                  <c:pt idx="2011">
                    <c:v>2018</c:v>
                  </c:pt>
                  <c:pt idx="2012">
                    <c:v>2017</c:v>
                  </c:pt>
                  <c:pt idx="2013">
                    <c:v>2018</c:v>
                  </c:pt>
                  <c:pt idx="2014">
                    <c:v>2017</c:v>
                  </c:pt>
                  <c:pt idx="2015">
                    <c:v>2018</c:v>
                  </c:pt>
                  <c:pt idx="2016">
                    <c:v>2017</c:v>
                  </c:pt>
                  <c:pt idx="2017">
                    <c:v>2018</c:v>
                  </c:pt>
                  <c:pt idx="2018">
                    <c:v>2018</c:v>
                  </c:pt>
                  <c:pt idx="2019">
                    <c:v>2017</c:v>
                  </c:pt>
                  <c:pt idx="2020">
                    <c:v>2018</c:v>
                  </c:pt>
                  <c:pt idx="2021">
                    <c:v>2018</c:v>
                  </c:pt>
                  <c:pt idx="2022">
                    <c:v>2018</c:v>
                  </c:pt>
                  <c:pt idx="2023">
                    <c:v>2017</c:v>
                  </c:pt>
                  <c:pt idx="2024">
                    <c:v>2018</c:v>
                  </c:pt>
                  <c:pt idx="2025">
                    <c:v>2017</c:v>
                  </c:pt>
                  <c:pt idx="2026">
                    <c:v>2017</c:v>
                  </c:pt>
                  <c:pt idx="2027">
                    <c:v>2018</c:v>
                  </c:pt>
                  <c:pt idx="2028">
                    <c:v>2017</c:v>
                  </c:pt>
                  <c:pt idx="2029">
                    <c:v>2018</c:v>
                  </c:pt>
                  <c:pt idx="2030">
                    <c:v>2017</c:v>
                  </c:pt>
                  <c:pt idx="2031">
                    <c:v>2017</c:v>
                  </c:pt>
                  <c:pt idx="2032">
                    <c:v>2018</c:v>
                  </c:pt>
                  <c:pt idx="2033">
                    <c:v>2018</c:v>
                  </c:pt>
                  <c:pt idx="2034">
                    <c:v>2017</c:v>
                  </c:pt>
                  <c:pt idx="2035">
                    <c:v>2018</c:v>
                  </c:pt>
                  <c:pt idx="2036">
                    <c:v>2017</c:v>
                  </c:pt>
                  <c:pt idx="2037">
                    <c:v>2017</c:v>
                  </c:pt>
                  <c:pt idx="2038">
                    <c:v>2018</c:v>
                  </c:pt>
                  <c:pt idx="2039">
                    <c:v>2017</c:v>
                  </c:pt>
                  <c:pt idx="2040">
                    <c:v>2017</c:v>
                  </c:pt>
                  <c:pt idx="2041">
                    <c:v>2018</c:v>
                  </c:pt>
                  <c:pt idx="2042">
                    <c:v>2017</c:v>
                  </c:pt>
                  <c:pt idx="2043">
                    <c:v>2018</c:v>
                  </c:pt>
                  <c:pt idx="2044">
                    <c:v>2018</c:v>
                  </c:pt>
                  <c:pt idx="2045">
                    <c:v>2017</c:v>
                  </c:pt>
                  <c:pt idx="2046">
                    <c:v>2018</c:v>
                  </c:pt>
                  <c:pt idx="2047">
                    <c:v>2018</c:v>
                  </c:pt>
                  <c:pt idx="2048">
                    <c:v>2017</c:v>
                  </c:pt>
                  <c:pt idx="2049">
                    <c:v>2018</c:v>
                  </c:pt>
                  <c:pt idx="2050">
                    <c:v>2017</c:v>
                  </c:pt>
                  <c:pt idx="2051">
                    <c:v>2018</c:v>
                  </c:pt>
                  <c:pt idx="2052">
                    <c:v>2018</c:v>
                  </c:pt>
                  <c:pt idx="2053">
                    <c:v>2017</c:v>
                  </c:pt>
                  <c:pt idx="2054">
                    <c:v>2018</c:v>
                  </c:pt>
                  <c:pt idx="2055">
                    <c:v>2017</c:v>
                  </c:pt>
                  <c:pt idx="2056">
                    <c:v>2018</c:v>
                  </c:pt>
                  <c:pt idx="2057">
                    <c:v>2017</c:v>
                  </c:pt>
                  <c:pt idx="2058">
                    <c:v>2018</c:v>
                  </c:pt>
                  <c:pt idx="2059">
                    <c:v>2018</c:v>
                  </c:pt>
                  <c:pt idx="2060">
                    <c:v>2018</c:v>
                  </c:pt>
                  <c:pt idx="2061">
                    <c:v>2017</c:v>
                  </c:pt>
                  <c:pt idx="2062">
                    <c:v>2018</c:v>
                  </c:pt>
                  <c:pt idx="2063">
                    <c:v>2017</c:v>
                  </c:pt>
                  <c:pt idx="2064">
                    <c:v>2018</c:v>
                  </c:pt>
                  <c:pt idx="2065">
                    <c:v>2017</c:v>
                  </c:pt>
                  <c:pt idx="2066">
                    <c:v>2018</c:v>
                  </c:pt>
                  <c:pt idx="2067">
                    <c:v>2017</c:v>
                  </c:pt>
                  <c:pt idx="2068">
                    <c:v>2018</c:v>
                  </c:pt>
                  <c:pt idx="2069">
                    <c:v>2017</c:v>
                  </c:pt>
                  <c:pt idx="2070">
                    <c:v>2018</c:v>
                  </c:pt>
                  <c:pt idx="2071">
                    <c:v>2017</c:v>
                  </c:pt>
                  <c:pt idx="2072">
                    <c:v>2017</c:v>
                  </c:pt>
                  <c:pt idx="2073">
                    <c:v>2017</c:v>
                  </c:pt>
                  <c:pt idx="2074">
                    <c:v>2017</c:v>
                  </c:pt>
                  <c:pt idx="2075">
                    <c:v>2017</c:v>
                  </c:pt>
                  <c:pt idx="2076">
                    <c:v>2018</c:v>
                  </c:pt>
                  <c:pt idx="2077">
                    <c:v>2018</c:v>
                  </c:pt>
                  <c:pt idx="2078">
                    <c:v>2017</c:v>
                  </c:pt>
                  <c:pt idx="2079">
                    <c:v>2018</c:v>
                  </c:pt>
                  <c:pt idx="2080">
                    <c:v>2017</c:v>
                  </c:pt>
                  <c:pt idx="2081">
                    <c:v>2018</c:v>
                  </c:pt>
                  <c:pt idx="2082">
                    <c:v>2017</c:v>
                  </c:pt>
                  <c:pt idx="2083">
                    <c:v>2018</c:v>
                  </c:pt>
                  <c:pt idx="2084">
                    <c:v>2017</c:v>
                  </c:pt>
                  <c:pt idx="2085">
                    <c:v>2018</c:v>
                  </c:pt>
                  <c:pt idx="2086">
                    <c:v>2017</c:v>
                  </c:pt>
                  <c:pt idx="2087">
                    <c:v>2017</c:v>
                  </c:pt>
                  <c:pt idx="2088">
                    <c:v>2018</c:v>
                  </c:pt>
                  <c:pt idx="2089">
                    <c:v>2017</c:v>
                  </c:pt>
                  <c:pt idx="2090">
                    <c:v>2018</c:v>
                  </c:pt>
                  <c:pt idx="2091">
                    <c:v>2018</c:v>
                  </c:pt>
                  <c:pt idx="2092">
                    <c:v>2017</c:v>
                  </c:pt>
                  <c:pt idx="2093">
                    <c:v>2018</c:v>
                  </c:pt>
                  <c:pt idx="2094">
                    <c:v>2018</c:v>
                  </c:pt>
                  <c:pt idx="2095">
                    <c:v>2018</c:v>
                  </c:pt>
                  <c:pt idx="2096">
                    <c:v>2018</c:v>
                  </c:pt>
                  <c:pt idx="2097">
                    <c:v>2018</c:v>
                  </c:pt>
                  <c:pt idx="2098">
                    <c:v>2017</c:v>
                  </c:pt>
                  <c:pt idx="2099">
                    <c:v>2018</c:v>
                  </c:pt>
                  <c:pt idx="2100">
                    <c:v>2018</c:v>
                  </c:pt>
                  <c:pt idx="2101">
                    <c:v>2018</c:v>
                  </c:pt>
                  <c:pt idx="2102">
                    <c:v>2017</c:v>
                  </c:pt>
                  <c:pt idx="2103">
                    <c:v>2018</c:v>
                  </c:pt>
                  <c:pt idx="2104">
                    <c:v>2018</c:v>
                  </c:pt>
                  <c:pt idx="2105">
                    <c:v>2018</c:v>
                  </c:pt>
                  <c:pt idx="2106">
                    <c:v>2018</c:v>
                  </c:pt>
                  <c:pt idx="2107">
                    <c:v>2018</c:v>
                  </c:pt>
                  <c:pt idx="2108">
                    <c:v>2017</c:v>
                  </c:pt>
                  <c:pt idx="2109">
                    <c:v>2018</c:v>
                  </c:pt>
                  <c:pt idx="2110">
                    <c:v>2017</c:v>
                  </c:pt>
                  <c:pt idx="2111">
                    <c:v>2018</c:v>
                  </c:pt>
                  <c:pt idx="2112">
                    <c:v>2017</c:v>
                  </c:pt>
                  <c:pt idx="2113">
                    <c:v>2018</c:v>
                  </c:pt>
                  <c:pt idx="2114">
                    <c:v>2017</c:v>
                  </c:pt>
                  <c:pt idx="2115">
                    <c:v>2018</c:v>
                  </c:pt>
                  <c:pt idx="2116">
                    <c:v>2017</c:v>
                  </c:pt>
                  <c:pt idx="2117">
                    <c:v>2018</c:v>
                  </c:pt>
                  <c:pt idx="2118">
                    <c:v>2017</c:v>
                  </c:pt>
                  <c:pt idx="2119">
                    <c:v>2018</c:v>
                  </c:pt>
                  <c:pt idx="2120">
                    <c:v>2017</c:v>
                  </c:pt>
                  <c:pt idx="2121">
                    <c:v>2018</c:v>
                  </c:pt>
                  <c:pt idx="2122">
                    <c:v>2017</c:v>
                  </c:pt>
                  <c:pt idx="2123">
                    <c:v>2018</c:v>
                  </c:pt>
                  <c:pt idx="2124">
                    <c:v>2017</c:v>
                  </c:pt>
                  <c:pt idx="2125">
                    <c:v>2018</c:v>
                  </c:pt>
                  <c:pt idx="2126">
                    <c:v>2017</c:v>
                  </c:pt>
                  <c:pt idx="2127">
                    <c:v>2017</c:v>
                  </c:pt>
                  <c:pt idx="2128">
                    <c:v>2018</c:v>
                  </c:pt>
                  <c:pt idx="2129">
                    <c:v>2017</c:v>
                  </c:pt>
                  <c:pt idx="2130">
                    <c:v>2018</c:v>
                  </c:pt>
                  <c:pt idx="2131">
                    <c:v>2017</c:v>
                  </c:pt>
                  <c:pt idx="2132">
                    <c:v>2018</c:v>
                  </c:pt>
                  <c:pt idx="2133">
                    <c:v>2018</c:v>
                  </c:pt>
                  <c:pt idx="2134">
                    <c:v>2017</c:v>
                  </c:pt>
                  <c:pt idx="2135">
                    <c:v>2017</c:v>
                  </c:pt>
                  <c:pt idx="2136">
                    <c:v>2018</c:v>
                  </c:pt>
                  <c:pt idx="2137">
                    <c:v>&lt;27-05-2017</c:v>
                  </c:pt>
                </c:lvl>
                <c:lvl>
                  <c:pt idx="0">
                    <c:v>#Mind Warehouse</c:v>
                  </c:pt>
                  <c:pt idx="1">
                    <c:v>1 Kg Biriyani</c:v>
                  </c:pt>
                  <c:pt idx="3">
                    <c:v>1 Minutes news</c:v>
                  </c:pt>
                  <c:pt idx="5">
                    <c:v>10 DEGREE INDIAN FACTS</c:v>
                  </c:pt>
                  <c:pt idx="7">
                    <c:v>10TVNewsChannel</c:v>
                  </c:pt>
                  <c:pt idx="9">
                    <c:v>2 Minute News Today</c:v>
                  </c:pt>
                  <c:pt idx="11">
                    <c:v>2 Minutes News</c:v>
                  </c:pt>
                  <c:pt idx="13">
                    <c:v>20th Century Fox</c:v>
                  </c:pt>
                  <c:pt idx="15">
                    <c:v>24 ghanta</c:v>
                  </c:pt>
                  <c:pt idx="17">
                    <c:v>24 Tamil Health &amp; Beauty</c:v>
                  </c:pt>
                  <c:pt idx="18">
                    <c:v>2Day 2Morrow</c:v>
                  </c:pt>
                  <c:pt idx="20">
                    <c:v>2DayCinema</c:v>
                  </c:pt>
                  <c:pt idx="21">
                    <c:v>3TV BANJARAA</c:v>
                  </c:pt>
                  <c:pt idx="22">
                    <c:v>4G Entertainments</c:v>
                  </c:pt>
                  <c:pt idx="23">
                    <c:v>5AABTODAY CHANNEL</c:v>
                  </c:pt>
                  <c:pt idx="24">
                    <c:v>5-Minute Crafts</c:v>
                  </c:pt>
                  <c:pt idx="26">
                    <c:v>5nMedia</c:v>
                  </c:pt>
                  <c:pt idx="28">
                    <c:v>5ocial</c:v>
                  </c:pt>
                  <c:pt idx="30">
                    <c:v>6TV Telangana</c:v>
                  </c:pt>
                  <c:pt idx="31">
                    <c:v>7070 sports</c:v>
                  </c:pt>
                  <c:pt idx="32">
                    <c:v>70MM Telugu Movie</c:v>
                  </c:pt>
                  <c:pt idx="33">
                    <c:v>99TV Telugu</c:v>
                  </c:pt>
                  <c:pt idx="35">
                    <c:v>9Roses Media</c:v>
                  </c:pt>
                  <c:pt idx="37">
                    <c:v>A to Z cricket,political &amp; cinema</c:v>
                  </c:pt>
                  <c:pt idx="39">
                    <c:v>a2z Media</c:v>
                  </c:pt>
                  <c:pt idx="41">
                    <c:v>Aabasam News</c:v>
                  </c:pt>
                  <c:pt idx="42">
                    <c:v>Aaichya Gavat</c:v>
                  </c:pt>
                  <c:pt idx="43">
                    <c:v>Aaj Tak</c:v>
                  </c:pt>
                  <c:pt idx="45">
                    <c:v>Aanmegam</c:v>
                  </c:pt>
                  <c:pt idx="47">
                    <c:v>Aap Ka Video</c:v>
                  </c:pt>
                  <c:pt idx="48">
                    <c:v>Aashqeen</c:v>
                  </c:pt>
                  <c:pt idx="50">
                    <c:v>Aatpat Production</c:v>
                  </c:pt>
                  <c:pt idx="51">
                    <c:v>ABC Malayalam</c:v>
                  </c:pt>
                  <c:pt idx="53">
                    <c:v>ABC Television Network</c:v>
                  </c:pt>
                  <c:pt idx="54">
                    <c:v>Abhijith Vlogger</c:v>
                  </c:pt>
                  <c:pt idx="56">
                    <c:v>Abhinay Maths</c:v>
                  </c:pt>
                  <c:pt idx="57">
                    <c:v>Abhishek Pictures</c:v>
                  </c:pt>
                  <c:pt idx="58">
                    <c:v>Abijit Ganguly</c:v>
                  </c:pt>
                  <c:pt idx="59">
                    <c:v>Abish Mathew</c:v>
                  </c:pt>
                  <c:pt idx="61">
                    <c:v>ABN Telugu</c:v>
                  </c:pt>
                  <c:pt idx="63">
                    <c:v>ABP ANANDA</c:v>
                  </c:pt>
                  <c:pt idx="65">
                    <c:v>ABP Asmita</c:v>
                  </c:pt>
                  <c:pt idx="67">
                    <c:v>ABP Majha</c:v>
                  </c:pt>
                  <c:pt idx="69">
                    <c:v>ABP NEWS</c:v>
                  </c:pt>
                  <c:pt idx="71">
                    <c:v>ABP NEWS HINDI</c:v>
                  </c:pt>
                  <c:pt idx="73">
                    <c:v>ABP Sanjha</c:v>
                  </c:pt>
                  <c:pt idx="74">
                    <c:v>ActorVarunPruthi</c:v>
                  </c:pt>
                  <c:pt idx="76">
                    <c:v>Adda247 :Official Channel of BankersAdda &amp; SSCAdda</c:v>
                  </c:pt>
                  <c:pt idx="78">
                    <c:v>Aditya Music</c:v>
                  </c:pt>
                  <c:pt idx="80">
                    <c:v>AD-WISE MEDIA ACTION MOVIEPLEX</c:v>
                  </c:pt>
                  <c:pt idx="81">
                    <c:v>Adya Media</c:v>
                  </c:pt>
                  <c:pt idx="83">
                    <c:v>AggBani News</c:v>
                  </c:pt>
                  <c:pt idx="84">
                    <c:v>agn</c:v>
                  </c:pt>
                  <c:pt idx="86">
                    <c:v>AIB Doosra</c:v>
                  </c:pt>
                  <c:pt idx="88">
                    <c:v>Aishwarya Majmudar</c:v>
                  </c:pt>
                  <c:pt idx="89">
                    <c:v>AJ Official</c:v>
                  </c:pt>
                  <c:pt idx="90">
                    <c:v>Ajendra Creations</c:v>
                  </c:pt>
                  <c:pt idx="91">
                    <c:v>AK Entertainments</c:v>
                  </c:pt>
                  <c:pt idx="92">
                    <c:v>AK news</c:v>
                  </c:pt>
                  <c:pt idx="94">
                    <c:v>Akashi Tv</c:v>
                  </c:pt>
                  <c:pt idx="95">
                    <c:v>Akki &amp; Ankit</c:v>
                  </c:pt>
                  <c:pt idx="96">
                    <c:v>All India Bakchod</c:v>
                  </c:pt>
                  <c:pt idx="98">
                    <c:v>ALL OK</c:v>
                  </c:pt>
                  <c:pt idx="99">
                    <c:v>All Updates</c:v>
                  </c:pt>
                  <c:pt idx="100">
                    <c:v>AllCineGallery - Tamil</c:v>
                  </c:pt>
                  <c:pt idx="102">
                    <c:v>Allu Arjun</c:v>
                  </c:pt>
                  <c:pt idx="103">
                    <c:v>Alpha Digitech</c:v>
                  </c:pt>
                  <c:pt idx="104">
                    <c:v>ALTBalaji</c:v>
                  </c:pt>
                  <c:pt idx="105">
                    <c:v>Amar Audio</c:v>
                  </c:pt>
                  <c:pt idx="107">
                    <c:v>Amara Muzik Odia</c:v>
                  </c:pt>
                  <c:pt idx="109">
                    <c:v>Amaravathi Media</c:v>
                  </c:pt>
                  <c:pt idx="111">
                    <c:v>America's Got Talent</c:v>
                  </c:pt>
                  <c:pt idx="112">
                    <c:v>Amit Bhadana</c:v>
                  </c:pt>
                  <c:pt idx="114">
                    <c:v>Amit Tandon</c:v>
                  </c:pt>
                  <c:pt idx="115">
                    <c:v>Amrita Television</c:v>
                  </c:pt>
                  <c:pt idx="117">
                    <c:v>Amrita TV Reality Shows</c:v>
                  </c:pt>
                  <c:pt idx="118">
                    <c:v>Anand Audio</c:v>
                  </c:pt>
                  <c:pt idx="120">
                    <c:v>Anand Audio Kannada Comedy</c:v>
                  </c:pt>
                  <c:pt idx="121">
                    <c:v>And TV</c:v>
                  </c:pt>
                  <c:pt idx="123">
                    <c:v>Angry Prash</c:v>
                  </c:pt>
                  <c:pt idx="125">
                    <c:v>ANI News Official</c:v>
                  </c:pt>
                  <c:pt idx="126">
                    <c:v>Anil Yadav Entertainment</c:v>
                  </c:pt>
                  <c:pt idx="127">
                    <c:v>Anirban Dasgupta</c:v>
                  </c:pt>
                  <c:pt idx="128">
                    <c:v>Ankur Narula Ministries</c:v>
                  </c:pt>
                  <c:pt idx="130">
                    <c:v>Annapurna Studios</c:v>
                  </c:pt>
                  <c:pt idx="132">
                    <c:v>Anokhe totke</c:v>
                  </c:pt>
                  <c:pt idx="133">
                    <c:v>Anton Lewise</c:v>
                  </c:pt>
                  <c:pt idx="135">
                    <c:v>Aone Celebrity</c:v>
                  </c:pt>
                  <c:pt idx="137">
                    <c:v>AP24x7</c:v>
                  </c:pt>
                  <c:pt idx="139">
                    <c:v>API Malayalam</c:v>
                  </c:pt>
                  <c:pt idx="140">
                    <c:v>APNA INDIA</c:v>
                  </c:pt>
                  <c:pt idx="141">
                    <c:v>Apple</c:v>
                  </c:pt>
                  <c:pt idx="143">
                    <c:v>Apple Hindi</c:v>
                  </c:pt>
                  <c:pt idx="144">
                    <c:v>Apple TV</c:v>
                  </c:pt>
                  <c:pt idx="145">
                    <c:v>Arabian Dreams Entertainment</c:v>
                  </c:pt>
                  <c:pt idx="146">
                    <c:v>ARANIndia</c:v>
                  </c:pt>
                  <c:pt idx="147">
                    <c:v>ArkivaShqip</c:v>
                  </c:pt>
                  <c:pt idx="148">
                    <c:v>Arogyam</c:v>
                  </c:pt>
                  <c:pt idx="149">
                    <c:v>AroMal Ar</c:v>
                  </c:pt>
                  <c:pt idx="151">
                    <c:v>Around Telugu</c:v>
                  </c:pt>
                  <c:pt idx="153">
                    <c:v>Arre</c:v>
                  </c:pt>
                  <c:pt idx="155">
                    <c:v>Art Attack Records</c:v>
                  </c:pt>
                  <c:pt idx="157">
                    <c:v>Arunachal Creations</c:v>
                  </c:pt>
                  <c:pt idx="158">
                    <c:v>Asha Audio</c:v>
                  </c:pt>
                  <c:pt idx="159">
                    <c:v>Ashan Upay { आसान उपाय }</c:v>
                  </c:pt>
                  <c:pt idx="160">
                    <c:v>ashish chanchlani vines</c:v>
                  </c:pt>
                  <c:pt idx="162">
                    <c:v>Asianet</c:v>
                  </c:pt>
                  <c:pt idx="164">
                    <c:v>Asianet Movies</c:v>
                  </c:pt>
                  <c:pt idx="165">
                    <c:v>asianetnews</c:v>
                  </c:pt>
                  <c:pt idx="167">
                    <c:v>Astro Shastra</c:v>
                  </c:pt>
                  <c:pt idx="168">
                    <c:v>Astrology aur Vastu Gyan</c:v>
                  </c:pt>
                  <c:pt idx="169">
                    <c:v>AstroMitram</c:v>
                  </c:pt>
                  <c:pt idx="171">
                    <c:v>AtoZ Gyan</c:v>
                  </c:pt>
                  <c:pt idx="173">
                    <c:v>Auraa Cinemas</c:v>
                  </c:pt>
                  <c:pt idx="174">
                    <c:v>Autocar India</c:v>
                  </c:pt>
                  <c:pt idx="176">
                    <c:v>AVA Creative thoughts</c:v>
                  </c:pt>
                  <c:pt idx="177">
                    <c:v>Avni Groups</c:v>
                  </c:pt>
                  <c:pt idx="179">
                    <c:v>AVRprankTV</c:v>
                  </c:pt>
                  <c:pt idx="180">
                    <c:v>Awanish Singh</c:v>
                  </c:pt>
                  <c:pt idx="181">
                    <c:v>Ayurved Samadhan</c:v>
                  </c:pt>
                  <c:pt idx="183">
                    <c:v>Ayurved Tips in Hindi</c:v>
                  </c:pt>
                  <c:pt idx="185">
                    <c:v>Baap Of Bakchod</c:v>
                  </c:pt>
                  <c:pt idx="187">
                    <c:v>Babbu Maan</c:v>
                  </c:pt>
                  <c:pt idx="188">
                    <c:v>Bansidhar Studio - Official</c:v>
                  </c:pt>
                  <c:pt idx="189">
                    <c:v>BapaoGiri</c:v>
                  </c:pt>
                  <c:pt idx="190">
                    <c:v>Batth Records</c:v>
                  </c:pt>
                  <c:pt idx="191">
                    <c:v>BB Ki Vines</c:v>
                  </c:pt>
                  <c:pt idx="193">
                    <c:v>Be YouNick</c:v>
                  </c:pt>
                  <c:pt idx="195">
                    <c:v>Beauty Pageants</c:v>
                  </c:pt>
                  <c:pt idx="196">
                    <c:v>BEAUTY VARSHA TV</c:v>
                  </c:pt>
                  <c:pt idx="197">
                    <c:v>BeautyExperts</c:v>
                  </c:pt>
                  <c:pt idx="198">
                    <c:v>BehindwoodsTV</c:v>
                  </c:pt>
                  <c:pt idx="200">
                    <c:v>BeingIndian</c:v>
                  </c:pt>
                  <c:pt idx="202">
                    <c:v>BHAKTHI SONGS | BHAKTI SONGS</c:v>
                  </c:pt>
                  <c:pt idx="204">
                    <c:v>Bhakthi TV</c:v>
                  </c:pt>
                  <c:pt idx="206">
                    <c:v>bhaktisongs</c:v>
                  </c:pt>
                  <c:pt idx="207">
                    <c:v>BhandarTV</c:v>
                  </c:pt>
                  <c:pt idx="208">
                    <c:v>Bharat Today</c:v>
                  </c:pt>
                  <c:pt idx="209">
                    <c:v>Bharatiya Digital Party</c:v>
                  </c:pt>
                  <c:pt idx="211">
                    <c:v>Bharatiya Janata Party</c:v>
                  </c:pt>
                  <c:pt idx="212">
                    <c:v>Bhavani HD Movies</c:v>
                  </c:pt>
                  <c:pt idx="214">
                    <c:v>Bhojpuri Adda</c:v>
                  </c:pt>
                  <c:pt idx="216">
                    <c:v>Bhojpuri Gossip</c:v>
                  </c:pt>
                  <c:pt idx="217">
                    <c:v>Bhojpuri Tube</c:v>
                  </c:pt>
                  <c:pt idx="218">
                    <c:v>Bhumi Entertainments</c:v>
                  </c:pt>
                  <c:pt idx="219">
                    <c:v>Bindaas Bhojpuriya</c:v>
                  </c:pt>
                  <c:pt idx="220">
                    <c:v>bindass</c:v>
                  </c:pt>
                  <c:pt idx="222">
                    <c:v>BiscootTV</c:v>
                  </c:pt>
                  <c:pt idx="224">
                    <c:v>black pasanga</c:v>
                  </c:pt>
                  <c:pt idx="225">
                    <c:v>Black Sheep</c:v>
                  </c:pt>
                  <c:pt idx="227">
                    <c:v>BlackTicket Company</c:v>
                  </c:pt>
                  <c:pt idx="229">
                    <c:v>Blockbuster Movies</c:v>
                  </c:pt>
                  <c:pt idx="231">
                    <c:v>Blooup Tv</c:v>
                  </c:pt>
                  <c:pt idx="233">
                    <c:v>Blue Hawk Productions</c:v>
                  </c:pt>
                  <c:pt idx="234">
                    <c:v>BLUSH</c:v>
                  </c:pt>
                  <c:pt idx="235">
                    <c:v>BOHEMIA</c:v>
                  </c:pt>
                  <c:pt idx="236">
                    <c:v>Boldsky</c:v>
                  </c:pt>
                  <c:pt idx="237">
                    <c:v>Bollywood Aajkal</c:v>
                  </c:pt>
                  <c:pt idx="239">
                    <c:v>Bollywood Backstage</c:v>
                  </c:pt>
                  <c:pt idx="240">
                    <c:v>Bollywood Bai</c:v>
                  </c:pt>
                  <c:pt idx="242">
                    <c:v>Bollywood Bubble</c:v>
                  </c:pt>
                  <c:pt idx="243">
                    <c:v>Bollywood Fuzz</c:v>
                  </c:pt>
                  <c:pt idx="244">
                    <c:v>Bollywood Insight</c:v>
                  </c:pt>
                  <c:pt idx="245">
                    <c:v>Bollywood Ki Duniya</c:v>
                  </c:pt>
                  <c:pt idx="246">
                    <c:v>Bollywood Now</c:v>
                  </c:pt>
                  <c:pt idx="248">
                    <c:v>Bollywood Sins</c:v>
                  </c:pt>
                  <c:pt idx="249">
                    <c:v>Bollywood Spy</c:v>
                  </c:pt>
                  <c:pt idx="251">
                    <c:v>Bollywood Spy Hindi</c:v>
                  </c:pt>
                  <c:pt idx="252">
                    <c:v>Bollywood Talk</c:v>
                  </c:pt>
                  <c:pt idx="253">
                    <c:v>BollywoodCIA</c:v>
                  </c:pt>
                  <c:pt idx="255">
                    <c:v>BollywoodHungama.com</c:v>
                  </c:pt>
                  <c:pt idx="257">
                    <c:v>BollywoodKilla</c:v>
                  </c:pt>
                  <c:pt idx="258">
                    <c:v>BookMyTV</c:v>
                  </c:pt>
                  <c:pt idx="260">
                    <c:v>Boombox Music</c:v>
                  </c:pt>
                  <c:pt idx="261">
                    <c:v>Bornali NewsBD</c:v>
                  </c:pt>
                  <c:pt idx="262">
                    <c:v>Brain Buzz</c:v>
                  </c:pt>
                  <c:pt idx="263">
                    <c:v>Brand B</c:v>
                  </c:pt>
                  <c:pt idx="264">
                    <c:v>Breakfast With Champions</c:v>
                  </c:pt>
                  <c:pt idx="265">
                    <c:v>Breaking News Official</c:v>
                  </c:pt>
                  <c:pt idx="266">
                    <c:v>BRIGHT SIDE</c:v>
                  </c:pt>
                  <c:pt idx="268">
                    <c:v>Brijnaari Sumi</c:v>
                  </c:pt>
                  <c:pt idx="270">
                    <c:v>Britain's Got Talent</c:v>
                  </c:pt>
                  <c:pt idx="271">
                    <c:v>BTNews Hindi</c:v>
                  </c:pt>
                  <c:pt idx="273">
                    <c:v>Btv Kannada Ɩ ಬಿಟಿವಿ ಕನ್ನಡ</c:v>
                  </c:pt>
                  <c:pt idx="275">
                    <c:v>Buddies Entertainment</c:v>
                  </c:pt>
                  <c:pt idx="276">
                    <c:v>Business Of Cinema</c:v>
                  </c:pt>
                  <c:pt idx="277">
                    <c:v>BuzzFeedBlue</c:v>
                  </c:pt>
                  <c:pt idx="278">
                    <c:v>BuzzFeedVideo</c:v>
                  </c:pt>
                  <c:pt idx="280">
                    <c:v>Calvary Temple Hyderabad</c:v>
                  </c:pt>
                  <c:pt idx="282">
                    <c:v>CalvinHarrisVEVO</c:v>
                  </c:pt>
                  <c:pt idx="283">
                    <c:v>CAPDT</c:v>
                  </c:pt>
                  <c:pt idx="284">
                    <c:v>Captain Nick</c:v>
                  </c:pt>
                  <c:pt idx="286">
                    <c:v>CarryisLive</c:v>
                  </c:pt>
                  <c:pt idx="288">
                    <c:v>CarryMinati</c:v>
                  </c:pt>
                  <c:pt idx="290">
                    <c:v>CaseyNeistat</c:v>
                  </c:pt>
                  <c:pt idx="292">
                    <c:v>Celebrity Cricket League (CCL)</c:v>
                  </c:pt>
                  <c:pt idx="293">
                    <c:v>Celebrity News</c:v>
                  </c:pt>
                  <c:pt idx="295">
                    <c:v>CGL APTITUDE PATHSHALA</c:v>
                  </c:pt>
                  <c:pt idx="296">
                    <c:v>CGTN</c:v>
                  </c:pt>
                  <c:pt idx="297">
                    <c:v>Chai Bisket</c:v>
                  </c:pt>
                  <c:pt idx="299">
                    <c:v>ChainsmokersVEVO</c:v>
                  </c:pt>
                  <c:pt idx="300">
                    <c:v>CHAKRAM TALKIES</c:v>
                  </c:pt>
                  <c:pt idx="302">
                    <c:v>Challenge Mantra</c:v>
                  </c:pt>
                  <c:pt idx="303">
                    <c:v>Chamatkari Totke</c:v>
                  </c:pt>
                  <c:pt idx="304">
                    <c:v>chandanavana</c:v>
                  </c:pt>
                  <c:pt idx="306">
                    <c:v>Chandragiri Subbu</c:v>
                  </c:pt>
                  <c:pt idx="308">
                    <c:v>channel punjab</c:v>
                  </c:pt>
                  <c:pt idx="310">
                    <c:v>Charan TV Online</c:v>
                  </c:pt>
                  <c:pt idx="311">
                    <c:v>chavat</c:v>
                  </c:pt>
                  <c:pt idx="312">
                    <c:v>Cheeta Superfine Music</c:v>
                  </c:pt>
                  <c:pt idx="314">
                    <c:v>Chennai Channel</c:v>
                  </c:pt>
                  <c:pt idx="316">
                    <c:v>Chennai Memes</c:v>
                  </c:pt>
                  <c:pt idx="317">
                    <c:v>Chennai Waalaa</c:v>
                  </c:pt>
                  <c:pt idx="318">
                    <c:v>Chicago Subbarao</c:v>
                  </c:pt>
                  <c:pt idx="320">
                    <c:v>Chinnathirai Seithigal</c:v>
                  </c:pt>
                  <c:pt idx="321">
                    <c:v>CHIRRAVURI FOUNDATION</c:v>
                  </c:pt>
                  <c:pt idx="323">
                    <c:v>Cine Heart TAMIL</c:v>
                  </c:pt>
                  <c:pt idx="324">
                    <c:v>Cine Talkies</c:v>
                  </c:pt>
                  <c:pt idx="325">
                    <c:v>Cinecurry Malayalam</c:v>
                  </c:pt>
                  <c:pt idx="326">
                    <c:v>Cinema 720</c:v>
                  </c:pt>
                  <c:pt idx="327">
                    <c:v>CINEMA LOKA</c:v>
                  </c:pt>
                  <c:pt idx="329">
                    <c:v>Cinema Muchatlu</c:v>
                  </c:pt>
                  <c:pt idx="330">
                    <c:v>Cinema News</c:v>
                  </c:pt>
                  <c:pt idx="331">
                    <c:v>Cinema News Updates</c:v>
                  </c:pt>
                  <c:pt idx="332">
                    <c:v>Cinema Politics</c:v>
                  </c:pt>
                  <c:pt idx="334">
                    <c:v>Cinema Samachar</c:v>
                  </c:pt>
                  <c:pt idx="335">
                    <c:v>Cinema Vikatan</c:v>
                  </c:pt>
                  <c:pt idx="337">
                    <c:v>Cinemakkaryam</c:v>
                  </c:pt>
                  <c:pt idx="339">
                    <c:v>Cinemapicha</c:v>
                  </c:pt>
                  <c:pt idx="341">
                    <c:v>Cineulagam</c:v>
                  </c:pt>
                  <c:pt idx="343">
                    <c:v>Ciny Samachar</c:v>
                  </c:pt>
                  <c:pt idx="344">
                    <c:v>citizen journalist</c:v>
                  </c:pt>
                  <c:pt idx="346">
                    <c:v>Clash of Clans</c:v>
                  </c:pt>
                  <c:pt idx="348">
                    <c:v>Clash Royale</c:v>
                  </c:pt>
                  <c:pt idx="350">
                    <c:v>Classic Videos</c:v>
                  </c:pt>
                  <c:pt idx="351">
                    <c:v>CNN-News18</c:v>
                  </c:pt>
                  <c:pt idx="353">
                    <c:v>Coldplay Official</c:v>
                  </c:pt>
                  <c:pt idx="354">
                    <c:v>Colors Kannada</c:v>
                  </c:pt>
                  <c:pt idx="356">
                    <c:v>Colors Marathi</c:v>
                  </c:pt>
                  <c:pt idx="357">
                    <c:v>Colors TV</c:v>
                  </c:pt>
                  <c:pt idx="359">
                    <c:v>ColorsTV Promos</c:v>
                  </c:pt>
                  <c:pt idx="360">
                    <c:v>Comedy Caches</c:v>
                  </c:pt>
                  <c:pt idx="362">
                    <c:v>Comedy Central UK</c:v>
                  </c:pt>
                  <c:pt idx="364">
                    <c:v>COMEDY SONOTEK</c:v>
                  </c:pt>
                  <c:pt idx="365">
                    <c:v>Comicbook.com</c:v>
                  </c:pt>
                  <c:pt idx="366">
                    <c:v>Connecting</c:v>
                  </c:pt>
                  <c:pt idx="368">
                    <c:v>Cook With Parul</c:v>
                  </c:pt>
                  <c:pt idx="369">
                    <c:v>Crazy 4 Bollywood</c:v>
                  </c:pt>
                  <c:pt idx="371">
                    <c:v>Crazy Gujjus</c:v>
                  </c:pt>
                  <c:pt idx="372">
                    <c:v>Crazy Talk</c:v>
                  </c:pt>
                  <c:pt idx="373">
                    <c:v>Crazy Tollywood</c:v>
                  </c:pt>
                  <c:pt idx="375">
                    <c:v>crazzy world</c:v>
                  </c:pt>
                  <c:pt idx="377">
                    <c:v>CREATIVE ROOM STUDIOS</c:v>
                  </c:pt>
                  <c:pt idx="378">
                    <c:v>Crown Records</c:v>
                  </c:pt>
                  <c:pt idx="380">
                    <c:v>CVR Telugu News</c:v>
                  </c:pt>
                  <c:pt idx="381">
                    <c:v>Dabba Guru</c:v>
                  </c:pt>
                  <c:pt idx="382">
                    <c:v>Daddy Mohan Records</c:v>
                  </c:pt>
                  <c:pt idx="383">
                    <c:v>DAHIYA FILMS</c:v>
                  </c:pt>
                  <c:pt idx="385">
                    <c:v>Daily Diary News</c:v>
                  </c:pt>
                  <c:pt idx="387">
                    <c:v>Daily Post Punjabi</c:v>
                  </c:pt>
                  <c:pt idx="389">
                    <c:v>Daily Poster</c:v>
                  </c:pt>
                  <c:pt idx="390">
                    <c:v>Daily Tamil Serial Review</c:v>
                  </c:pt>
                  <c:pt idx="391">
                    <c:v>Daily Trending News</c:v>
                  </c:pt>
                  <c:pt idx="393">
                    <c:v>DarshanRavalDZ</c:v>
                  </c:pt>
                  <c:pt idx="394">
                    <c:v>Dasanum Vijayanum</c:v>
                  </c:pt>
                  <c:pt idx="395">
                    <c:v>David Guetta</c:v>
                  </c:pt>
                  <c:pt idx="396">
                    <c:v>Day TO Day</c:v>
                  </c:pt>
                  <c:pt idx="398">
                    <c:v>DBeatsMusicWorld</c:v>
                  </c:pt>
                  <c:pt idx="400">
                    <c:v>DD News</c:v>
                  </c:pt>
                  <c:pt idx="402">
                    <c:v>Deivamagal Today</c:v>
                  </c:pt>
                  <c:pt idx="403">
                    <c:v>Dekho Dekho</c:v>
                  </c:pt>
                  <c:pt idx="405">
                    <c:v>Delhi Darpan TV</c:v>
                  </c:pt>
                  <c:pt idx="406">
                    <c:v>Desh News</c:v>
                  </c:pt>
                  <c:pt idx="407">
                    <c:v>Desi Music Factory</c:v>
                  </c:pt>
                  <c:pt idx="409">
                    <c:v>DESI TADKA</c:v>
                  </c:pt>
                  <c:pt idx="411">
                    <c:v>Desi Tips hindi</c:v>
                  </c:pt>
                  <c:pt idx="412">
                    <c:v>Desi Totke - देसी टोटके</c:v>
                  </c:pt>
                  <c:pt idx="414">
                    <c:v>Dev Entertainment Ventures</c:v>
                  </c:pt>
                  <c:pt idx="415">
                    <c:v>Dharma Productions</c:v>
                  </c:pt>
                  <c:pt idx="417">
                    <c:v>Dhaval Domadiya</c:v>
                  </c:pt>
                  <c:pt idx="419">
                    <c:v>Dhruv Rathee</c:v>
                  </c:pt>
                  <c:pt idx="420">
                    <c:v>Dice Media</c:v>
                  </c:pt>
                  <c:pt idx="421">
                    <c:v>Dil Raju</c:v>
                  </c:pt>
                  <c:pt idx="423">
                    <c:v>Dinamalar</c:v>
                  </c:pt>
                  <c:pt idx="424">
                    <c:v>Dino James</c:v>
                  </c:pt>
                  <c:pt idx="426">
                    <c:v>Disney Movie Trailers</c:v>
                  </c:pt>
                  <c:pt idx="428">
                    <c:v>Disney•Pixar</c:v>
                  </c:pt>
                  <c:pt idx="430">
                    <c:v>Ditto TV</c:v>
                  </c:pt>
                  <c:pt idx="432">
                    <c:v>Divine - D tales of india</c:v>
                  </c:pt>
                  <c:pt idx="434">
                    <c:v>divomovies</c:v>
                  </c:pt>
                  <c:pt idx="436">
                    <c:v>Dj Bapon</c:v>
                  </c:pt>
                  <c:pt idx="437">
                    <c:v>DJKhaledVEVO</c:v>
                  </c:pt>
                  <c:pt idx="438">
                    <c:v>DoordarshanNational</c:v>
                  </c:pt>
                  <c:pt idx="440">
                    <c:v>Dr. Vivek Bindra: Motivational Speaker</c:v>
                  </c:pt>
                  <c:pt idx="442">
                    <c:v>Dream Warrior Pictures</c:v>
                  </c:pt>
                  <c:pt idx="443">
                    <c:v>DREAMS N BEYOND</c:v>
                  </c:pt>
                  <c:pt idx="445">
                    <c:v>Dreamz Unlimited</c:v>
                  </c:pt>
                  <c:pt idx="447">
                    <c:v>DrSTAR ANAND RAM</c:v>
                  </c:pt>
                  <c:pt idx="449">
                    <c:v>Dude Perfect</c:v>
                  </c:pt>
                  <c:pt idx="451">
                    <c:v>Dude Seriously</c:v>
                  </c:pt>
                  <c:pt idx="453">
                    <c:v>Dum Chai</c:v>
                  </c:pt>
                  <c:pt idx="454">
                    <c:v>DVV Entertainments</c:v>
                  </c:pt>
                  <c:pt idx="455">
                    <c:v>E Journalist</c:v>
                  </c:pt>
                  <c:pt idx="457">
                    <c:v>E- Spot Light</c:v>
                  </c:pt>
                  <c:pt idx="458">
                    <c:v>Eagle Media Works</c:v>
                  </c:pt>
                  <c:pt idx="460">
                    <c:v>East Coast</c:v>
                  </c:pt>
                  <c:pt idx="462">
                    <c:v>East India Comedy</c:v>
                  </c:pt>
                  <c:pt idx="464">
                    <c:v>Easy Home Tips</c:v>
                  </c:pt>
                  <c:pt idx="465">
                    <c:v>Ed Sheeran</c:v>
                  </c:pt>
                  <c:pt idx="467">
                    <c:v>EFC A2Z</c:v>
                  </c:pt>
                  <c:pt idx="469">
                    <c:v>egenius maths</c:v>
                  </c:pt>
                  <c:pt idx="470">
                    <c:v>Ekta Sound</c:v>
                  </c:pt>
                  <c:pt idx="471">
                    <c:v>Elvish yadav</c:v>
                  </c:pt>
                  <c:pt idx="473">
                    <c:v>Emm Pee</c:v>
                  </c:pt>
                  <c:pt idx="475">
                    <c:v>Empty minds</c:v>
                  </c:pt>
                  <c:pt idx="476">
                    <c:v>Enterr10 Music Bhojpuri</c:v>
                  </c:pt>
                  <c:pt idx="477">
                    <c:v>Entertainment Circle</c:v>
                  </c:pt>
                  <c:pt idx="479">
                    <c:v>Entertainment Era</c:v>
                  </c:pt>
                  <c:pt idx="481">
                    <c:v>Entertainment Journalist</c:v>
                  </c:pt>
                  <c:pt idx="482">
                    <c:v>Entertainment Ka Overdose</c:v>
                  </c:pt>
                  <c:pt idx="483">
                    <c:v>Eros Now</c:v>
                  </c:pt>
                  <c:pt idx="485">
                    <c:v>Eros Now Movies Preview</c:v>
                  </c:pt>
                  <c:pt idx="486">
                    <c:v>Eruma Saani</c:v>
                  </c:pt>
                  <c:pt idx="488">
                    <c:v>Eskay Movies</c:v>
                  </c:pt>
                  <c:pt idx="489">
                    <c:v>Essaar Media</c:v>
                  </c:pt>
                  <c:pt idx="490">
                    <c:v>ETV Andhra Pradesh</c:v>
                  </c:pt>
                  <c:pt idx="492">
                    <c:v>ETV Dhee</c:v>
                  </c:pt>
                  <c:pt idx="493">
                    <c:v>ETV Jabardasth</c:v>
                  </c:pt>
                  <c:pt idx="495">
                    <c:v>ETV News Bangla</c:v>
                  </c:pt>
                  <c:pt idx="497">
                    <c:v>ETV Plus India</c:v>
                  </c:pt>
                  <c:pt idx="499">
                    <c:v>ETV Telangana</c:v>
                  </c:pt>
                  <c:pt idx="501">
                    <c:v>etvteluguindia</c:v>
                  </c:pt>
                  <c:pt idx="503">
                    <c:v>Everest Marathi</c:v>
                  </c:pt>
                  <c:pt idx="504">
                    <c:v>EverythingApplePro</c:v>
                  </c:pt>
                  <c:pt idx="506">
                    <c:v>FactTechz</c:v>
                  </c:pt>
                  <c:pt idx="508">
                    <c:v>Fazeel Azeez</c:v>
                  </c:pt>
                  <c:pt idx="509">
                    <c:v>Fazzer</c:v>
                  </c:pt>
                  <c:pt idx="511">
                    <c:v>FEEL MY STYLE</c:v>
                  </c:pt>
                  <c:pt idx="512">
                    <c:v>FIFATV</c:v>
                  </c:pt>
                  <c:pt idx="513">
                    <c:v>Fifty Shades</c:v>
                  </c:pt>
                  <c:pt idx="514">
                    <c:v>Film City</c:v>
                  </c:pt>
                  <c:pt idx="516">
                    <c:v>Film Companion</c:v>
                  </c:pt>
                  <c:pt idx="518">
                    <c:v>Film Companion Reviews</c:v>
                  </c:pt>
                  <c:pt idx="519">
                    <c:v>FILM COURT</c:v>
                  </c:pt>
                  <c:pt idx="521">
                    <c:v>Film Jalsa</c:v>
                  </c:pt>
                  <c:pt idx="523">
                    <c:v>Film Mantra</c:v>
                  </c:pt>
                  <c:pt idx="525">
                    <c:v>Film Report</c:v>
                  </c:pt>
                  <c:pt idx="527">
                    <c:v>Filmi News</c:v>
                  </c:pt>
                  <c:pt idx="528">
                    <c:v>FilmiBeat</c:v>
                  </c:pt>
                  <c:pt idx="530">
                    <c:v>FilmiEvents</c:v>
                  </c:pt>
                  <c:pt idx="531">
                    <c:v>Filmistaan</c:v>
                  </c:pt>
                  <c:pt idx="533">
                    <c:v>filmmatter</c:v>
                  </c:pt>
                  <c:pt idx="535">
                    <c:v>FilmSelect Trailer</c:v>
                  </c:pt>
                  <c:pt idx="536">
                    <c:v>Filmy byte</c:v>
                  </c:pt>
                  <c:pt idx="537">
                    <c:v>Filmy Chutney</c:v>
                  </c:pt>
                  <c:pt idx="539">
                    <c:v>Filmy Duniya</c:v>
                  </c:pt>
                  <c:pt idx="541">
                    <c:v>Filmy Focus</c:v>
                  </c:pt>
                  <c:pt idx="543">
                    <c:v>Filmy junction Kannada</c:v>
                  </c:pt>
                  <c:pt idx="544">
                    <c:v>Filmy Monk</c:v>
                  </c:pt>
                  <c:pt idx="546">
                    <c:v>Filmy Poster</c:v>
                  </c:pt>
                  <c:pt idx="548">
                    <c:v>Filmylooks</c:v>
                  </c:pt>
                  <c:pt idx="550">
                    <c:v>FilterCopy</c:v>
                  </c:pt>
                  <c:pt idx="552">
                    <c:v>First India News</c:v>
                  </c:pt>
                  <c:pt idx="553">
                    <c:v>First Show</c:v>
                  </c:pt>
                  <c:pt idx="555">
                    <c:v>Firstpost</c:v>
                  </c:pt>
                  <c:pt idx="557">
                    <c:v>FLAME MEDIA</c:v>
                  </c:pt>
                  <c:pt idx="559">
                    <c:v>FLASH NEWS</c:v>
                  </c:pt>
                  <c:pt idx="561">
                    <c:v>Flowers Comedy</c:v>
                  </c:pt>
                  <c:pt idx="563">
                    <c:v>Flowers TV</c:v>
                  </c:pt>
                  <c:pt idx="565">
                    <c:v>Fox Star India</c:v>
                  </c:pt>
                  <c:pt idx="566">
                    <c:v>FoxStarHindi</c:v>
                  </c:pt>
                  <c:pt idx="567">
                    <c:v>Free Ticket</c:v>
                  </c:pt>
                  <c:pt idx="568">
                    <c:v>Freeticket</c:v>
                  </c:pt>
                  <c:pt idx="569">
                    <c:v>Fresh Media Records</c:v>
                  </c:pt>
                  <c:pt idx="571">
                    <c:v>Friday Facts</c:v>
                  </c:pt>
                  <c:pt idx="573">
                    <c:v>Friday Film House</c:v>
                  </c:pt>
                  <c:pt idx="575">
                    <c:v>Friday Poster</c:v>
                  </c:pt>
                  <c:pt idx="577">
                    <c:v>Frogs Lehren</c:v>
                  </c:pt>
                  <c:pt idx="578">
                    <c:v>Full Meals</c:v>
                  </c:pt>
                  <c:pt idx="579">
                    <c:v>Fully</c:v>
                  </c:pt>
                  <c:pt idx="580">
                    <c:v>Fully Filmy</c:v>
                  </c:pt>
                  <c:pt idx="582">
                    <c:v>Funk You</c:v>
                  </c:pt>
                  <c:pt idx="584">
                    <c:v>Funnett - raajnett</c:v>
                  </c:pt>
                  <c:pt idx="585">
                    <c:v>Funny Vines</c:v>
                  </c:pt>
                  <c:pt idx="586">
                    <c:v>Gadgets 360</c:v>
                  </c:pt>
                  <c:pt idx="588">
                    <c:v>Galatta Tamil | கலாட்டா தமிழ்</c:v>
                  </c:pt>
                  <c:pt idx="590">
                    <c:v>gallinews</c:v>
                  </c:pt>
                  <c:pt idx="591">
                    <c:v>Game Killerz Records</c:v>
                  </c:pt>
                  <c:pt idx="592">
                    <c:v>Garam Chai</c:v>
                  </c:pt>
                  <c:pt idx="594">
                    <c:v>Gaurav Chaudhary</c:v>
                  </c:pt>
                  <c:pt idx="596">
                    <c:v>Gavva Media</c:v>
                  </c:pt>
                  <c:pt idx="597">
                    <c:v>Geekyranjit</c:v>
                  </c:pt>
                  <c:pt idx="599">
                    <c:v>GeekyRanjit In Hindi</c:v>
                  </c:pt>
                  <c:pt idx="600">
                    <c:v>Geet MP3</c:v>
                  </c:pt>
                  <c:pt idx="602">
                    <c:v>Gemini TV</c:v>
                  </c:pt>
                  <c:pt idx="604">
                    <c:v>Get Ready</c:v>
                  </c:pt>
                  <c:pt idx="605">
                    <c:v>Ghar Sansar Vastu Shastra</c:v>
                  </c:pt>
                  <c:pt idx="606">
                    <c:v>Girl Formula</c:v>
                  </c:pt>
                  <c:pt idx="608">
                    <c:v>Girliyapa</c:v>
                  </c:pt>
                  <c:pt idx="610">
                    <c:v>Glamrs</c:v>
                  </c:pt>
                  <c:pt idx="611">
                    <c:v>Gnapika Productions</c:v>
                  </c:pt>
                  <c:pt idx="612">
                    <c:v>Gnews</c:v>
                  </c:pt>
                  <c:pt idx="613">
                    <c:v>GOLAZO TV</c:v>
                  </c:pt>
                  <c:pt idx="615">
                    <c:v>Golden Era Education</c:v>
                  </c:pt>
                  <c:pt idx="616">
                    <c:v>Goldmines Premiere</c:v>
                  </c:pt>
                  <c:pt idx="618">
                    <c:v>Goldmines Telefilms</c:v>
                  </c:pt>
                  <c:pt idx="620">
                    <c:v>Good Morning America</c:v>
                  </c:pt>
                  <c:pt idx="621">
                    <c:v>GOODWILL ENTERTAINMENTS</c:v>
                  </c:pt>
                  <c:pt idx="623">
                    <c:v>Google</c:v>
                  </c:pt>
                  <c:pt idx="625">
                    <c:v>Google Developers</c:v>
                  </c:pt>
                  <c:pt idx="626">
                    <c:v>Google India</c:v>
                  </c:pt>
                  <c:pt idx="627">
                    <c:v>googledoodles</c:v>
                  </c:pt>
                  <c:pt idx="628">
                    <c:v>Gopi Sundar Music Company</c:v>
                  </c:pt>
                  <c:pt idx="630">
                    <c:v>Gossip Adda</c:v>
                  </c:pt>
                  <c:pt idx="632">
                    <c:v>GOSSIP BAZAAR</c:v>
                  </c:pt>
                  <c:pt idx="633">
                    <c:v>Grassroot Entertainment</c:v>
                  </c:pt>
                  <c:pt idx="634">
                    <c:v>Green creation</c:v>
                  </c:pt>
                  <c:pt idx="636">
                    <c:v>GSTV NEWS</c:v>
                  </c:pt>
                  <c:pt idx="637">
                    <c:v>GTV Videos</c:v>
                  </c:pt>
                  <c:pt idx="638">
                    <c:v>Gujarati Media News</c:v>
                  </c:pt>
                  <c:pt idx="639">
                    <c:v>Gujrati Beats</c:v>
                  </c:pt>
                  <c:pt idx="641">
                    <c:v>Gup Chup Masthi</c:v>
                  </c:pt>
                  <c:pt idx="643">
                    <c:v>Guru Randhawa</c:v>
                  </c:pt>
                  <c:pt idx="645">
                    <c:v>Gusa Gusalu</c:v>
                  </c:pt>
                  <c:pt idx="646">
                    <c:v>Gyan-The Treasure</c:v>
                  </c:pt>
                  <c:pt idx="647">
                    <c:v>Haani Records</c:v>
                  </c:pt>
                  <c:pt idx="648">
                    <c:v>Haarika &amp; Hassine Creations</c:v>
                  </c:pt>
                  <c:pt idx="650">
                    <c:v>Half Engineer</c:v>
                  </c:pt>
                  <c:pt idx="651">
                    <c:v>Half Ticket Media</c:v>
                  </c:pt>
                  <c:pt idx="652">
                    <c:v>Hamsa 4 U</c:v>
                  </c:pt>
                  <c:pt idx="653">
                    <c:v>Harsh Beniwal</c:v>
                  </c:pt>
                  <c:pt idx="655">
                    <c:v>Harshdeep Ahuja</c:v>
                  </c:pt>
                  <c:pt idx="657">
                    <c:v>Harvy Sandhu</c:v>
                  </c:pt>
                  <c:pt idx="658">
                    <c:v>Haryanvi Maina</c:v>
                  </c:pt>
                  <c:pt idx="660">
                    <c:v>Hasley India</c:v>
                  </c:pt>
                  <c:pt idx="662">
                    <c:v>HBO</c:v>
                  </c:pt>
                  <c:pt idx="664">
                    <c:v>Headliner Records</c:v>
                  </c:pt>
                  <c:pt idx="665">
                    <c:v>Headlines India</c:v>
                  </c:pt>
                  <c:pt idx="667">
                    <c:v>Headlines Sports</c:v>
                  </c:pt>
                  <c:pt idx="669">
                    <c:v>Health And Fitness</c:v>
                  </c:pt>
                  <c:pt idx="670">
                    <c:v>Health Care Kannada</c:v>
                  </c:pt>
                  <c:pt idx="671">
                    <c:v>Health Tips - Hakim Bari</c:v>
                  </c:pt>
                  <c:pt idx="672">
                    <c:v>Health Tips for You</c:v>
                  </c:pt>
                  <c:pt idx="674">
                    <c:v>HEALTH TIPS HINDI</c:v>
                  </c:pt>
                  <c:pt idx="676">
                    <c:v>Hero Movies 2017</c:v>
                  </c:pt>
                  <c:pt idx="677">
                    <c:v>Hero Movies 2018</c:v>
                  </c:pt>
                  <c:pt idx="678">
                    <c:v>High Speed Records</c:v>
                  </c:pt>
                  <c:pt idx="679">
                    <c:v>Himalayan News</c:v>
                  </c:pt>
                  <c:pt idx="681">
                    <c:v>Hind NEWS™️</c:v>
                  </c:pt>
                  <c:pt idx="683">
                    <c:v>Hindi Khabar</c:v>
                  </c:pt>
                  <c:pt idx="685">
                    <c:v>Hindi News Video</c:v>
                  </c:pt>
                  <c:pt idx="686">
                    <c:v>Hindustan Times</c:v>
                  </c:pt>
                  <c:pt idx="688">
                    <c:v>HJ NEWS</c:v>
                  </c:pt>
                  <c:pt idx="690">
                    <c:v>hmtv News</c:v>
                  </c:pt>
                  <c:pt idx="692">
                    <c:v>HOTNEWS TELUGU</c:v>
                  </c:pt>
                  <c:pt idx="693">
                    <c:v>How To Learn Astrology in Hindi</c:v>
                  </c:pt>
                  <c:pt idx="695">
                    <c:v>HOWSFULL</c:v>
                  </c:pt>
                  <c:pt idx="696">
                    <c:v>HSB News</c:v>
                  </c:pt>
                  <c:pt idx="698">
                    <c:v>HUM TV</c:v>
                  </c:pt>
                  <c:pt idx="699">
                    <c:v>Humble Music</c:v>
                  </c:pt>
                  <c:pt idx="701">
                    <c:v>HUNNY SHARMA</c:v>
                  </c:pt>
                  <c:pt idx="702">
                    <c:v>Hyderabad Diaries</c:v>
                  </c:pt>
                  <c:pt idx="704">
                    <c:v>Hyderabad Diaries Vlogs</c:v>
                  </c:pt>
                  <c:pt idx="705">
                    <c:v>I Love Cricket</c:v>
                  </c:pt>
                  <c:pt idx="706">
                    <c:v>I Love U Raja</c:v>
                  </c:pt>
                  <c:pt idx="707">
                    <c:v>I News</c:v>
                  </c:pt>
                  <c:pt idx="709">
                    <c:v>I Support Narendra Modi</c:v>
                  </c:pt>
                  <c:pt idx="710">
                    <c:v>IBC24</c:v>
                  </c:pt>
                  <c:pt idx="711">
                    <c:v>ICC</c:v>
                  </c:pt>
                  <c:pt idx="712">
                    <c:v>iDream Filmnagar</c:v>
                  </c:pt>
                  <c:pt idx="713">
                    <c:v>iDream News</c:v>
                  </c:pt>
                  <c:pt idx="715">
                    <c:v>iDream Telugu Movies</c:v>
                  </c:pt>
                  <c:pt idx="717">
                    <c:v>iGyaan</c:v>
                  </c:pt>
                  <c:pt idx="719">
                    <c:v>Illumination</c:v>
                  </c:pt>
                  <c:pt idx="720">
                    <c:v>Impact TV</c:v>
                  </c:pt>
                  <c:pt idx="721">
                    <c:v>India Forums</c:v>
                  </c:pt>
                  <c:pt idx="722">
                    <c:v>India News DastaK</c:v>
                  </c:pt>
                  <c:pt idx="723">
                    <c:v>India News Viral</c:v>
                  </c:pt>
                  <c:pt idx="725">
                    <c:v>India Today</c:v>
                  </c:pt>
                  <c:pt idx="727">
                    <c:v>India Today Social</c:v>
                  </c:pt>
                  <c:pt idx="728">
                    <c:v>IndiaGlitz Malayalam Movies Interview | Trailer | Review | Gossip | Shooting Spot | Hot News</c:v>
                  </c:pt>
                  <c:pt idx="729">
                    <c:v>IndiaGlitz Tamil Movies | Interviews | Shooting Spot | Review | Gossip</c:v>
                  </c:pt>
                  <c:pt idx="731">
                    <c:v>IndiaGlitz Telugu Movies | Reviews | Gossips l Hot News</c:v>
                  </c:pt>
                  <c:pt idx="733">
                    <c:v>Indian Cinema</c:v>
                  </c:pt>
                  <c:pt idx="734">
                    <c:v>Indian World</c:v>
                  </c:pt>
                  <c:pt idx="735">
                    <c:v>IndianExpressOnline</c:v>
                  </c:pt>
                  <c:pt idx="737">
                    <c:v>IndiaTV</c:v>
                  </c:pt>
                  <c:pt idx="739">
                    <c:v>indiglamour</c:v>
                  </c:pt>
                  <c:pt idx="740">
                    <c:v>Indilinks News</c:v>
                  </c:pt>
                  <c:pt idx="741">
                    <c:v>indiontvnews</c:v>
                  </c:pt>
                  <c:pt idx="742">
                    <c:v>INFINIQUE MEDIA JUNCTION</c:v>
                  </c:pt>
                  <c:pt idx="743">
                    <c:v>Infinite view</c:v>
                  </c:pt>
                  <c:pt idx="745">
                    <c:v>inKhabar</c:v>
                  </c:pt>
                  <c:pt idx="747">
                    <c:v>Inside News</c:v>
                  </c:pt>
                  <c:pt idx="748">
                    <c:v>iQlikchannel</c:v>
                  </c:pt>
                  <c:pt idx="749">
                    <c:v>Irahul Vohra</c:v>
                  </c:pt>
                  <c:pt idx="751">
                    <c:v>Jaaz Multimedia</c:v>
                  </c:pt>
                  <c:pt idx="752">
                    <c:v>jaby koay</c:v>
                  </c:pt>
                  <c:pt idx="754">
                    <c:v>JackieMT 2nd</c:v>
                  </c:pt>
                  <c:pt idx="755">
                    <c:v>Jagbani</c:v>
                  </c:pt>
                  <c:pt idx="756">
                    <c:v>Jake Paul</c:v>
                  </c:pt>
                  <c:pt idx="758">
                    <c:v>Janahitam TV</c:v>
                  </c:pt>
                  <c:pt idx="759">
                    <c:v>Jansatta</c:v>
                  </c:pt>
                  <c:pt idx="760">
                    <c:v>Jass Records</c:v>
                  </c:pt>
                  <c:pt idx="762">
                    <c:v>Jayaraj G Nath</c:v>
                  </c:pt>
                  <c:pt idx="763">
                    <c:v>Jayas Kumar</c:v>
                  </c:pt>
                  <c:pt idx="765">
                    <c:v>Jenny Farare</c:v>
                  </c:pt>
                  <c:pt idx="766">
                    <c:v>JenWin</c:v>
                  </c:pt>
                  <c:pt idx="767">
                    <c:v>Jhankar Music</c:v>
                  </c:pt>
                  <c:pt idx="769">
                    <c:v>Jigli &amp; Khajur - Official</c:v>
                  </c:pt>
                  <c:pt idx="771">
                    <c:v>Jimmy Kimmel Live</c:v>
                  </c:pt>
                  <c:pt idx="772">
                    <c:v>JMD FILMS &amp; MOVIES</c:v>
                  </c:pt>
                  <c:pt idx="774">
                    <c:v>JMS ARTS</c:v>
                  </c:pt>
                  <c:pt idx="775">
                    <c:v>JOBY VAYALUNKAL</c:v>
                  </c:pt>
                  <c:pt idx="776">
                    <c:v>Jordindian</c:v>
                  </c:pt>
                  <c:pt idx="778">
                    <c:v>JOURNALIST REPORT</c:v>
                  </c:pt>
                  <c:pt idx="779">
                    <c:v>JSK Film Corporation</c:v>
                  </c:pt>
                  <c:pt idx="780">
                    <c:v>Juke Dock</c:v>
                  </c:pt>
                  <c:pt idx="782">
                    <c:v>Jump Cuts</c:v>
                  </c:pt>
                  <c:pt idx="784">
                    <c:v>JUST FOR U</c:v>
                  </c:pt>
                  <c:pt idx="786">
                    <c:v>JYOTISH BEST UPAY</c:v>
                  </c:pt>
                  <c:pt idx="787">
                    <c:v>Kabaddi365.com</c:v>
                  </c:pt>
                  <c:pt idx="789">
                    <c:v>KairaliOnline</c:v>
                  </c:pt>
                  <c:pt idx="790">
                    <c:v>KalakkalcinemaVideos</c:v>
                  </c:pt>
                  <c:pt idx="792">
                    <c:v>Kamaal Khan Exclusive</c:v>
                  </c:pt>
                  <c:pt idx="793">
                    <c:v>Kamaal R Khan - KRK</c:v>
                  </c:pt>
                  <c:pt idx="795">
                    <c:v>Kanak News</c:v>
                  </c:pt>
                  <c:pt idx="797">
                    <c:v>Kanan Gill</c:v>
                  </c:pt>
                  <c:pt idx="798">
                    <c:v>Kandathum Kettathum</c:v>
                  </c:pt>
                  <c:pt idx="800">
                    <c:v>Kangra Boys</c:v>
                  </c:pt>
                  <c:pt idx="801">
                    <c:v>Kannada</c:v>
                  </c:pt>
                  <c:pt idx="802">
                    <c:v>Kannada Bhakthi Channel</c:v>
                  </c:pt>
                  <c:pt idx="803">
                    <c:v>Kannada Filmibeat | ಕನ್ನಡ ಫಿಲ್ಮಿಬೀಟ್</c:v>
                  </c:pt>
                  <c:pt idx="805">
                    <c:v>Kannada Health &amp; Beauty Tips</c:v>
                  </c:pt>
                  <c:pt idx="807">
                    <c:v>Kannada Health Tips</c:v>
                  </c:pt>
                  <c:pt idx="809">
                    <c:v>Kannada News</c:v>
                  </c:pt>
                  <c:pt idx="810">
                    <c:v>Kannada studio</c:v>
                  </c:pt>
                  <c:pt idx="811">
                    <c:v>Kannada Suddi</c:v>
                  </c:pt>
                  <c:pt idx="812">
                    <c:v>Kantri Guyz</c:v>
                  </c:pt>
                  <c:pt idx="813">
                    <c:v>Kantriguyz - Hyderabadi Comedy Videos</c:v>
                  </c:pt>
                  <c:pt idx="814">
                    <c:v>KatyPerryVEVO</c:v>
                  </c:pt>
                  <c:pt idx="815">
                    <c:v>Kaumudy</c:v>
                  </c:pt>
                  <c:pt idx="817">
                    <c:v>Kavi Sammelan and Mushaira</c:v>
                  </c:pt>
                  <c:pt idx="818">
                    <c:v>Kavitha Uthamasamy</c:v>
                  </c:pt>
                  <c:pt idx="819">
                    <c:v>KCT News</c:v>
                  </c:pt>
                  <c:pt idx="820">
                    <c:v>Kenny Sebastian</c:v>
                  </c:pt>
                  <c:pt idx="822">
                    <c:v>Kerala Fans Club</c:v>
                  </c:pt>
                  <c:pt idx="823">
                    <c:v>Kerala Muslim Speech</c:v>
                  </c:pt>
                  <c:pt idx="824">
                    <c:v>Khabar Har Pal India</c:v>
                  </c:pt>
                  <c:pt idx="825">
                    <c:v>Khabar Punjab</c:v>
                  </c:pt>
                  <c:pt idx="826">
                    <c:v>Khajur Bhai Ni Moj</c:v>
                  </c:pt>
                  <c:pt idx="827">
                    <c:v>Khesari Music World</c:v>
                  </c:pt>
                  <c:pt idx="829">
                    <c:v>KhilliBuzzChiru</c:v>
                  </c:pt>
                  <c:pt idx="830">
                    <c:v>Kichdy</c:v>
                  </c:pt>
                  <c:pt idx="832">
                    <c:v>King Of Gujarat</c:v>
                  </c:pt>
                  <c:pt idx="833">
                    <c:v>Kiraak Hyderabadiz</c:v>
                  </c:pt>
                  <c:pt idx="835">
                    <c:v>Klap Rolling</c:v>
                  </c:pt>
                  <c:pt idx="836">
                    <c:v>Klapboard Productions</c:v>
                  </c:pt>
                  <c:pt idx="837">
                    <c:v>Knews</c:v>
                  </c:pt>
                  <c:pt idx="838">
                    <c:v>Kolkata24x7 News Stream</c:v>
                  </c:pt>
                  <c:pt idx="839">
                    <c:v>Kolly Infos</c:v>
                  </c:pt>
                  <c:pt idx="840">
                    <c:v>Kollywood</c:v>
                  </c:pt>
                  <c:pt idx="841">
                    <c:v>Kollywood Talk</c:v>
                  </c:pt>
                  <c:pt idx="843">
                    <c:v>Kollywood Tamil News</c:v>
                  </c:pt>
                  <c:pt idx="844">
                    <c:v>Kollywood Times</c:v>
                  </c:pt>
                  <c:pt idx="846">
                    <c:v>Kollywoodcentral</c:v>
                  </c:pt>
                  <c:pt idx="848">
                    <c:v>Kori Pati Productions</c:v>
                  </c:pt>
                  <c:pt idx="849">
                    <c:v>Krantikaari Indian</c:v>
                  </c:pt>
                  <c:pt idx="850">
                    <c:v>Krazy Khanna</c:v>
                  </c:pt>
                  <c:pt idx="851">
                    <c:v>KriArj Entertainment</c:v>
                  </c:pt>
                  <c:pt idx="852">
                    <c:v>Krishna Digital</c:v>
                  </c:pt>
                  <c:pt idx="853">
                    <c:v>Kumar Films</c:v>
                  </c:pt>
                  <c:pt idx="854">
                    <c:v>Kumar Records</c:v>
                  </c:pt>
                  <c:pt idx="856">
                    <c:v>KumarVishwas</c:v>
                  </c:pt>
                  <c:pt idx="858">
                    <c:v>Kunal Kamra</c:v>
                  </c:pt>
                  <c:pt idx="859">
                    <c:v>Lahari Music | T-Series</c:v>
                  </c:pt>
                  <c:pt idx="861">
                    <c:v>Lakshmi Narasimha Entertainments</c:v>
                  </c:pt>
                  <c:pt idx="862">
                    <c:v>Lakshmi Narasimha Productions</c:v>
                  </c:pt>
                  <c:pt idx="864">
                    <c:v>LaLiga Santander</c:v>
                  </c:pt>
                  <c:pt idx="866">
                    <c:v>Langda Aam</c:v>
                  </c:pt>
                  <c:pt idx="868">
                    <c:v>LastWeekTonight</c:v>
                  </c:pt>
                  <c:pt idx="870">
                    <c:v>Late Night with Seth Meyers</c:v>
                  </c:pt>
                  <c:pt idx="872">
                    <c:v>Lehren Bhojpuri</c:v>
                  </c:pt>
                  <c:pt idx="873">
                    <c:v>Lehren Marathi</c:v>
                  </c:pt>
                  <c:pt idx="874">
                    <c:v>Lehren Retro</c:v>
                  </c:pt>
                  <c:pt idx="875">
                    <c:v>Lehren Small Screen</c:v>
                  </c:pt>
                  <c:pt idx="877">
                    <c:v>Lehren TV</c:v>
                  </c:pt>
                  <c:pt idx="879">
                    <c:v>Leinster Productions</c:v>
                  </c:pt>
                  <c:pt idx="881">
                    <c:v>Lets Make Engineering Simple</c:v>
                  </c:pt>
                  <c:pt idx="883">
                    <c:v>Life Hacks</c:v>
                  </c:pt>
                  <c:pt idx="884">
                    <c:v>Life Okay</c:v>
                  </c:pt>
                  <c:pt idx="885">
                    <c:v>Life Teach</c:v>
                  </c:pt>
                  <c:pt idx="886">
                    <c:v>Linkin Park</c:v>
                  </c:pt>
                  <c:pt idx="887">
                    <c:v>Live Hindustan</c:v>
                  </c:pt>
                  <c:pt idx="889">
                    <c:v>LIVE RECORDS</c:v>
                  </c:pt>
                  <c:pt idx="890">
                    <c:v>Living India News</c:v>
                  </c:pt>
                  <c:pt idx="891">
                    <c:v>LJ Films Official</c:v>
                  </c:pt>
                  <c:pt idx="893">
                    <c:v>local telugu</c:v>
                  </c:pt>
                  <c:pt idx="895">
                    <c:v>Logan Paul Vlogs</c:v>
                  </c:pt>
                  <c:pt idx="897">
                    <c:v>Lokdhun Punjabi</c:v>
                  </c:pt>
                  <c:pt idx="899">
                    <c:v>Lokmat News</c:v>
                  </c:pt>
                  <c:pt idx="900">
                    <c:v>LosPro</c:v>
                  </c:pt>
                  <c:pt idx="902">
                    <c:v>Love Rudrakash</c:v>
                  </c:pt>
                  <c:pt idx="904">
                    <c:v>LoveSHEET</c:v>
                  </c:pt>
                  <c:pt idx="905">
                    <c:v>LShokeen Films</c:v>
                  </c:pt>
                  <c:pt idx="907">
                    <c:v>lumière wedding</c:v>
                  </c:pt>
                  <c:pt idx="908">
                    <c:v>Lyca Productions</c:v>
                  </c:pt>
                  <c:pt idx="910">
                    <c:v>M4 Tech</c:v>
                  </c:pt>
                  <c:pt idx="911">
                    <c:v>Machane Polichu</c:v>
                  </c:pt>
                  <c:pt idx="912">
                    <c:v>Madhuban Murli Brahma Kumaris</c:v>
                  </c:pt>
                  <c:pt idx="914">
                    <c:v>Madhura Audio</c:v>
                  </c:pt>
                  <c:pt idx="915">
                    <c:v>Madhura Web TV</c:v>
                  </c:pt>
                  <c:pt idx="916">
                    <c:v>MadhurasRecipe Marathi</c:v>
                  </c:pt>
                  <c:pt idx="917">
                    <c:v>Madras Central</c:v>
                  </c:pt>
                  <c:pt idx="919">
                    <c:v>MadridistaTV</c:v>
                  </c:pt>
                  <c:pt idx="920">
                    <c:v>Magical Nuskhe</c:v>
                  </c:pt>
                  <c:pt idx="922">
                    <c:v>Mahaa News</c:v>
                  </c:pt>
                  <c:pt idx="924">
                    <c:v>Mahathalli</c:v>
                  </c:pt>
                  <c:pt idx="926">
                    <c:v>Mahendra Guru : Online Videos For Govt. Exams</c:v>
                  </c:pt>
                  <c:pt idx="928">
                    <c:v>Mahesh Babu</c:v>
                  </c:pt>
                  <c:pt idx="929">
                    <c:v>Mahesh Soni</c:v>
                  </c:pt>
                  <c:pt idx="930">
                    <c:v>Majilis Media</c:v>
                  </c:pt>
                  <c:pt idx="931">
                    <c:v>Malayalam Creations</c:v>
                  </c:pt>
                  <c:pt idx="932">
                    <c:v>Malayalam Filmibeat</c:v>
                  </c:pt>
                  <c:pt idx="933">
                    <c:v>Malayalam Media</c:v>
                  </c:pt>
                  <c:pt idx="934">
                    <c:v>Malayalam Movie Central</c:v>
                  </c:pt>
                  <c:pt idx="936">
                    <c:v>Malayalam Muzik247</c:v>
                  </c:pt>
                  <c:pt idx="938">
                    <c:v>Malayalam News Time</c:v>
                  </c:pt>
                  <c:pt idx="940">
                    <c:v>Malayali Club</c:v>
                  </c:pt>
                  <c:pt idx="941">
                    <c:v>Malayali Live</c:v>
                  </c:pt>
                  <c:pt idx="943">
                    <c:v>Malayali Online</c:v>
                  </c:pt>
                  <c:pt idx="944">
                    <c:v>Malayalienter</c:v>
                  </c:pt>
                  <c:pt idx="946">
                    <c:v>mallemalatv</c:v>
                  </c:pt>
                  <c:pt idx="948">
                    <c:v>Mallika</c:v>
                  </c:pt>
                  <c:pt idx="949">
                    <c:v>Mammootty.com</c:v>
                  </c:pt>
                  <c:pt idx="950">
                    <c:v>Mana Health And More</c:v>
                  </c:pt>
                  <c:pt idx="952">
                    <c:v>Mana Nidhi</c:v>
                  </c:pt>
                  <c:pt idx="953">
                    <c:v>Mana Stars</c:v>
                  </c:pt>
                  <c:pt idx="954">
                    <c:v>Mana Telugu</c:v>
                  </c:pt>
                  <c:pt idx="956">
                    <c:v>MANA TV AMARAVATI</c:v>
                  </c:pt>
                  <c:pt idx="958">
                    <c:v>Manchu Mon</c:v>
                  </c:pt>
                  <c:pt idx="960">
                    <c:v>Mangalam Television</c:v>
                  </c:pt>
                  <c:pt idx="961">
                    <c:v>Mangla Records</c:v>
                  </c:pt>
                  <c:pt idx="962">
                    <c:v>Mango Music</c:v>
                  </c:pt>
                  <c:pt idx="964">
                    <c:v>Mango News</c:v>
                  </c:pt>
                  <c:pt idx="965">
                    <c:v>Manorama Music Songs</c:v>
                  </c:pt>
                  <c:pt idx="967">
                    <c:v>Manorama News</c:v>
                  </c:pt>
                  <c:pt idx="969">
                    <c:v>Manorama Online</c:v>
                  </c:pt>
                  <c:pt idx="970">
                    <c:v>Manoranjan Marathi</c:v>
                  </c:pt>
                  <c:pt idx="972">
                    <c:v>Manpreet Toor</c:v>
                  </c:pt>
                  <c:pt idx="974">
                    <c:v>Mantar Music</c:v>
                  </c:pt>
                  <c:pt idx="975">
                    <c:v>Marathi Tadka</c:v>
                  </c:pt>
                  <c:pt idx="977">
                    <c:v>MarkAngelComedy</c:v>
                  </c:pt>
                  <c:pt idx="979">
                    <c:v>Marma Ragasiyangal</c:v>
                  </c:pt>
                  <c:pt idx="981">
                    <c:v>Marques Brownlee</c:v>
                  </c:pt>
                  <c:pt idx="983">
                    <c:v>Marvel Entertainment</c:v>
                  </c:pt>
                  <c:pt idx="985">
                    <c:v>Masti Circle India</c:v>
                  </c:pt>
                  <c:pt idx="986">
                    <c:v>MATCH OF THE DAY</c:v>
                  </c:pt>
                  <c:pt idx="987">
                    <c:v>Mathrubhumi</c:v>
                  </c:pt>
                  <c:pt idx="989">
                    <c:v>Mathrubhumi News</c:v>
                  </c:pt>
                  <c:pt idx="991">
                    <c:v>Matru Ki Nautanki</c:v>
                  </c:pt>
                  <c:pt idx="992">
                    <c:v>Mazhavil Manorama</c:v>
                  </c:pt>
                  <c:pt idx="994">
                    <c:v>McDowell's No1 Soda</c:v>
                  </c:pt>
                  <c:pt idx="995">
                    <c:v>Media Masters</c:v>
                  </c:pt>
                  <c:pt idx="997">
                    <c:v>MediaoneTV Live</c:v>
                  </c:pt>
                  <c:pt idx="999">
                    <c:v>Meenu`s Gossip Corner</c:v>
                  </c:pt>
                  <c:pt idx="1001">
                    <c:v>Meet Arnold</c:v>
                  </c:pt>
                  <c:pt idx="1003">
                    <c:v>Mera Punjab</c:v>
                  </c:pt>
                  <c:pt idx="1004">
                    <c:v>MERI MAGGI</c:v>
                  </c:pt>
                  <c:pt idx="1005">
                    <c:v>MeriBuggi</c:v>
                  </c:pt>
                  <c:pt idx="1006">
                    <c:v>merupu vartha</c:v>
                  </c:pt>
                  <c:pt idx="1007">
                    <c:v>metromatinee.com</c:v>
                  </c:pt>
                  <c:pt idx="1008">
                    <c:v>MFIP</c:v>
                  </c:pt>
                  <c:pt idx="1009">
                    <c:v>Mic Tv</c:v>
                  </c:pt>
                  <c:pt idx="1010">
                    <c:v>Mictv In</c:v>
                  </c:pt>
                  <c:pt idx="1012">
                    <c:v>Millennium Audios</c:v>
                  </c:pt>
                  <c:pt idx="1013">
                    <c:v>Mirchi Bangla</c:v>
                  </c:pt>
                  <c:pt idx="1014">
                    <c:v>Mirchi Chikz</c:v>
                  </c:pt>
                  <c:pt idx="1015">
                    <c:v>Mirchi Guru</c:v>
                  </c:pt>
                  <c:pt idx="1017">
                    <c:v>Mithra Creation</c:v>
                  </c:pt>
                  <c:pt idx="1019">
                    <c:v>Mo Vlogs</c:v>
                  </c:pt>
                  <c:pt idx="1021">
                    <c:v>Modi again in 2019</c:v>
                  </c:pt>
                  <c:pt idx="1022">
                    <c:v>Mor Haryanvi</c:v>
                  </c:pt>
                  <c:pt idx="1024">
                    <c:v>MostlySane</c:v>
                  </c:pt>
                  <c:pt idx="1026">
                    <c:v>Motion Frames</c:v>
                  </c:pt>
                  <c:pt idx="1027">
                    <c:v>Movie Mela</c:v>
                  </c:pt>
                  <c:pt idx="1029">
                    <c:v>Movie Reviews</c:v>
                  </c:pt>
                  <c:pt idx="1031">
                    <c:v>Movie Stuff</c:v>
                  </c:pt>
                  <c:pt idx="1032">
                    <c:v>Movie Talkies</c:v>
                  </c:pt>
                  <c:pt idx="1034">
                    <c:v>Moviebuff Tamil</c:v>
                  </c:pt>
                  <c:pt idx="1036">
                    <c:v>MovieChannel Malayalam</c:v>
                  </c:pt>
                  <c:pt idx="1038">
                    <c:v>Movieclips Trailers</c:v>
                  </c:pt>
                  <c:pt idx="1040">
                    <c:v>MovieDazzles</c:v>
                  </c:pt>
                  <c:pt idx="1041">
                    <c:v>MovieHunt</c:v>
                  </c:pt>
                  <c:pt idx="1043">
                    <c:v>Moviez Adda</c:v>
                  </c:pt>
                  <c:pt idx="1044">
                    <c:v>Mr B</c:v>
                  </c:pt>
                  <c:pt idx="1046">
                    <c:v>Mr Sammy Naz</c:v>
                  </c:pt>
                  <c:pt idx="1048">
                    <c:v>Mr. Reporter</c:v>
                  </c:pt>
                  <c:pt idx="1050">
                    <c:v>Mr.Venkat</c:v>
                  </c:pt>
                  <c:pt idx="1052">
                    <c:v>Mr.VenkatTV</c:v>
                  </c:pt>
                  <c:pt idx="1053">
                    <c:v>MrGear</c:v>
                  </c:pt>
                  <c:pt idx="1054">
                    <c:v>MrMatador</c:v>
                  </c:pt>
                  <c:pt idx="1056">
                    <c:v>MSR TV</c:v>
                  </c:pt>
                  <c:pt idx="1058">
                    <c:v>Muksmedia Rajasthani</c:v>
                  </c:pt>
                  <c:pt idx="1059">
                    <c:v>Mulakuppadam Films</c:v>
                  </c:pt>
                  <c:pt idx="1060">
                    <c:v>muluguastro</c:v>
                  </c:pt>
                  <c:pt idx="1062">
                    <c:v>Mumbiker Nikhil</c:v>
                  </c:pt>
                  <c:pt idx="1064">
                    <c:v>Murari Ki Kocktail</c:v>
                  </c:pt>
                  <c:pt idx="1066">
                    <c:v>Music &amp; Sound</c:v>
                  </c:pt>
                  <c:pt idx="1068">
                    <c:v>Muzik247</c:v>
                  </c:pt>
                  <c:pt idx="1069">
                    <c:v>My Choice</c:v>
                  </c:pt>
                  <c:pt idx="1070">
                    <c:v>My Tube Telugu</c:v>
                  </c:pt>
                  <c:pt idx="1072">
                    <c:v>My Village Show</c:v>
                  </c:pt>
                  <c:pt idx="1074">
                    <c:v>Mythri Movie Makers</c:v>
                  </c:pt>
                  <c:pt idx="1075">
                    <c:v>Nakkalites</c:v>
                  </c:pt>
                  <c:pt idx="1076">
                    <c:v>Nakkheeran TV</c:v>
                  </c:pt>
                  <c:pt idx="1078">
                    <c:v>Namaste Telugu</c:v>
                  </c:pt>
                  <c:pt idx="1080">
                    <c:v>Namita Agrawal</c:v>
                  </c:pt>
                  <c:pt idx="1081">
                    <c:v>Namma Kannada TV</c:v>
                  </c:pt>
                  <c:pt idx="1083">
                    <c:v>Namma Karnataka Memes</c:v>
                  </c:pt>
                  <c:pt idx="1085">
                    <c:v>Namma Karunadu ನಮ್ಮ ಕರುನಾಡು</c:v>
                  </c:pt>
                  <c:pt idx="1087">
                    <c:v>Namma KFI</c:v>
                  </c:pt>
                  <c:pt idx="1088">
                    <c:v>Nari Kootam</c:v>
                  </c:pt>
                  <c:pt idx="1089">
                    <c:v>National Dastak</c:v>
                  </c:pt>
                  <c:pt idx="1091">
                    <c:v>National News18</c:v>
                  </c:pt>
                  <c:pt idx="1092">
                    <c:v>Natural HealthCare</c:v>
                  </c:pt>
                  <c:pt idx="1094">
                    <c:v>Nav Bhojpuri नव भोजपुरी</c:v>
                  </c:pt>
                  <c:pt idx="1095">
                    <c:v>Nayani Pavani</c:v>
                  </c:pt>
                  <c:pt idx="1096">
                    <c:v>Nazar Battu Productions</c:v>
                  </c:pt>
                  <c:pt idx="1098">
                    <c:v>NDN News</c:v>
                  </c:pt>
                  <c:pt idx="1099">
                    <c:v>NDTV</c:v>
                  </c:pt>
                  <c:pt idx="1101">
                    <c:v>NDTV India</c:v>
                  </c:pt>
                  <c:pt idx="1103">
                    <c:v>Nee Yaaruda Komali</c:v>
                  </c:pt>
                  <c:pt idx="1104">
                    <c:v>Nee Yaaruda Komali - NYK</c:v>
                  </c:pt>
                  <c:pt idx="1105">
                    <c:v>Nee Yaaruda Komali !</c:v>
                  </c:pt>
                  <c:pt idx="1106">
                    <c:v>Nee Yaaruda Komali ( NYK )</c:v>
                  </c:pt>
                  <c:pt idx="1107">
                    <c:v>Neeraj Arora</c:v>
                  </c:pt>
                  <c:pt idx="1108">
                    <c:v>Neeru Productions</c:v>
                  </c:pt>
                  <c:pt idx="1109">
                    <c:v>NEGA NEWS</c:v>
                  </c:pt>
                  <c:pt idx="1111">
                    <c:v>Netflix</c:v>
                  </c:pt>
                  <c:pt idx="1113">
                    <c:v>Netflix India</c:v>
                  </c:pt>
                  <c:pt idx="1114">
                    <c:v>Nettv4u</c:v>
                  </c:pt>
                  <c:pt idx="1116">
                    <c:v>New Bharathi Studio</c:v>
                  </c:pt>
                  <c:pt idx="1118">
                    <c:v>New Hindi Dubbed 2018 Movies</c:v>
                  </c:pt>
                  <c:pt idx="1119">
                    <c:v>New Smile Entertainment</c:v>
                  </c:pt>
                  <c:pt idx="1121">
                    <c:v>New Waves</c:v>
                  </c:pt>
                  <c:pt idx="1123">
                    <c:v>News 18 Tamilnadu</c:v>
                  </c:pt>
                  <c:pt idx="1125">
                    <c:v>News 24</c:v>
                  </c:pt>
                  <c:pt idx="1127">
                    <c:v>News 90</c:v>
                  </c:pt>
                  <c:pt idx="1128">
                    <c:v>News Cabin</c:v>
                  </c:pt>
                  <c:pt idx="1130">
                    <c:v>News Express</c:v>
                  </c:pt>
                  <c:pt idx="1132">
                    <c:v>News Filmy Hai</c:v>
                  </c:pt>
                  <c:pt idx="1134">
                    <c:v>News Mantra</c:v>
                  </c:pt>
                  <c:pt idx="1136">
                    <c:v>News Mirror</c:v>
                  </c:pt>
                  <c:pt idx="1137">
                    <c:v>News Mx Tv</c:v>
                  </c:pt>
                  <c:pt idx="1139">
                    <c:v>News Nation</c:v>
                  </c:pt>
                  <c:pt idx="1141">
                    <c:v>News Now</c:v>
                  </c:pt>
                  <c:pt idx="1143">
                    <c:v>News Remind</c:v>
                  </c:pt>
                  <c:pt idx="1145">
                    <c:v>News Tak</c:v>
                  </c:pt>
                  <c:pt idx="1146">
                    <c:v>News Talkies</c:v>
                  </c:pt>
                  <c:pt idx="1148">
                    <c:v>News Time</c:v>
                  </c:pt>
                  <c:pt idx="1149">
                    <c:v>News VIdeo</c:v>
                  </c:pt>
                  <c:pt idx="1150">
                    <c:v>News18 Bangla</c:v>
                  </c:pt>
                  <c:pt idx="1151">
                    <c:v>News18 India</c:v>
                  </c:pt>
                  <c:pt idx="1153">
                    <c:v>News18 Kerala</c:v>
                  </c:pt>
                  <c:pt idx="1155">
                    <c:v>News18 Punjab/Haryana/Himachal</c:v>
                  </c:pt>
                  <c:pt idx="1157">
                    <c:v>News18Lokmat</c:v>
                  </c:pt>
                  <c:pt idx="1158">
                    <c:v>News7 Tamil</c:v>
                  </c:pt>
                  <c:pt idx="1160">
                    <c:v>NewsGlitz - Next Generation Tamil News Channel</c:v>
                  </c:pt>
                  <c:pt idx="1162">
                    <c:v>Newsmarg</c:v>
                  </c:pt>
                  <c:pt idx="1164">
                    <c:v>NewsMax</c:v>
                  </c:pt>
                  <c:pt idx="1166">
                    <c:v>NewsQube</c:v>
                  </c:pt>
                  <c:pt idx="1168">
                    <c:v>Newstamil.in</c:v>
                  </c:pt>
                  <c:pt idx="1169">
                    <c:v>NewsTamila</c:v>
                  </c:pt>
                  <c:pt idx="1170">
                    <c:v>Next Gen</c:v>
                  </c:pt>
                  <c:pt idx="1172">
                    <c:v>Next9news भोजपुरिया</c:v>
                  </c:pt>
                  <c:pt idx="1173">
                    <c:v>NH 24</c:v>
                  </c:pt>
                  <c:pt idx="1174">
                    <c:v>NH9 News</c:v>
                  </c:pt>
                  <c:pt idx="1176">
                    <c:v>nigahiga</c:v>
                  </c:pt>
                  <c:pt idx="1178">
                    <c:v>Nigaz Records</c:v>
                  </c:pt>
                  <c:pt idx="1179">
                    <c:v>Niharika Movies</c:v>
                  </c:pt>
                  <c:pt idx="1180">
                    <c:v>NIROM मराठी</c:v>
                  </c:pt>
                  <c:pt idx="1182">
                    <c:v>Nisha Madhulika</c:v>
                  </c:pt>
                  <c:pt idx="1184">
                    <c:v>Nishant Tanwar</c:v>
                  </c:pt>
                  <c:pt idx="1186">
                    <c:v>NMF News</c:v>
                  </c:pt>
                  <c:pt idx="1188">
                    <c:v>NOIX LIFE</c:v>
                  </c:pt>
                  <c:pt idx="1189">
                    <c:v>NOIX TV</c:v>
                  </c:pt>
                  <c:pt idx="1190">
                    <c:v>Noon Show</c:v>
                  </c:pt>
                  <c:pt idx="1191">
                    <c:v>NTV Telugu</c:v>
                  </c:pt>
                  <c:pt idx="1193">
                    <c:v>NugoBasilaiaa</c:v>
                  </c:pt>
                  <c:pt idx="1195">
                    <c:v>NYOOOZ TV</c:v>
                  </c:pt>
                  <c:pt idx="1196">
                    <c:v>NYOOOZ UP - उत्तर प्रदेश</c:v>
                  </c:pt>
                  <c:pt idx="1198">
                    <c:v>OCEAN MOVIE TALKIES</c:v>
                  </c:pt>
                  <c:pt idx="1199">
                    <c:v>Old Delhi Films</c:v>
                  </c:pt>
                  <c:pt idx="1200">
                    <c:v>Om Namoh Narayan</c:v>
                  </c:pt>
                  <c:pt idx="1202">
                    <c:v>OmFut</c:v>
                  </c:pt>
                  <c:pt idx="1204">
                    <c:v>Ondraga Entertainment</c:v>
                  </c:pt>
                  <c:pt idx="1206">
                    <c:v>ONE Media</c:v>
                  </c:pt>
                  <c:pt idx="1208">
                    <c:v>Oneindia Hindi | वनइंडिया हिन्दी</c:v>
                  </c:pt>
                  <c:pt idx="1210">
                    <c:v>Oneindia Kannada | ಒನ್ಇಂಡಿಯಾ ಕನ್ನಡ</c:v>
                  </c:pt>
                  <c:pt idx="1212">
                    <c:v>Oneindia Malayalam | വണ്‍ഇന്ത്യ മലയാളം</c:v>
                  </c:pt>
                  <c:pt idx="1214">
                    <c:v>Oneindia Tamil | ஒன்இந்தியா தமிழ்</c:v>
                  </c:pt>
                  <c:pt idx="1216">
                    <c:v>Oneindia Telugu</c:v>
                  </c:pt>
                  <c:pt idx="1218">
                    <c:v>OneVision Telugu</c:v>
                  </c:pt>
                  <c:pt idx="1219">
                    <c:v>only ias</c:v>
                  </c:pt>
                  <c:pt idx="1221">
                    <c:v>Only News 24x7</c:v>
                  </c:pt>
                  <c:pt idx="1223">
                    <c:v>Only Tamil</c:v>
                  </c:pt>
                  <c:pt idx="1225">
                    <c:v>Orange Media</c:v>
                  </c:pt>
                  <c:pt idx="1227">
                    <c:v>oranje talkies</c:v>
                  </c:pt>
                  <c:pt idx="1228">
                    <c:v>Osm Music</c:v>
                  </c:pt>
                  <c:pt idx="1229">
                    <c:v>OTV</c:v>
                  </c:pt>
                  <c:pt idx="1230">
                    <c:v>Paayasam webtv</c:v>
                  </c:pt>
                  <c:pt idx="1232">
                    <c:v>Pagal Gujju</c:v>
                  </c:pt>
                  <c:pt idx="1233">
                    <c:v>PAK MEDIA ON INDIA</c:v>
                  </c:pt>
                  <c:pt idx="1234">
                    <c:v>Pakistan Super League</c:v>
                  </c:pt>
                  <c:pt idx="1235">
                    <c:v>Pakkatv</c:v>
                  </c:pt>
                  <c:pt idx="1236">
                    <c:v>Pal Pal News</c:v>
                  </c:pt>
                  <c:pt idx="1237">
                    <c:v>PANWARx</c:v>
                  </c:pt>
                  <c:pt idx="1238">
                    <c:v>Paramount Pictures</c:v>
                  </c:pt>
                  <c:pt idx="1240">
                    <c:v>Paramvah Studios</c:v>
                  </c:pt>
                  <c:pt idx="1242">
                    <c:v>Parayil Media</c:v>
                  </c:pt>
                  <c:pt idx="1243">
                    <c:v>Parmish Verma</c:v>
                  </c:pt>
                  <c:pt idx="1244">
                    <c:v>Pataragitti - ಪಾತರಗಿತ್ತಿ</c:v>
                  </c:pt>
                  <c:pt idx="1245">
                    <c:v>Pavitra Talkies v 2.0</c:v>
                  </c:pt>
                  <c:pt idx="1246">
                    <c:v>Pawan Singh Official</c:v>
                  </c:pt>
                  <c:pt idx="1247">
                    <c:v>PBH News</c:v>
                  </c:pt>
                  <c:pt idx="1249">
                    <c:v>PCMC News</c:v>
                  </c:pt>
                  <c:pt idx="1250">
                    <c:v>PCMC News Marathi</c:v>
                  </c:pt>
                  <c:pt idx="1252">
                    <c:v>Pehchan Music</c:v>
                  </c:pt>
                  <c:pt idx="1253">
                    <c:v>Pen Movies</c:v>
                  </c:pt>
                  <c:pt idx="1255">
                    <c:v>People biography</c:v>
                  </c:pt>
                  <c:pt idx="1257">
                    <c:v>People TV</c:v>
                  </c:pt>
                  <c:pt idx="1258">
                    <c:v>PetroMax Light</c:v>
                  </c:pt>
                  <c:pt idx="1259">
                    <c:v>PewDiePie</c:v>
                  </c:pt>
                  <c:pt idx="1261">
                    <c:v>Pink Elephant Pictures</c:v>
                  </c:pt>
                  <c:pt idx="1263">
                    <c:v>pink tech</c:v>
                  </c:pt>
                  <c:pt idx="1264">
                    <c:v>PINKVILLA</c:v>
                  </c:pt>
                  <c:pt idx="1265">
                    <c:v>PlayEven</c:v>
                  </c:pt>
                  <c:pt idx="1267">
                    <c:v>PMO India</c:v>
                  </c:pt>
                  <c:pt idx="1268">
                    <c:v>PMV - NEWS</c:v>
                  </c:pt>
                  <c:pt idx="1270">
                    <c:v>Poffactio</c:v>
                  </c:pt>
                  <c:pt idx="1271">
                    <c:v>Polimer News</c:v>
                  </c:pt>
                  <c:pt idx="1273">
                    <c:v>Polimer TV</c:v>
                  </c:pt>
                  <c:pt idx="1274">
                    <c:v>political bench</c:v>
                  </c:pt>
                  <c:pt idx="1275">
                    <c:v>Political Line</c:v>
                  </c:pt>
                  <c:pt idx="1276">
                    <c:v>Pooja Luthra</c:v>
                  </c:pt>
                  <c:pt idx="1277">
                    <c:v>Pooja TV Telugu</c:v>
                  </c:pt>
                  <c:pt idx="1278">
                    <c:v>Pop Chartbusters</c:v>
                  </c:pt>
                  <c:pt idx="1280">
                    <c:v>Pop Diaries</c:v>
                  </c:pt>
                  <c:pt idx="1282">
                    <c:v>Power Vision</c:v>
                  </c:pt>
                  <c:pt idx="1284">
                    <c:v>PowerDrift</c:v>
                  </c:pt>
                  <c:pt idx="1286">
                    <c:v>Powerful Mantras</c:v>
                  </c:pt>
                  <c:pt idx="1288">
                    <c:v>Prabh Gill</c:v>
                  </c:pt>
                  <c:pt idx="1289">
                    <c:v>Prabhu Darshan</c:v>
                  </c:pt>
                  <c:pt idx="1290">
                    <c:v>Prabhu Darshan Kare</c:v>
                  </c:pt>
                  <c:pt idx="1291">
                    <c:v>Pradeep Machiraju</c:v>
                  </c:pt>
                  <c:pt idx="1293">
                    <c:v>Prasadtechintelugu</c:v>
                  </c:pt>
                  <c:pt idx="1295">
                    <c:v>Prime Minister Narender Modi</c:v>
                  </c:pt>
                  <c:pt idx="1297">
                    <c:v>Prime News Overseas</c:v>
                  </c:pt>
                  <c:pt idx="1298">
                    <c:v>PRK Audio</c:v>
                  </c:pt>
                  <c:pt idx="1299">
                    <c:v>PropheC Productions</c:v>
                  </c:pt>
                  <c:pt idx="1300">
                    <c:v>PTC Motion Pictures</c:v>
                  </c:pt>
                  <c:pt idx="1301">
                    <c:v>PTC News</c:v>
                  </c:pt>
                  <c:pt idx="1302">
                    <c:v>PTC Punjabi</c:v>
                  </c:pt>
                  <c:pt idx="1303">
                    <c:v>PTC PUNJABI GOLD</c:v>
                  </c:pt>
                  <c:pt idx="1305">
                    <c:v>PTV</c:v>
                  </c:pt>
                  <c:pt idx="1307">
                    <c:v>Public TV | ಪಬ್ಲಿಕ್ ಟಿವಿ</c:v>
                  </c:pt>
                  <c:pt idx="1309">
                    <c:v>Puja Shakti</c:v>
                  </c:pt>
                  <c:pt idx="1311">
                    <c:v>Pun Funjab</c:v>
                  </c:pt>
                  <c:pt idx="1312">
                    <c:v>PuneetSway</c:v>
                  </c:pt>
                  <c:pt idx="1314">
                    <c:v>Punjab 24hr</c:v>
                  </c:pt>
                  <c:pt idx="1315">
                    <c:v>Punjab da media</c:v>
                  </c:pt>
                  <c:pt idx="1316">
                    <c:v>Punjabi Live Shows</c:v>
                  </c:pt>
                  <c:pt idx="1317">
                    <c:v>Punjabi Live Tv</c:v>
                  </c:pt>
                  <c:pt idx="1319">
                    <c:v>PunjabKesari TV</c:v>
                  </c:pt>
                  <c:pt idx="1321">
                    <c:v>Purani Dili Talkies</c:v>
                  </c:pt>
                  <c:pt idx="1322">
                    <c:v>Puri Jagannadh</c:v>
                  </c:pt>
                  <c:pt idx="1323">
                    <c:v>Put Chutney</c:v>
                  </c:pt>
                  <c:pt idx="1325">
                    <c:v>Puthiya Thalaimurai TV</c:v>
                  </c:pt>
                  <c:pt idx="1327">
                    <c:v>Pyaar Lafzon Mein Kahan</c:v>
                  </c:pt>
                  <c:pt idx="1328">
                    <c:v>Pyar Lafzon Mein Kahan</c:v>
                  </c:pt>
                  <c:pt idx="1329">
                    <c:v>Pyara Hindustan</c:v>
                  </c:pt>
                  <c:pt idx="1331">
                    <c:v>Pyara Uttarakhand</c:v>
                  </c:pt>
                  <c:pt idx="1333">
                    <c:v>Quick Reaction Team</c:v>
                  </c:pt>
                  <c:pt idx="1335">
                    <c:v>r entertainment</c:v>
                  </c:pt>
                  <c:pt idx="1336">
                    <c:v>R NEWS</c:v>
                  </c:pt>
                  <c:pt idx="1338">
                    <c:v>R TV</c:v>
                  </c:pt>
                  <c:pt idx="1340">
                    <c:v>RadaanMedia</c:v>
                  </c:pt>
                  <c:pt idx="1342">
                    <c:v>Radio City India</c:v>
                  </c:pt>
                  <c:pt idx="1343">
                    <c:v>Radio Mirchi</c:v>
                  </c:pt>
                  <c:pt idx="1344">
                    <c:v>Radio Mirchi Tamil</c:v>
                  </c:pt>
                  <c:pt idx="1346">
                    <c:v>Radio Sai Global Harmony</c:v>
                  </c:pt>
                  <c:pt idx="1348">
                    <c:v>Raghav Digital</c:v>
                  </c:pt>
                  <c:pt idx="1349">
                    <c:v>Rahasya</c:v>
                  </c:pt>
                  <c:pt idx="1350">
                    <c:v>Rahim Pardesi</c:v>
                  </c:pt>
                  <c:pt idx="1351">
                    <c:v>RAJ NEWS Telugu</c:v>
                  </c:pt>
                  <c:pt idx="1353">
                    <c:v>Rajasthan Patrika</c:v>
                  </c:pt>
                  <c:pt idx="1354">
                    <c:v>Rajasthani</c:v>
                  </c:pt>
                  <c:pt idx="1355">
                    <c:v>RajDeepLive</c:v>
                  </c:pt>
                  <c:pt idx="1356">
                    <c:v>Rajeev Masand</c:v>
                  </c:pt>
                  <c:pt idx="1357">
                    <c:v>Rajshri Marathi</c:v>
                  </c:pt>
                  <c:pt idx="1358">
                    <c:v>Rajshri Marathi ShowBuz</c:v>
                  </c:pt>
                  <c:pt idx="1359">
                    <c:v>Rajya Sabha TV</c:v>
                  </c:pt>
                  <c:pt idx="1361">
                    <c:v>Rakesh Yadav Readers Publication</c:v>
                  </c:pt>
                  <c:pt idx="1363">
                    <c:v>Ram Audio</c:v>
                  </c:pt>
                  <c:pt idx="1365">
                    <c:v>Ramaz Music</c:v>
                  </c:pt>
                  <c:pt idx="1367">
                    <c:v>Random Chikibum</c:v>
                  </c:pt>
                  <c:pt idx="1368">
                    <c:v>RangeRIX</c:v>
                  </c:pt>
                  <c:pt idx="1369">
                    <c:v>Rannvijay Singha</c:v>
                  </c:pt>
                  <c:pt idx="1370">
                    <c:v>Rathore Cassettes</c:v>
                  </c:pt>
                  <c:pt idx="1371">
                    <c:v>Ravi Ganjam</c:v>
                  </c:pt>
                  <c:pt idx="1372">
                    <c:v>Ray Kitchen</c:v>
                  </c:pt>
                  <c:pt idx="1373">
                    <c:v>RDC Gujarati</c:v>
                  </c:pt>
                  <c:pt idx="1375">
                    <c:v>RDC Rajasthani</c:v>
                  </c:pt>
                  <c:pt idx="1377">
                    <c:v>Ready 2 Release</c:v>
                  </c:pt>
                  <c:pt idx="1378">
                    <c:v>RealSHIT</c:v>
                  </c:pt>
                  <c:pt idx="1380">
                    <c:v>Recent Tamil</c:v>
                  </c:pt>
                  <c:pt idx="1381">
                    <c:v>Red Chillies Entertainment</c:v>
                  </c:pt>
                  <c:pt idx="1382">
                    <c:v>Red Entertainments</c:v>
                  </c:pt>
                  <c:pt idx="1384">
                    <c:v>Red FM Malayalam</c:v>
                  </c:pt>
                  <c:pt idx="1385">
                    <c:v>Red Pix 24x7</c:v>
                  </c:pt>
                  <c:pt idx="1387">
                    <c:v>Reliance Entertainment</c:v>
                  </c:pt>
                  <c:pt idx="1388">
                    <c:v>Relique Records</c:v>
                  </c:pt>
                  <c:pt idx="1389">
                    <c:v>Reporter Jorina &amp; Joe</c:v>
                  </c:pt>
                  <c:pt idx="1391">
                    <c:v>REPORTER LIVE</c:v>
                  </c:pt>
                  <c:pt idx="1393">
                    <c:v>Reporter Roy</c:v>
                  </c:pt>
                  <c:pt idx="1394">
                    <c:v>Reporter Tolpar</c:v>
                  </c:pt>
                  <c:pt idx="1395">
                    <c:v>REPUBLIC NEWS KANNADA</c:v>
                  </c:pt>
                  <c:pt idx="1396">
                    <c:v>Republic World</c:v>
                  </c:pt>
                  <c:pt idx="1397">
                    <c:v>Review Ranga</c:v>
                  </c:pt>
                  <c:pt idx="1398">
                    <c:v>RGV</c:v>
                  </c:pt>
                  <c:pt idx="1399">
                    <c:v>Rhythm Boyz</c:v>
                  </c:pt>
                  <c:pt idx="1400">
                    <c:v>RiceGum</c:v>
                  </c:pt>
                  <c:pt idx="1401">
                    <c:v>Rickshawali</c:v>
                  </c:pt>
                  <c:pt idx="1402">
                    <c:v>Rishhsome</c:v>
                  </c:pt>
                  <c:pt idx="1404">
                    <c:v>Rk Productions</c:v>
                  </c:pt>
                  <c:pt idx="1405">
                    <c:v>RKD Digital</c:v>
                  </c:pt>
                  <c:pt idx="1407">
                    <c:v>Rockline Entertainments</c:v>
                  </c:pt>
                  <c:pt idx="1408">
                    <c:v>Rose Telugu Movies</c:v>
                  </c:pt>
                  <c:pt idx="1410">
                    <c:v>Rotana</c:v>
                  </c:pt>
                  <c:pt idx="1411">
                    <c:v>Round2hell</c:v>
                  </c:pt>
                  <c:pt idx="1412">
                    <c:v>Royal Challengers Bangalore</c:v>
                  </c:pt>
                  <c:pt idx="1413">
                    <c:v>Rozana khana in HINDI</c:v>
                  </c:pt>
                  <c:pt idx="1414">
                    <c:v>Rozana Spokesman</c:v>
                  </c:pt>
                  <c:pt idx="1416">
                    <c:v>RunwayReel - Telugu Latest Short Films</c:v>
                  </c:pt>
                  <c:pt idx="1417">
                    <c:v>RVCJ Media</c:v>
                  </c:pt>
                  <c:pt idx="1418">
                    <c:v>Rvj Productions</c:v>
                  </c:pt>
                  <c:pt idx="1419">
                    <c:v>S Cube - Hungama</c:v>
                  </c:pt>
                  <c:pt idx="1421">
                    <c:v>SA Records</c:v>
                  </c:pt>
                  <c:pt idx="1422">
                    <c:v>Saa Music Productions</c:v>
                  </c:pt>
                  <c:pt idx="1423">
                    <c:v>Saas Bahu Aur Betiyaan</c:v>
                  </c:pt>
                  <c:pt idx="1425">
                    <c:v>Saas Bahu aur Saazish</c:v>
                  </c:pt>
                  <c:pt idx="1427">
                    <c:v>SAB KUCH VICHITRA</c:v>
                  </c:pt>
                  <c:pt idx="1428">
                    <c:v>SAB TV</c:v>
                  </c:pt>
                  <c:pt idx="1430">
                    <c:v>Sachin Tendulkar</c:v>
                  </c:pt>
                  <c:pt idx="1431">
                    <c:v>Sadak Chhap</c:v>
                  </c:pt>
                  <c:pt idx="1432">
                    <c:v>Sadhguru</c:v>
                  </c:pt>
                  <c:pt idx="1434">
                    <c:v>Saga Music</c:v>
                  </c:pt>
                  <c:pt idx="1436">
                    <c:v>SagaHits</c:v>
                  </c:pt>
                  <c:pt idx="1437">
                    <c:v>SahibNoor Singh</c:v>
                  </c:pt>
                  <c:pt idx="1439">
                    <c:v>Sahithi Media</c:v>
                  </c:pt>
                  <c:pt idx="1441">
                    <c:v>Sai Aashirwad</c:v>
                  </c:pt>
                  <c:pt idx="1443">
                    <c:v>Saina Movies</c:v>
                  </c:pt>
                  <c:pt idx="1444">
                    <c:v>SAKKATH STUDIO</c:v>
                  </c:pt>
                  <c:pt idx="1446">
                    <c:v>Sakshi TV</c:v>
                  </c:pt>
                  <c:pt idx="1448">
                    <c:v>Sakshi TV Live</c:v>
                  </c:pt>
                  <c:pt idx="1449">
                    <c:v>Salman Khan Films</c:v>
                  </c:pt>
                  <c:pt idx="1451">
                    <c:v>Samachar Plus</c:v>
                  </c:pt>
                  <c:pt idx="1452">
                    <c:v>Sanam</c:v>
                  </c:pt>
                  <c:pt idx="1454">
                    <c:v>SANDALWOOD REVIEWS</c:v>
                  </c:pt>
                  <c:pt idx="1456">
                    <c:v>Sandalwood Studios</c:v>
                  </c:pt>
                  <c:pt idx="1458">
                    <c:v>Sandeep Maheshwari</c:v>
                  </c:pt>
                  <c:pt idx="1459">
                    <c:v>Sandesh News</c:v>
                  </c:pt>
                  <c:pt idx="1460">
                    <c:v>Sangbad Pratidin</c:v>
                  </c:pt>
                  <c:pt idx="1461">
                    <c:v>Sangeeta Gujarati</c:v>
                  </c:pt>
                  <c:pt idx="1462">
                    <c:v>Saregama Music</c:v>
                  </c:pt>
                  <c:pt idx="1464">
                    <c:v>Saregama Tamil</c:v>
                  </c:pt>
                  <c:pt idx="1465">
                    <c:v>Saregama TVShows</c:v>
                  </c:pt>
                  <c:pt idx="1467">
                    <c:v>Sarthak Music</c:v>
                  </c:pt>
                  <c:pt idx="1469">
                    <c:v>Sathiyam News</c:v>
                  </c:pt>
                  <c:pt idx="1471">
                    <c:v>Saty Marg Official</c:v>
                  </c:pt>
                  <c:pt idx="1472">
                    <c:v>satyamvideos</c:v>
                  </c:pt>
                  <c:pt idx="1474">
                    <c:v>Savera Star Talks</c:v>
                  </c:pt>
                  <c:pt idx="1475">
                    <c:v>Scene Contra</c:v>
                  </c:pt>
                  <c:pt idx="1477">
                    <c:v>Scherezade Shroff</c:v>
                  </c:pt>
                  <c:pt idx="1478">
                    <c:v>ScoopWhoop</c:v>
                  </c:pt>
                  <c:pt idx="1480">
                    <c:v>Screen Junkies</c:v>
                  </c:pt>
                  <c:pt idx="1482">
                    <c:v>SD Entertainment Movies</c:v>
                  </c:pt>
                  <c:pt idx="1483">
                    <c:v>SDI Channel</c:v>
                  </c:pt>
                  <c:pt idx="1484">
                    <c:v>SeeKen</c:v>
                  </c:pt>
                  <c:pt idx="1486">
                    <c:v>Sejal Kumar</c:v>
                  </c:pt>
                  <c:pt idx="1487">
                    <c:v>SelenaGomezVEVO</c:v>
                  </c:pt>
                  <c:pt idx="1488">
                    <c:v>Selfie Review</c:v>
                  </c:pt>
                  <c:pt idx="1490">
                    <c:v>Serial Today Malayalam</c:v>
                  </c:pt>
                  <c:pt idx="1492">
                    <c:v>SET India</c:v>
                  </c:pt>
                  <c:pt idx="1494">
                    <c:v>Shahrukh K Adnan</c:v>
                  </c:pt>
                  <c:pt idx="1496">
                    <c:v>Sham Idrees</c:v>
                  </c:pt>
                  <c:pt idx="1498">
                    <c:v>Shanmukh Jaswanth</c:v>
                  </c:pt>
                  <c:pt idx="1499">
                    <c:v>Sharmaji Technical</c:v>
                  </c:pt>
                  <c:pt idx="1501">
                    <c:v>shehbaaz Khan</c:v>
                  </c:pt>
                  <c:pt idx="1503">
                    <c:v>Shemaroo</c:v>
                  </c:pt>
                  <c:pt idx="1504">
                    <c:v>Shemaroo Gujarati</c:v>
                  </c:pt>
                  <c:pt idx="1506">
                    <c:v>shemaroopunjabi</c:v>
                  </c:pt>
                  <c:pt idx="1508">
                    <c:v>Sheorans</c:v>
                  </c:pt>
                  <c:pt idx="1510">
                    <c:v>Shilpa Shetty Kundra</c:v>
                  </c:pt>
                  <c:pt idx="1511">
                    <c:v>Shirley Setia</c:v>
                  </c:pt>
                  <c:pt idx="1512">
                    <c:v>Shitty Ideas Trending</c:v>
                  </c:pt>
                  <c:pt idx="1514">
                    <c:v>SHN MOVIES</c:v>
                  </c:pt>
                  <c:pt idx="1515">
                    <c:v>Showing Cinema</c:v>
                  </c:pt>
                  <c:pt idx="1517">
                    <c:v>Shree Cine News</c:v>
                  </c:pt>
                  <c:pt idx="1518">
                    <c:v>Shreya Jain</c:v>
                  </c:pt>
                  <c:pt idx="1520">
                    <c:v>Shreyas Media</c:v>
                  </c:pt>
                  <c:pt idx="1521">
                    <c:v>Shri Devkinandan Thakur Ji</c:v>
                  </c:pt>
                  <c:pt idx="1523">
                    <c:v>Shruti Arjun Anand</c:v>
                  </c:pt>
                  <c:pt idx="1524">
                    <c:v>Shruti TV</c:v>
                  </c:pt>
                  <c:pt idx="1526">
                    <c:v>SHUBH LAABH शुभः लाभः</c:v>
                  </c:pt>
                  <c:pt idx="1527">
                    <c:v>Shudh Desi Endings</c:v>
                  </c:pt>
                  <c:pt idx="1529">
                    <c:v>SiaVEVO</c:v>
                  </c:pt>
                  <c:pt idx="1530">
                    <c:v>Siddharth Kannan</c:v>
                  </c:pt>
                  <c:pt idx="1531">
                    <c:v>SidTalk</c:v>
                  </c:pt>
                  <c:pt idx="1533">
                    <c:v>Silly Monks Tollywood</c:v>
                  </c:pt>
                  <c:pt idx="1534">
                    <c:v>Silver Screen</c:v>
                  </c:pt>
                  <c:pt idx="1536">
                    <c:v>Sindhionism</c:v>
                  </c:pt>
                  <c:pt idx="1538">
                    <c:v>Sixty Seconds</c:v>
                  </c:pt>
                  <c:pt idx="1539">
                    <c:v>Skylark Pictures Entertainment</c:v>
                  </c:pt>
                  <c:pt idx="1540">
                    <c:v>Skymet Weather</c:v>
                  </c:pt>
                  <c:pt idx="1541">
                    <c:v>Slayy Point</c:v>
                  </c:pt>
                  <c:pt idx="1542">
                    <c:v>Smart Series</c:v>
                  </c:pt>
                  <c:pt idx="1543">
                    <c:v>SMI Records</c:v>
                  </c:pt>
                  <c:pt idx="1544">
                    <c:v>Smile Settai</c:v>
                  </c:pt>
                  <c:pt idx="1546">
                    <c:v>SnG Comedy</c:v>
                  </c:pt>
                  <c:pt idx="1548">
                    <c:v>So Effin Cray</c:v>
                  </c:pt>
                  <c:pt idx="1550">
                    <c:v>Social Wiki</c:v>
                  </c:pt>
                  <c:pt idx="1551">
                    <c:v>Sonotek</c:v>
                  </c:pt>
                  <c:pt idx="1553">
                    <c:v>Sonotek Bhakti</c:v>
                  </c:pt>
                  <c:pt idx="1555">
                    <c:v>Sonotek Haryanvi</c:v>
                  </c:pt>
                  <c:pt idx="1557">
                    <c:v>Sony AATH</c:v>
                  </c:pt>
                  <c:pt idx="1558">
                    <c:v>Sony Music India</c:v>
                  </c:pt>
                  <c:pt idx="1560">
                    <c:v>Sony PAL</c:v>
                  </c:pt>
                  <c:pt idx="1562">
                    <c:v>Sony Pictures Entertainment</c:v>
                  </c:pt>
                  <c:pt idx="1563">
                    <c:v>Sony Pictures India</c:v>
                  </c:pt>
                  <c:pt idx="1564">
                    <c:v>Sony Pictures Networks Productions</c:v>
                  </c:pt>
                  <c:pt idx="1565">
                    <c:v>SonyMusicSouthVEVO</c:v>
                  </c:pt>
                  <c:pt idx="1567">
                    <c:v>Sorabh Pant</c:v>
                  </c:pt>
                  <c:pt idx="1569">
                    <c:v>SoSorry</c:v>
                  </c:pt>
                  <c:pt idx="1571">
                    <c:v>SOUTH FDFS</c:v>
                  </c:pt>
                  <c:pt idx="1573">
                    <c:v>SpaceX</c:v>
                  </c:pt>
                  <c:pt idx="1574">
                    <c:v>Speed Records</c:v>
                  </c:pt>
                  <c:pt idx="1576">
                    <c:v>Sports Blast</c:v>
                  </c:pt>
                  <c:pt idx="1577">
                    <c:v>Sports Edge</c:v>
                  </c:pt>
                  <c:pt idx="1578">
                    <c:v>Sportsvilla</c:v>
                  </c:pt>
                  <c:pt idx="1579">
                    <c:v>SpotboyE</c:v>
                  </c:pt>
                  <c:pt idx="1581">
                    <c:v>Sri Ganesh Videos</c:v>
                  </c:pt>
                  <c:pt idx="1582">
                    <c:v>Sri Sri Ravi Shankar</c:v>
                  </c:pt>
                  <c:pt idx="1584">
                    <c:v>Sri Venkateswara Cine Chitra</c:v>
                  </c:pt>
                  <c:pt idx="1586">
                    <c:v>SriBalajiMovies</c:v>
                  </c:pt>
                  <c:pt idx="1587">
                    <c:v>Sridevi Movies</c:v>
                  </c:pt>
                  <c:pt idx="1588">
                    <c:v>SRK MUSIC</c:v>
                  </c:pt>
                  <c:pt idx="1589">
                    <c:v>SRT Entertainments</c:v>
                  </c:pt>
                  <c:pt idx="1590">
                    <c:v>SS TV TAMIL</c:v>
                  </c:pt>
                  <c:pt idx="1591">
                    <c:v>Star Golpo</c:v>
                  </c:pt>
                  <c:pt idx="1592">
                    <c:v>Star Maa</c:v>
                  </c:pt>
                  <c:pt idx="1594">
                    <c:v>STAR Plus</c:v>
                  </c:pt>
                  <c:pt idx="1596">
                    <c:v>Star Sports</c:v>
                  </c:pt>
                  <c:pt idx="1598">
                    <c:v>star tamil</c:v>
                  </c:pt>
                  <c:pt idx="1600">
                    <c:v>STAR भारत</c:v>
                  </c:pt>
                  <c:pt idx="1601">
                    <c:v>starjalshaindia</c:v>
                  </c:pt>
                  <c:pt idx="1602">
                    <c:v>Stars and News</c:v>
                  </c:pt>
                  <c:pt idx="1604">
                    <c:v>STTV Films</c:v>
                  </c:pt>
                  <c:pt idx="1605">
                    <c:v>Studio Green</c:v>
                  </c:pt>
                  <c:pt idx="1607">
                    <c:v>Studio Sangeeta</c:v>
                  </c:pt>
                  <c:pt idx="1608">
                    <c:v>Studio Saraswati Official</c:v>
                  </c:pt>
                  <c:pt idx="1609">
                    <c:v>study for civil services</c:v>
                  </c:pt>
                  <c:pt idx="1611">
                    <c:v>STUDY GURUJI - GS KI DUNIYA</c:v>
                  </c:pt>
                  <c:pt idx="1612">
                    <c:v>Study IQ education</c:v>
                  </c:pt>
                  <c:pt idx="1614">
                    <c:v>Subhradipta Garai</c:v>
                  </c:pt>
                  <c:pt idx="1615">
                    <c:v>Suda Suda</c:v>
                  </c:pt>
                  <c:pt idx="1617">
                    <c:v>SumanTV</c:v>
                  </c:pt>
                  <c:pt idx="1619">
                    <c:v>SumanTv Entertainment</c:v>
                  </c:pt>
                  <c:pt idx="1620">
                    <c:v>SUNDAY SUSPENSE</c:v>
                  </c:pt>
                  <c:pt idx="1622">
                    <c:v>Sundeep Sharma</c:v>
                  </c:pt>
                  <c:pt idx="1623">
                    <c:v>Sunnews Live</c:v>
                  </c:pt>
                  <c:pt idx="1625">
                    <c:v>Sunny Kumar Rana</c:v>
                  </c:pt>
                  <c:pt idx="1626">
                    <c:v>SunTV Tamil</c:v>
                  </c:pt>
                  <c:pt idx="1628">
                    <c:v>Super Movies Adda</c:v>
                  </c:pt>
                  <c:pt idx="1629">
                    <c:v>Supercell</c:v>
                  </c:pt>
                  <c:pt idx="1630">
                    <c:v>Superline Music</c:v>
                  </c:pt>
                  <c:pt idx="1632">
                    <c:v>Suresh Productions</c:v>
                  </c:pt>
                  <c:pt idx="1633">
                    <c:v>Surinder Films</c:v>
                  </c:pt>
                  <c:pt idx="1634">
                    <c:v>Surya Television</c:v>
                  </c:pt>
                  <c:pt idx="1636">
                    <c:v>Suvarna News | ಸುವರ್ಣ ನ್ಯೂಸ್</c:v>
                  </c:pt>
                  <c:pt idx="1638">
                    <c:v>SVF</c:v>
                  </c:pt>
                  <c:pt idx="1640">
                    <c:v>SVR Media</c:v>
                  </c:pt>
                  <c:pt idx="1641">
                    <c:v>Taalboys Vision</c:v>
                  </c:pt>
                  <c:pt idx="1642">
                    <c:v>Tahliwood Records</c:v>
                  </c:pt>
                  <c:pt idx="1643">
                    <c:v>Taja30</c:v>
                  </c:pt>
                  <c:pt idx="1644">
                    <c:v>Take One Media</c:v>
                  </c:pt>
                  <c:pt idx="1645">
                    <c:v>Talapatram</c:v>
                  </c:pt>
                  <c:pt idx="1646">
                    <c:v>Talk Shows Central</c:v>
                  </c:pt>
                  <c:pt idx="1647">
                    <c:v>Talking Tom</c:v>
                  </c:pt>
                  <c:pt idx="1648">
                    <c:v>Talking Tom and Friends</c:v>
                  </c:pt>
                  <c:pt idx="1649">
                    <c:v>Tamil</c:v>
                  </c:pt>
                  <c:pt idx="1651">
                    <c:v>Tamil  Page</c:v>
                  </c:pt>
                  <c:pt idx="1652">
                    <c:v>Tamil 4 Health</c:v>
                  </c:pt>
                  <c:pt idx="1654">
                    <c:v>Tamil Abbasi</c:v>
                  </c:pt>
                  <c:pt idx="1655">
                    <c:v>Tamil Bells</c:v>
                  </c:pt>
                  <c:pt idx="1656">
                    <c:v>Tamil Cine News</c:v>
                  </c:pt>
                  <c:pt idx="1657">
                    <c:v>TAMIL CINEMA CINI MINI</c:v>
                  </c:pt>
                  <c:pt idx="1658">
                    <c:v>Tamil Cini</c:v>
                  </c:pt>
                  <c:pt idx="1659">
                    <c:v>Tamil Dubsmash</c:v>
                  </c:pt>
                  <c:pt idx="1660">
                    <c:v>Tamil Filmibeat</c:v>
                  </c:pt>
                  <c:pt idx="1661">
                    <c:v>TAMIL KICKASS</c:v>
                  </c:pt>
                  <c:pt idx="1662">
                    <c:v>TAMIL MEDIA</c:v>
                  </c:pt>
                  <c:pt idx="1664">
                    <c:v>Tamil Mithran</c:v>
                  </c:pt>
                  <c:pt idx="1666">
                    <c:v>Tamil Mojo</c:v>
                  </c:pt>
                  <c:pt idx="1667">
                    <c:v>Tamil News</c:v>
                  </c:pt>
                  <c:pt idx="1669">
                    <c:v>Tamil News World - தமிழ் செய்தி உலகம்</c:v>
                  </c:pt>
                  <c:pt idx="1670">
                    <c:v>Tamil Now</c:v>
                  </c:pt>
                  <c:pt idx="1671">
                    <c:v>Tamil Pokkisham</c:v>
                  </c:pt>
                  <c:pt idx="1673">
                    <c:v>Tamil Rasigan</c:v>
                  </c:pt>
                  <c:pt idx="1675">
                    <c:v>Tamil Serial Periyars</c:v>
                  </c:pt>
                  <c:pt idx="1676">
                    <c:v>Tamil Speed Networks</c:v>
                  </c:pt>
                  <c:pt idx="1678">
                    <c:v>Tamil Speedy</c:v>
                  </c:pt>
                  <c:pt idx="1680">
                    <c:v>Tamil Talkies</c:v>
                  </c:pt>
                  <c:pt idx="1682">
                    <c:v>TAMIL TECH - தமிழ் டெக்</c:v>
                  </c:pt>
                  <c:pt idx="1683">
                    <c:v>Tamil The Hindu</c:v>
                  </c:pt>
                  <c:pt idx="1685">
                    <c:v>Tamil Thimiru</c:v>
                  </c:pt>
                  <c:pt idx="1686">
                    <c:v>Tamil Tips Chooser</c:v>
                  </c:pt>
                  <c:pt idx="1687">
                    <c:v>Tamil Trending</c:v>
                  </c:pt>
                  <c:pt idx="1689">
                    <c:v>Tamil TV</c:v>
                  </c:pt>
                  <c:pt idx="1691">
                    <c:v>Tamil Voice</c:v>
                  </c:pt>
                  <c:pt idx="1693">
                    <c:v>TamilCineChips</c:v>
                  </c:pt>
                  <c:pt idx="1695">
                    <c:v>Tamilcinema Crowd</c:v>
                  </c:pt>
                  <c:pt idx="1696">
                    <c:v>tamilcinemareview</c:v>
                  </c:pt>
                  <c:pt idx="1698">
                    <c:v>TamilCrowd</c:v>
                  </c:pt>
                  <c:pt idx="1700">
                    <c:v>Tamizhan தமிழன்</c:v>
                  </c:pt>
                  <c:pt idx="1701">
                    <c:v>Tammareddy Bharadwaj</c:v>
                  </c:pt>
                  <c:pt idx="1703">
                    <c:v>TAPOBHOOMI Classes</c:v>
                  </c:pt>
                  <c:pt idx="1704">
                    <c:v>Tarang Cine Productions</c:v>
                  </c:pt>
                  <c:pt idx="1705">
                    <c:v>TARANG MUSIC</c:v>
                  </c:pt>
                  <c:pt idx="1706">
                    <c:v>Tarang TV</c:v>
                  </c:pt>
                  <c:pt idx="1708">
                    <c:v>TARGET with alok</c:v>
                  </c:pt>
                  <c:pt idx="1709">
                    <c:v>Tashan yaaran Da</c:v>
                  </c:pt>
                  <c:pt idx="1710">
                    <c:v>TaylorSwiftVEVO</c:v>
                  </c:pt>
                  <c:pt idx="1712">
                    <c:v>Tea Time Cinema</c:v>
                  </c:pt>
                  <c:pt idx="1713">
                    <c:v>Team Films Bhojpuri</c:v>
                  </c:pt>
                  <c:pt idx="1715">
                    <c:v>Team Jango Space</c:v>
                  </c:pt>
                  <c:pt idx="1717">
                    <c:v>Technical Guruji</c:v>
                  </c:pt>
                  <c:pt idx="1719">
                    <c:v>Techno Ruhez</c:v>
                  </c:pt>
                  <c:pt idx="1720">
                    <c:v>TehFuriousD TV</c:v>
                  </c:pt>
                  <c:pt idx="1721">
                    <c:v>Telly Tweets</c:v>
                  </c:pt>
                  <c:pt idx="1722">
                    <c:v>TellyMasala</c:v>
                  </c:pt>
                  <c:pt idx="1724">
                    <c:v>Telugu 123</c:v>
                  </c:pt>
                  <c:pt idx="1725">
                    <c:v>Telugu Adda</c:v>
                  </c:pt>
                  <c:pt idx="1727">
                    <c:v>Telugu beauty</c:v>
                  </c:pt>
                  <c:pt idx="1728">
                    <c:v>Telugu Boxoffice TV</c:v>
                  </c:pt>
                  <c:pt idx="1730">
                    <c:v>Telugu Cinema</c:v>
                  </c:pt>
                  <c:pt idx="1731">
                    <c:v>Telugu Dheera</c:v>
                  </c:pt>
                  <c:pt idx="1733">
                    <c:v>Telugu Filmnagar</c:v>
                  </c:pt>
                  <c:pt idx="1735">
                    <c:v>Telugu Full Screen</c:v>
                  </c:pt>
                  <c:pt idx="1737">
                    <c:v>Telugu Mantra</c:v>
                  </c:pt>
                  <c:pt idx="1738">
                    <c:v>Telugu Media</c:v>
                  </c:pt>
                  <c:pt idx="1739">
                    <c:v>Telugu Mix</c:v>
                  </c:pt>
                  <c:pt idx="1740">
                    <c:v>Telugu Nestam</c:v>
                  </c:pt>
                  <c:pt idx="1741">
                    <c:v>Telugu Popular TV</c:v>
                  </c:pt>
                  <c:pt idx="1743">
                    <c:v>Telugu Poster</c:v>
                  </c:pt>
                  <c:pt idx="1744">
                    <c:v>Telugu Tantra</c:v>
                  </c:pt>
                  <c:pt idx="1745">
                    <c:v>Telugu Trending</c:v>
                  </c:pt>
                  <c:pt idx="1746">
                    <c:v>Telugu Video Gallery</c:v>
                  </c:pt>
                  <c:pt idx="1747">
                    <c:v>Telugu Wonder World</c:v>
                  </c:pt>
                  <c:pt idx="1748">
                    <c:v>Telugu World visite</c:v>
                  </c:pt>
                  <c:pt idx="1750">
                    <c:v>Telugucine Buzz</c:v>
                  </c:pt>
                  <c:pt idx="1751">
                    <c:v>TeluguOne</c:v>
                  </c:pt>
                  <c:pt idx="1753">
                    <c:v>TeluguZ TV</c:v>
                  </c:pt>
                  <c:pt idx="1754">
                    <c:v>TennisCricket.in</c:v>
                  </c:pt>
                  <c:pt idx="1755">
                    <c:v>Tez</c:v>
                  </c:pt>
                  <c:pt idx="1756">
                    <c:v>TFC News</c:v>
                  </c:pt>
                  <c:pt idx="1757">
                    <c:v>TFPC</c:v>
                  </c:pt>
                  <c:pt idx="1759">
                    <c:v>TG Films</c:v>
                  </c:pt>
                  <c:pt idx="1760">
                    <c:v>Thameens Films</c:v>
                  </c:pt>
                  <c:pt idx="1761">
                    <c:v>Thamizh Padam</c:v>
                  </c:pt>
                  <c:pt idx="1762">
                    <c:v>Thanthi TV</c:v>
                  </c:pt>
                  <c:pt idx="1764">
                    <c:v>The Baigan Vines Extras</c:v>
                  </c:pt>
                  <c:pt idx="1766">
                    <c:v>The Baigan Vines Official</c:v>
                  </c:pt>
                  <c:pt idx="1768">
                    <c:v>The Bella Twins</c:v>
                  </c:pt>
                  <c:pt idx="1769">
                    <c:v>The Bong Guy</c:v>
                  </c:pt>
                  <c:pt idx="1770">
                    <c:v>The Comedy Factory</c:v>
                  </c:pt>
                  <c:pt idx="1771">
                    <c:v>The Daily Show with Trevor Noah</c:v>
                  </c:pt>
                  <c:pt idx="1773">
                    <c:v>The Dance Mafia</c:v>
                  </c:pt>
                  <c:pt idx="1774">
                    <c:v>The Food Ranger</c:v>
                  </c:pt>
                  <c:pt idx="1775">
                    <c:v>The HunGama Films - Ab Mauj Legi Dilli</c:v>
                  </c:pt>
                  <c:pt idx="1777">
                    <c:v>The IELTS Listening Test</c:v>
                  </c:pt>
                  <c:pt idx="1778">
                    <c:v>The Lallantop</c:v>
                  </c:pt>
                  <c:pt idx="1780">
                    <c:v>The Late Late Show with James Corden</c:v>
                  </c:pt>
                  <c:pt idx="1782">
                    <c:v>The Late Show with Stephen Colbert</c:v>
                  </c:pt>
                  <c:pt idx="1784">
                    <c:v>The Lazy Studio</c:v>
                  </c:pt>
                  <c:pt idx="1785">
                    <c:v>The Punjab TV</c:v>
                  </c:pt>
                  <c:pt idx="1787">
                    <c:v>The Punjabi Tune</c:v>
                  </c:pt>
                  <c:pt idx="1788">
                    <c:v>The Q</c:v>
                  </c:pt>
                  <c:pt idx="1789">
                    <c:v>The Quint</c:v>
                  </c:pt>
                  <c:pt idx="1791">
                    <c:v>The RawKnee Show</c:v>
                  </c:pt>
                  <c:pt idx="1793">
                    <c:v>The Screen Patti</c:v>
                  </c:pt>
                  <c:pt idx="1795">
                    <c:v>The Timeliners</c:v>
                  </c:pt>
                  <c:pt idx="1797">
                    <c:v>The Times of India</c:v>
                  </c:pt>
                  <c:pt idx="1799">
                    <c:v>The Tonight Show Starring Jimmy Fallon</c:v>
                  </c:pt>
                  <c:pt idx="1801">
                    <c:v>The Verge</c:v>
                  </c:pt>
                  <c:pt idx="1803">
                    <c:v>The Viral Fever</c:v>
                  </c:pt>
                  <c:pt idx="1805">
                    <c:v>The Voice India Kids</c:v>
                  </c:pt>
                  <c:pt idx="1807">
                    <c:v>The Wire</c:v>
                  </c:pt>
                  <c:pt idx="1809">
                    <c:v>TheEllenShow</c:v>
                  </c:pt>
                  <c:pt idx="1811">
                    <c:v>TheViralFeverVideos</c:v>
                  </c:pt>
                  <c:pt idx="1812">
                    <c:v>TheWeekndVEVO</c:v>
                  </c:pt>
                  <c:pt idx="1813">
                    <c:v>Think Music India</c:v>
                  </c:pt>
                  <c:pt idx="1815">
                    <c:v>Thirty Seconds News</c:v>
                  </c:pt>
                  <c:pt idx="1817">
                    <c:v>THIRU TV</c:v>
                  </c:pt>
                  <c:pt idx="1819">
                    <c:v>Time U Time</c:v>
                  </c:pt>
                  <c:pt idx="1820">
                    <c:v>Times Music</c:v>
                  </c:pt>
                  <c:pt idx="1822">
                    <c:v>Times Music Tamil</c:v>
                  </c:pt>
                  <c:pt idx="1823">
                    <c:v>TIMES NOW</c:v>
                  </c:pt>
                  <c:pt idx="1824">
                    <c:v>TimesOfCinema</c:v>
                  </c:pt>
                  <c:pt idx="1825">
                    <c:v>Tips Official</c:v>
                  </c:pt>
                  <c:pt idx="1826">
                    <c:v>Today Popular Videos</c:v>
                  </c:pt>
                  <c:pt idx="1828">
                    <c:v>Tollywood Central</c:v>
                  </c:pt>
                  <c:pt idx="1830">
                    <c:v>Tollywood King</c:v>
                  </c:pt>
                  <c:pt idx="1832">
                    <c:v>Tollywood Life</c:v>
                  </c:pt>
                  <c:pt idx="1834">
                    <c:v>Tollywood Mirapakai</c:v>
                  </c:pt>
                  <c:pt idx="1835">
                    <c:v>Tollywood Nagar</c:v>
                  </c:pt>
                  <c:pt idx="1837">
                    <c:v>Tollywood Nine</c:v>
                  </c:pt>
                  <c:pt idx="1839">
                    <c:v>Top 10</c:v>
                  </c:pt>
                  <c:pt idx="1840">
                    <c:v>Top 10 List</c:v>
                  </c:pt>
                  <c:pt idx="1841">
                    <c:v>TOP 10 STAR</c:v>
                  </c:pt>
                  <c:pt idx="1843">
                    <c:v>Top 5</c:v>
                  </c:pt>
                  <c:pt idx="1844">
                    <c:v>Top Kannada TV</c:v>
                  </c:pt>
                  <c:pt idx="1846">
                    <c:v>Top News - Tamil</c:v>
                  </c:pt>
                  <c:pt idx="1848">
                    <c:v>Top News World</c:v>
                  </c:pt>
                  <c:pt idx="1850">
                    <c:v>Top Telugu Media</c:v>
                  </c:pt>
                  <c:pt idx="1852">
                    <c:v>Top Telugu TV</c:v>
                  </c:pt>
                  <c:pt idx="1854">
                    <c:v>Top View</c:v>
                  </c:pt>
                  <c:pt idx="1855">
                    <c:v>TopTen Malayalam</c:v>
                  </c:pt>
                  <c:pt idx="1857">
                    <c:v>Total Tollywood</c:v>
                  </c:pt>
                  <c:pt idx="1859">
                    <c:v>TotalTvNews</c:v>
                  </c:pt>
                  <c:pt idx="1860">
                    <c:v>Trend Music</c:v>
                  </c:pt>
                  <c:pt idx="1862">
                    <c:v>Trending News</c:v>
                  </c:pt>
                  <c:pt idx="1863">
                    <c:v>Trending Programs</c:v>
                  </c:pt>
                  <c:pt idx="1864">
                    <c:v>Trending Tamilnadu</c:v>
                  </c:pt>
                  <c:pt idx="1866">
                    <c:v>Trending Today</c:v>
                  </c:pt>
                  <c:pt idx="1867">
                    <c:v>Trending Visuals</c:v>
                  </c:pt>
                  <c:pt idx="1869">
                    <c:v>Trendswood Tv</c:v>
                  </c:pt>
                  <c:pt idx="1870">
                    <c:v>Trimurti</c:v>
                  </c:pt>
                  <c:pt idx="1871">
                    <c:v>Troom Troom</c:v>
                  </c:pt>
                  <c:pt idx="1873">
                    <c:v>TroubleSeekerTeam</c:v>
                  </c:pt>
                  <c:pt idx="1875">
                    <c:v>T-Series</c:v>
                  </c:pt>
                  <c:pt idx="1877">
                    <c:v>T-Series Apna Punjab</c:v>
                  </c:pt>
                  <c:pt idx="1879">
                    <c:v>T-Series Bhakti Sagar</c:v>
                  </c:pt>
                  <c:pt idx="1881">
                    <c:v>T-Series Marathi</c:v>
                  </c:pt>
                  <c:pt idx="1882">
                    <c:v>T-Series Tamil</c:v>
                  </c:pt>
                  <c:pt idx="1883">
                    <c:v>T-Series Telugu</c:v>
                  </c:pt>
                  <c:pt idx="1884">
                    <c:v>TsMadaan</c:v>
                  </c:pt>
                  <c:pt idx="1886">
                    <c:v>Tv Actor's Real</c:v>
                  </c:pt>
                  <c:pt idx="1887">
                    <c:v>TV Promos</c:v>
                  </c:pt>
                  <c:pt idx="1889">
                    <c:v>TV Punjab</c:v>
                  </c:pt>
                  <c:pt idx="1890">
                    <c:v>TV trends</c:v>
                  </c:pt>
                  <c:pt idx="1892">
                    <c:v>TV1</c:v>
                  </c:pt>
                  <c:pt idx="1894">
                    <c:v>TV1 Telugu</c:v>
                  </c:pt>
                  <c:pt idx="1895">
                    <c:v>TV24 News Channel</c:v>
                  </c:pt>
                  <c:pt idx="1896">
                    <c:v>TV5 News</c:v>
                  </c:pt>
                  <c:pt idx="1898">
                    <c:v>TV9 Entertainment</c:v>
                  </c:pt>
                  <c:pt idx="1900">
                    <c:v>Tv9 Gujarati</c:v>
                  </c:pt>
                  <c:pt idx="1902">
                    <c:v>Tv9 Gujarati Live</c:v>
                  </c:pt>
                  <c:pt idx="1903">
                    <c:v>Tv9 Kannada</c:v>
                  </c:pt>
                  <c:pt idx="1905">
                    <c:v>TV9 Live</c:v>
                  </c:pt>
                  <c:pt idx="1907">
                    <c:v>Tv9 Marathi</c:v>
                  </c:pt>
                  <c:pt idx="1909">
                    <c:v>TV9 NOW</c:v>
                  </c:pt>
                  <c:pt idx="1911">
                    <c:v>TV9 Telugu</c:v>
                  </c:pt>
                  <c:pt idx="1913">
                    <c:v>TV9 Today</c:v>
                  </c:pt>
                  <c:pt idx="1915">
                    <c:v>TV9 Trending</c:v>
                  </c:pt>
                  <c:pt idx="1917">
                    <c:v>U can</c:v>
                  </c:pt>
                  <c:pt idx="1918">
                    <c:v>UIC Vlogs</c:v>
                  </c:pt>
                  <c:pt idx="1920">
                    <c:v>Unacademy</c:v>
                  </c:pt>
                  <c:pt idx="1922">
                    <c:v>Unbox Therapy</c:v>
                  </c:pt>
                  <c:pt idx="1923">
                    <c:v>UnErase Poetry</c:v>
                  </c:pt>
                  <c:pt idx="1925">
                    <c:v>Unitezz Media Official</c:v>
                  </c:pt>
                  <c:pt idx="1926">
                    <c:v>Universal Pictures</c:v>
                  </c:pt>
                  <c:pt idx="1928">
                    <c:v>UNIVERSE T.V.</c:v>
                  </c:pt>
                  <c:pt idx="1930">
                    <c:v>Univrsal Media Pro</c:v>
                  </c:pt>
                  <c:pt idx="1932">
                    <c:v>Ur IndianConsumer</c:v>
                  </c:pt>
                  <c:pt idx="1934">
                    <c:v>Urban Pendu Music</c:v>
                  </c:pt>
                  <c:pt idx="1935">
                    <c:v>Urban Studios</c:v>
                  </c:pt>
                  <c:pt idx="1937">
                    <c:v>Useful Tamil channel</c:v>
                  </c:pt>
                  <c:pt idx="1938">
                    <c:v>UV Creations</c:v>
                  </c:pt>
                  <c:pt idx="1940">
                    <c:v>V6 News Telugu</c:v>
                  </c:pt>
                  <c:pt idx="1942">
                    <c:v>V9 Media</c:v>
                  </c:pt>
                  <c:pt idx="1943">
                    <c:v>Vaaraahi Chalana Chitram</c:v>
                  </c:pt>
                  <c:pt idx="1944">
                    <c:v>VAARTHA PRAANTHAN</c:v>
                  </c:pt>
                  <c:pt idx="1945">
                    <c:v>Vaartha Vaani</c:v>
                  </c:pt>
                  <c:pt idx="1946">
                    <c:v>VamosART</c:v>
                  </c:pt>
                  <c:pt idx="1947">
                    <c:v>VANITHA</c:v>
                  </c:pt>
                  <c:pt idx="1948">
                    <c:v>Vanitha Tv</c:v>
                  </c:pt>
                  <c:pt idx="1950">
                    <c:v>VARTHA PRANTHAN</c:v>
                  </c:pt>
                  <c:pt idx="1951">
                    <c:v>Veena's Curryworld</c:v>
                  </c:pt>
                  <c:pt idx="1952">
                    <c:v>VehliJantaRecords</c:v>
                  </c:pt>
                  <c:pt idx="1953">
                    <c:v>Vekkada Vedi</c:v>
                  </c:pt>
                  <c:pt idx="1955">
                    <c:v>Vendhar TV</c:v>
                  </c:pt>
                  <c:pt idx="1957">
                    <c:v>Venus Regional</c:v>
                  </c:pt>
                  <c:pt idx="1959">
                    <c:v>Viacom18 Motion Pictures</c:v>
                  </c:pt>
                  <c:pt idx="1961">
                    <c:v>Video Memes</c:v>
                  </c:pt>
                  <c:pt idx="1962">
                    <c:v>Video121</c:v>
                  </c:pt>
                  <c:pt idx="1964">
                    <c:v>Vidya Vox</c:v>
                  </c:pt>
                  <c:pt idx="1965">
                    <c:v>Viewzone Kannada</c:v>
                  </c:pt>
                  <c:pt idx="1966">
                    <c:v>Vijay Antony</c:v>
                  </c:pt>
                  <c:pt idx="1967">
                    <c:v>Vijay Television</c:v>
                  </c:pt>
                  <c:pt idx="1969">
                    <c:v>Vikatan TV</c:v>
                  </c:pt>
                  <c:pt idx="1971">
                    <c:v>VikatanTV</c:v>
                  </c:pt>
                  <c:pt idx="1973">
                    <c:v>Vikram Aditya</c:v>
                  </c:pt>
                  <c:pt idx="1975">
                    <c:v>Village food factory</c:v>
                  </c:pt>
                  <c:pt idx="1976">
                    <c:v>Vip Marathi</c:v>
                  </c:pt>
                  <c:pt idx="1977">
                    <c:v>VIP Records</c:v>
                  </c:pt>
                  <c:pt idx="1978">
                    <c:v>VIRAL IN  INDIA</c:v>
                  </c:pt>
                  <c:pt idx="1980">
                    <c:v>Viral in India</c:v>
                  </c:pt>
                  <c:pt idx="1981">
                    <c:v>Viral In Marathi</c:v>
                  </c:pt>
                  <c:pt idx="1982">
                    <c:v>Viral News Video</c:v>
                  </c:pt>
                  <c:pt idx="1983">
                    <c:v>Viral Video News</c:v>
                  </c:pt>
                  <c:pt idx="1984">
                    <c:v>Viralbollywood</c:v>
                  </c:pt>
                  <c:pt idx="1986">
                    <c:v>Visakha View</c:v>
                  </c:pt>
                  <c:pt idx="1988">
                    <c:v>Vision Time Tamil</c:v>
                  </c:pt>
                  <c:pt idx="1989">
                    <c:v>VisionTimeTamil</c:v>
                  </c:pt>
                  <c:pt idx="1991">
                    <c:v>VitaliUS EN</c:v>
                  </c:pt>
                  <c:pt idx="1992">
                    <c:v>Viu India</c:v>
                  </c:pt>
                  <c:pt idx="1993">
                    <c:v>VIVA</c:v>
                  </c:pt>
                  <c:pt idx="1995">
                    <c:v>Voice of Dissent</c:v>
                  </c:pt>
                  <c:pt idx="1997">
                    <c:v>Voice of Heart Music</c:v>
                  </c:pt>
                  <c:pt idx="1998">
                    <c:v>Volga Video</c:v>
                  </c:pt>
                  <c:pt idx="2000">
                    <c:v>Vox</c:v>
                  </c:pt>
                  <c:pt idx="2002">
                    <c:v>VS RECORDS</c:v>
                  </c:pt>
                  <c:pt idx="2004">
                    <c:v>vsr breakings</c:v>
                  </c:pt>
                  <c:pt idx="2005">
                    <c:v>VTube Telugu</c:v>
                  </c:pt>
                  <c:pt idx="2007">
                    <c:v>Vtv Gujarati News</c:v>
                  </c:pt>
                  <c:pt idx="2009">
                    <c:v>Walt Disney Animation Studios</c:v>
                  </c:pt>
                  <c:pt idx="2010">
                    <c:v>WAMIndiaMovies</c:v>
                  </c:pt>
                  <c:pt idx="2011">
                    <c:v>WANTED TUBER</c:v>
                  </c:pt>
                  <c:pt idx="2012">
                    <c:v>Warangal Diaries</c:v>
                  </c:pt>
                  <c:pt idx="2014">
                    <c:v>Warner Bros. Pictures</c:v>
                  </c:pt>
                  <c:pt idx="2016">
                    <c:v>Wave Music</c:v>
                  </c:pt>
                  <c:pt idx="2018">
                    <c:v>Wave Music - Bhakti</c:v>
                  </c:pt>
                  <c:pt idx="2019">
                    <c:v>Wave Music - Bhojpuri Movies</c:v>
                  </c:pt>
                  <c:pt idx="2021">
                    <c:v>WDN NEWS</c:v>
                  </c:pt>
                  <c:pt idx="2022">
                    <c:v>We Are A Sambavam : The Malayalam Comedy Channel</c:v>
                  </c:pt>
                  <c:pt idx="2023">
                    <c:v>We support you</c:v>
                  </c:pt>
                  <c:pt idx="2025">
                    <c:v>WeKnow DDJVino</c:v>
                  </c:pt>
                  <c:pt idx="2026">
                    <c:v>Wetalkiess</c:v>
                  </c:pt>
                  <c:pt idx="2028">
                    <c:v>What The Fukrey</c:v>
                  </c:pt>
                  <c:pt idx="2030">
                    <c:v>Whatsapp funny</c:v>
                  </c:pt>
                  <c:pt idx="2031">
                    <c:v>White Hill Music</c:v>
                  </c:pt>
                  <c:pt idx="2033">
                    <c:v>White Notes Entertainment</c:v>
                  </c:pt>
                  <c:pt idx="2034">
                    <c:v>Wide Angle Pictures</c:v>
                  </c:pt>
                  <c:pt idx="2035">
                    <c:v>WiFiStudy</c:v>
                  </c:pt>
                  <c:pt idx="2036">
                    <c:v>WION</c:v>
                  </c:pt>
                  <c:pt idx="2037">
                    <c:v>Wirally</c:v>
                  </c:pt>
                  <c:pt idx="2039">
                    <c:v>WLive</c:v>
                  </c:pt>
                  <c:pt idx="2040">
                    <c:v>World Best News</c:v>
                  </c:pt>
                  <c:pt idx="2042">
                    <c:v>Worldwide Records Bhojpuri</c:v>
                  </c:pt>
                  <c:pt idx="2044">
                    <c:v>WowShow</c:v>
                  </c:pt>
                  <c:pt idx="2045">
                    <c:v>Wrestling Phobia</c:v>
                  </c:pt>
                  <c:pt idx="2047">
                    <c:v>Wrestling Reality</c:v>
                  </c:pt>
                  <c:pt idx="2048">
                    <c:v>Wrestling Time</c:v>
                  </c:pt>
                  <c:pt idx="2050">
                    <c:v>Wrsh98</c:v>
                  </c:pt>
                  <c:pt idx="2052">
                    <c:v>Wunderbar Studios</c:v>
                  </c:pt>
                  <c:pt idx="2053">
                    <c:v>WWE</c:v>
                  </c:pt>
                  <c:pt idx="2055">
                    <c:v>Xtra Time</c:v>
                  </c:pt>
                  <c:pt idx="2057">
                    <c:v>Xyz Gyan</c:v>
                  </c:pt>
                  <c:pt idx="2059">
                    <c:v>Y Not Studios</c:v>
                  </c:pt>
                  <c:pt idx="2060">
                    <c:v>Yaariyan Records</c:v>
                  </c:pt>
                  <c:pt idx="2061">
                    <c:v>Ycinema</c:v>
                  </c:pt>
                  <c:pt idx="2063">
                    <c:v>Yellow Music</c:v>
                  </c:pt>
                  <c:pt idx="2065">
                    <c:v>Yellow Pixel - Tollywood Updates - News</c:v>
                  </c:pt>
                  <c:pt idx="2067">
                    <c:v>Young Holy Team</c:v>
                  </c:pt>
                  <c:pt idx="2069">
                    <c:v>Youth Central  Tamil</c:v>
                  </c:pt>
                  <c:pt idx="2071">
                    <c:v>Youth Cinema Talent</c:v>
                  </c:pt>
                  <c:pt idx="2072">
                    <c:v>YouTube Got Talent</c:v>
                  </c:pt>
                  <c:pt idx="2073">
                    <c:v>YouTube Spotlight</c:v>
                  </c:pt>
                  <c:pt idx="2074">
                    <c:v>Youtube Timepass</c:v>
                  </c:pt>
                  <c:pt idx="2075">
                    <c:v>YOYO Cine Talkies</c:v>
                  </c:pt>
                  <c:pt idx="2077">
                    <c:v>YOYO NEWS24</c:v>
                  </c:pt>
                  <c:pt idx="2078">
                    <c:v>YOYO TV Channel</c:v>
                  </c:pt>
                  <c:pt idx="2080">
                    <c:v>YOYO TV Kannada</c:v>
                  </c:pt>
                  <c:pt idx="2082">
                    <c:v>YOYO TV Tamil</c:v>
                  </c:pt>
                  <c:pt idx="2084">
                    <c:v>YRF</c:v>
                  </c:pt>
                  <c:pt idx="2086">
                    <c:v>YuppTV Originals</c:v>
                  </c:pt>
                  <c:pt idx="2087">
                    <c:v>Yuvan Shankar Raja</c:v>
                  </c:pt>
                  <c:pt idx="2089">
                    <c:v>Zakir Khan</c:v>
                  </c:pt>
                  <c:pt idx="2091">
                    <c:v>ZaynVEVO</c:v>
                  </c:pt>
                  <c:pt idx="2092">
                    <c:v>ZEE 24 TAAS</c:v>
                  </c:pt>
                  <c:pt idx="2094">
                    <c:v>Zee Bangla</c:v>
                  </c:pt>
                  <c:pt idx="2095">
                    <c:v>Zee Cinemalu</c:v>
                  </c:pt>
                  <c:pt idx="2096">
                    <c:v>Zee Kannada</c:v>
                  </c:pt>
                  <c:pt idx="2097">
                    <c:v>Zee Marathi</c:v>
                  </c:pt>
                  <c:pt idx="2098">
                    <c:v>Zee Music Company</c:v>
                  </c:pt>
                  <c:pt idx="2100">
                    <c:v>Zee Music Marathi</c:v>
                  </c:pt>
                  <c:pt idx="2101">
                    <c:v>Zee Music South</c:v>
                  </c:pt>
                  <c:pt idx="2102">
                    <c:v>Zee News</c:v>
                  </c:pt>
                  <c:pt idx="2104">
                    <c:v>Zee Studios</c:v>
                  </c:pt>
                  <c:pt idx="2105">
                    <c:v>Zee Tamil</c:v>
                  </c:pt>
                  <c:pt idx="2106">
                    <c:v>Zee Telugu</c:v>
                  </c:pt>
                  <c:pt idx="2107">
                    <c:v>Zee TV</c:v>
                  </c:pt>
                  <c:pt idx="2108">
                    <c:v>Zee Yuva</c:v>
                  </c:pt>
                  <c:pt idx="2110">
                    <c:v>zeebangla</c:v>
                  </c:pt>
                  <c:pt idx="2112">
                    <c:v>ZeeBusiness</c:v>
                  </c:pt>
                  <c:pt idx="2114">
                    <c:v>zeekannada</c:v>
                  </c:pt>
                  <c:pt idx="2116">
                    <c:v>zeemarathi</c:v>
                  </c:pt>
                  <c:pt idx="2118">
                    <c:v>zeetamil</c:v>
                  </c:pt>
                  <c:pt idx="2120">
                    <c:v>zeetv</c:v>
                  </c:pt>
                  <c:pt idx="2122">
                    <c:v>zeetvtelugu</c:v>
                  </c:pt>
                  <c:pt idx="2124">
                    <c:v>zoom</c:v>
                  </c:pt>
                  <c:pt idx="2126">
                    <c:v>घरेलु देसी नुस्खे Gharelu Nuskhe Hindi</c:v>
                  </c:pt>
                  <c:pt idx="2127">
                    <c:v>जय माँ वैष्णो देवी</c:v>
                  </c:pt>
                  <c:pt idx="2129">
                    <c:v>भक्ति</c:v>
                  </c:pt>
                  <c:pt idx="2131">
                    <c:v>वास्तु उपाय</c:v>
                  </c:pt>
                  <c:pt idx="2133">
                    <c:v>জীবন-সমস্যার সমাধান</c:v>
                  </c:pt>
                  <c:pt idx="2134">
                    <c:v>ഖല്‍ബാണ് ലീഗ്</c:v>
                  </c:pt>
                  <c:pt idx="2135">
                    <c:v>വിശ്വാസം അതല്ലേ എല്ലാം</c:v>
                  </c:pt>
                  <c:pt idx="2137">
                    <c:v>(blank)</c:v>
                  </c:pt>
                </c:lvl>
              </c:multiLvlStrCache>
            </c:multiLvlStrRef>
          </c:cat>
          <c:val>
            <c:numRef>
              <c:f>'q18'!$B$4:$B$3562</c:f>
              <c:numCache>
                <c:formatCode>General</c:formatCode>
                <c:ptCount val="2138"/>
                <c:pt idx="0">
                  <c:v>20713</c:v>
                </c:pt>
                <c:pt idx="1">
                  <c:v>36667</c:v>
                </c:pt>
                <c:pt idx="2">
                  <c:v>115838</c:v>
                </c:pt>
                <c:pt idx="3">
                  <c:v>932</c:v>
                </c:pt>
                <c:pt idx="4">
                  <c:v>1535</c:v>
                </c:pt>
                <c:pt idx="5">
                  <c:v>14478</c:v>
                </c:pt>
                <c:pt idx="6">
                  <c:v>8442</c:v>
                </c:pt>
                <c:pt idx="7">
                  <c:v>4807</c:v>
                </c:pt>
                <c:pt idx="8">
                  <c:v>9026</c:v>
                </c:pt>
                <c:pt idx="9">
                  <c:v>1219</c:v>
                </c:pt>
                <c:pt idx="10">
                  <c:v>802</c:v>
                </c:pt>
                <c:pt idx="11">
                  <c:v>19652</c:v>
                </c:pt>
                <c:pt idx="12">
                  <c:v>1225</c:v>
                </c:pt>
                <c:pt idx="13">
                  <c:v>382896</c:v>
                </c:pt>
                <c:pt idx="14">
                  <c:v>1883584</c:v>
                </c:pt>
                <c:pt idx="15">
                  <c:v>496</c:v>
                </c:pt>
                <c:pt idx="16">
                  <c:v>1626</c:v>
                </c:pt>
                <c:pt idx="17">
                  <c:v>0</c:v>
                </c:pt>
                <c:pt idx="18">
                  <c:v>529</c:v>
                </c:pt>
                <c:pt idx="19">
                  <c:v>10921</c:v>
                </c:pt>
                <c:pt idx="20">
                  <c:v>71</c:v>
                </c:pt>
                <c:pt idx="21">
                  <c:v>1129</c:v>
                </c:pt>
                <c:pt idx="22">
                  <c:v>643</c:v>
                </c:pt>
                <c:pt idx="23">
                  <c:v>2777</c:v>
                </c:pt>
                <c:pt idx="24">
                  <c:v>272005</c:v>
                </c:pt>
                <c:pt idx="25">
                  <c:v>1796828</c:v>
                </c:pt>
                <c:pt idx="26">
                  <c:v>253</c:v>
                </c:pt>
                <c:pt idx="27">
                  <c:v>15378</c:v>
                </c:pt>
                <c:pt idx="28">
                  <c:v>9760</c:v>
                </c:pt>
                <c:pt idx="29">
                  <c:v>18526</c:v>
                </c:pt>
                <c:pt idx="30">
                  <c:v>29</c:v>
                </c:pt>
                <c:pt idx="31">
                  <c:v>563</c:v>
                </c:pt>
                <c:pt idx="32">
                  <c:v>919</c:v>
                </c:pt>
                <c:pt idx="33">
                  <c:v>55</c:v>
                </c:pt>
                <c:pt idx="34">
                  <c:v>11985</c:v>
                </c:pt>
                <c:pt idx="35">
                  <c:v>8160</c:v>
                </c:pt>
                <c:pt idx="36">
                  <c:v>8874</c:v>
                </c:pt>
                <c:pt idx="37">
                  <c:v>4231</c:v>
                </c:pt>
                <c:pt idx="38">
                  <c:v>5013</c:v>
                </c:pt>
                <c:pt idx="39">
                  <c:v>6133</c:v>
                </c:pt>
                <c:pt idx="40">
                  <c:v>4673</c:v>
                </c:pt>
                <c:pt idx="41">
                  <c:v>37</c:v>
                </c:pt>
                <c:pt idx="42">
                  <c:v>3485</c:v>
                </c:pt>
                <c:pt idx="43">
                  <c:v>36437</c:v>
                </c:pt>
                <c:pt idx="44">
                  <c:v>105734</c:v>
                </c:pt>
                <c:pt idx="45">
                  <c:v>637</c:v>
                </c:pt>
                <c:pt idx="46">
                  <c:v>971</c:v>
                </c:pt>
                <c:pt idx="47">
                  <c:v>5536</c:v>
                </c:pt>
                <c:pt idx="48">
                  <c:v>253461</c:v>
                </c:pt>
                <c:pt idx="49">
                  <c:v>1370688</c:v>
                </c:pt>
                <c:pt idx="50">
                  <c:v>3090</c:v>
                </c:pt>
                <c:pt idx="51">
                  <c:v>1612</c:v>
                </c:pt>
                <c:pt idx="52">
                  <c:v>690</c:v>
                </c:pt>
                <c:pt idx="53">
                  <c:v>20444</c:v>
                </c:pt>
                <c:pt idx="54">
                  <c:v>11664</c:v>
                </c:pt>
                <c:pt idx="55">
                  <c:v>19577</c:v>
                </c:pt>
                <c:pt idx="56">
                  <c:v>21443</c:v>
                </c:pt>
                <c:pt idx="57">
                  <c:v>14534</c:v>
                </c:pt>
                <c:pt idx="58">
                  <c:v>11375</c:v>
                </c:pt>
                <c:pt idx="59">
                  <c:v>128209</c:v>
                </c:pt>
                <c:pt idx="60">
                  <c:v>22878</c:v>
                </c:pt>
                <c:pt idx="61">
                  <c:v>23200</c:v>
                </c:pt>
                <c:pt idx="62">
                  <c:v>51834</c:v>
                </c:pt>
                <c:pt idx="63">
                  <c:v>164</c:v>
                </c:pt>
                <c:pt idx="64">
                  <c:v>12587</c:v>
                </c:pt>
                <c:pt idx="65">
                  <c:v>5184</c:v>
                </c:pt>
                <c:pt idx="66">
                  <c:v>462</c:v>
                </c:pt>
                <c:pt idx="67">
                  <c:v>11304</c:v>
                </c:pt>
                <c:pt idx="68">
                  <c:v>74623</c:v>
                </c:pt>
                <c:pt idx="69">
                  <c:v>9252</c:v>
                </c:pt>
                <c:pt idx="70">
                  <c:v>50815</c:v>
                </c:pt>
                <c:pt idx="71">
                  <c:v>14149</c:v>
                </c:pt>
                <c:pt idx="72">
                  <c:v>83874</c:v>
                </c:pt>
                <c:pt idx="73">
                  <c:v>4747</c:v>
                </c:pt>
                <c:pt idx="74">
                  <c:v>43145</c:v>
                </c:pt>
                <c:pt idx="75">
                  <c:v>346584</c:v>
                </c:pt>
                <c:pt idx="76">
                  <c:v>23462</c:v>
                </c:pt>
                <c:pt idx="77">
                  <c:v>254507</c:v>
                </c:pt>
                <c:pt idx="78">
                  <c:v>534723</c:v>
                </c:pt>
                <c:pt idx="79">
                  <c:v>786825</c:v>
                </c:pt>
                <c:pt idx="80">
                  <c:v>36588</c:v>
                </c:pt>
                <c:pt idx="81">
                  <c:v>6</c:v>
                </c:pt>
                <c:pt idx="82">
                  <c:v>2890</c:v>
                </c:pt>
                <c:pt idx="83">
                  <c:v>7260</c:v>
                </c:pt>
                <c:pt idx="84">
                  <c:v>2603</c:v>
                </c:pt>
                <c:pt idx="85">
                  <c:v>5464</c:v>
                </c:pt>
                <c:pt idx="86">
                  <c:v>3639</c:v>
                </c:pt>
                <c:pt idx="87">
                  <c:v>78175</c:v>
                </c:pt>
                <c:pt idx="88">
                  <c:v>11638</c:v>
                </c:pt>
                <c:pt idx="89">
                  <c:v>12595</c:v>
                </c:pt>
                <c:pt idx="90">
                  <c:v>63001</c:v>
                </c:pt>
                <c:pt idx="91">
                  <c:v>141267</c:v>
                </c:pt>
                <c:pt idx="92">
                  <c:v>2942</c:v>
                </c:pt>
                <c:pt idx="93">
                  <c:v>24019</c:v>
                </c:pt>
                <c:pt idx="94">
                  <c:v>11808</c:v>
                </c:pt>
                <c:pt idx="95">
                  <c:v>29548</c:v>
                </c:pt>
                <c:pt idx="96">
                  <c:v>272701</c:v>
                </c:pt>
                <c:pt idx="97">
                  <c:v>537192</c:v>
                </c:pt>
                <c:pt idx="98">
                  <c:v>5309</c:v>
                </c:pt>
                <c:pt idx="99">
                  <c:v>1038</c:v>
                </c:pt>
                <c:pt idx="100">
                  <c:v>105</c:v>
                </c:pt>
                <c:pt idx="101">
                  <c:v>15737</c:v>
                </c:pt>
                <c:pt idx="102">
                  <c:v>367072</c:v>
                </c:pt>
                <c:pt idx="103">
                  <c:v>399</c:v>
                </c:pt>
                <c:pt idx="104">
                  <c:v>65155</c:v>
                </c:pt>
                <c:pt idx="105">
                  <c:v>625</c:v>
                </c:pt>
                <c:pt idx="106">
                  <c:v>17921</c:v>
                </c:pt>
                <c:pt idx="107">
                  <c:v>2057</c:v>
                </c:pt>
                <c:pt idx="108">
                  <c:v>2577</c:v>
                </c:pt>
                <c:pt idx="109">
                  <c:v>2187</c:v>
                </c:pt>
                <c:pt idx="110">
                  <c:v>1753</c:v>
                </c:pt>
                <c:pt idx="111">
                  <c:v>123730</c:v>
                </c:pt>
                <c:pt idx="112">
                  <c:v>1591084</c:v>
                </c:pt>
                <c:pt idx="113">
                  <c:v>7044529</c:v>
                </c:pt>
                <c:pt idx="114">
                  <c:v>6265</c:v>
                </c:pt>
                <c:pt idx="115">
                  <c:v>441</c:v>
                </c:pt>
                <c:pt idx="116">
                  <c:v>584</c:v>
                </c:pt>
                <c:pt idx="117">
                  <c:v>271</c:v>
                </c:pt>
                <c:pt idx="118">
                  <c:v>23672</c:v>
                </c:pt>
                <c:pt idx="119">
                  <c:v>80948</c:v>
                </c:pt>
                <c:pt idx="120">
                  <c:v>2760</c:v>
                </c:pt>
                <c:pt idx="121">
                  <c:v>10242</c:v>
                </c:pt>
                <c:pt idx="122">
                  <c:v>52314</c:v>
                </c:pt>
                <c:pt idx="123">
                  <c:v>137089</c:v>
                </c:pt>
                <c:pt idx="124">
                  <c:v>1009894</c:v>
                </c:pt>
                <c:pt idx="125">
                  <c:v>9850</c:v>
                </c:pt>
                <c:pt idx="126">
                  <c:v>392</c:v>
                </c:pt>
                <c:pt idx="127">
                  <c:v>16819</c:v>
                </c:pt>
                <c:pt idx="128">
                  <c:v>7728</c:v>
                </c:pt>
                <c:pt idx="129">
                  <c:v>6486</c:v>
                </c:pt>
                <c:pt idx="130">
                  <c:v>178537</c:v>
                </c:pt>
                <c:pt idx="131">
                  <c:v>35704</c:v>
                </c:pt>
                <c:pt idx="132">
                  <c:v>2254</c:v>
                </c:pt>
                <c:pt idx="133">
                  <c:v>1759</c:v>
                </c:pt>
                <c:pt idx="134">
                  <c:v>1101</c:v>
                </c:pt>
                <c:pt idx="135">
                  <c:v>860</c:v>
                </c:pt>
                <c:pt idx="136">
                  <c:v>1599</c:v>
                </c:pt>
                <c:pt idx="137">
                  <c:v>5441</c:v>
                </c:pt>
                <c:pt idx="138">
                  <c:v>17416</c:v>
                </c:pt>
                <c:pt idx="139">
                  <c:v>8401</c:v>
                </c:pt>
                <c:pt idx="140">
                  <c:v>938</c:v>
                </c:pt>
                <c:pt idx="141">
                  <c:v>4231</c:v>
                </c:pt>
                <c:pt idx="142">
                  <c:v>24030</c:v>
                </c:pt>
                <c:pt idx="143">
                  <c:v>846</c:v>
                </c:pt>
                <c:pt idx="144">
                  <c:v>1012</c:v>
                </c:pt>
                <c:pt idx="145">
                  <c:v>7364</c:v>
                </c:pt>
                <c:pt idx="146">
                  <c:v>896</c:v>
                </c:pt>
                <c:pt idx="147">
                  <c:v>905</c:v>
                </c:pt>
                <c:pt idx="148">
                  <c:v>441</c:v>
                </c:pt>
                <c:pt idx="149">
                  <c:v>2021</c:v>
                </c:pt>
                <c:pt idx="150">
                  <c:v>4222</c:v>
                </c:pt>
                <c:pt idx="151">
                  <c:v>29702</c:v>
                </c:pt>
                <c:pt idx="152">
                  <c:v>16829</c:v>
                </c:pt>
                <c:pt idx="153">
                  <c:v>42956</c:v>
                </c:pt>
                <c:pt idx="154">
                  <c:v>80635</c:v>
                </c:pt>
                <c:pt idx="155">
                  <c:v>38089</c:v>
                </c:pt>
                <c:pt idx="156">
                  <c:v>75662</c:v>
                </c:pt>
                <c:pt idx="157">
                  <c:v>5400</c:v>
                </c:pt>
                <c:pt idx="158">
                  <c:v>3178</c:v>
                </c:pt>
                <c:pt idx="159">
                  <c:v>1984</c:v>
                </c:pt>
                <c:pt idx="160">
                  <c:v>1210425</c:v>
                </c:pt>
                <c:pt idx="161">
                  <c:v>3695254</c:v>
                </c:pt>
                <c:pt idx="162">
                  <c:v>9284</c:v>
                </c:pt>
                <c:pt idx="163">
                  <c:v>57892</c:v>
                </c:pt>
                <c:pt idx="164">
                  <c:v>6277</c:v>
                </c:pt>
                <c:pt idx="165">
                  <c:v>5682</c:v>
                </c:pt>
                <c:pt idx="166">
                  <c:v>37770</c:v>
                </c:pt>
                <c:pt idx="167">
                  <c:v>964</c:v>
                </c:pt>
                <c:pt idx="168">
                  <c:v>4429</c:v>
                </c:pt>
                <c:pt idx="169">
                  <c:v>12403</c:v>
                </c:pt>
                <c:pt idx="170">
                  <c:v>26019</c:v>
                </c:pt>
                <c:pt idx="171">
                  <c:v>14370</c:v>
                </c:pt>
                <c:pt idx="172">
                  <c:v>2316</c:v>
                </c:pt>
                <c:pt idx="173">
                  <c:v>36434</c:v>
                </c:pt>
                <c:pt idx="174">
                  <c:v>11797</c:v>
                </c:pt>
                <c:pt idx="175">
                  <c:v>13770</c:v>
                </c:pt>
                <c:pt idx="176">
                  <c:v>2463</c:v>
                </c:pt>
                <c:pt idx="177">
                  <c:v>0</c:v>
                </c:pt>
                <c:pt idx="178">
                  <c:v>0</c:v>
                </c:pt>
                <c:pt idx="179">
                  <c:v>164572</c:v>
                </c:pt>
                <c:pt idx="180">
                  <c:v>228974</c:v>
                </c:pt>
                <c:pt idx="181">
                  <c:v>2251</c:v>
                </c:pt>
                <c:pt idx="182">
                  <c:v>4217</c:v>
                </c:pt>
                <c:pt idx="183">
                  <c:v>14439</c:v>
                </c:pt>
                <c:pt idx="184">
                  <c:v>23273</c:v>
                </c:pt>
                <c:pt idx="185">
                  <c:v>43563</c:v>
                </c:pt>
                <c:pt idx="186">
                  <c:v>171854</c:v>
                </c:pt>
                <c:pt idx="187">
                  <c:v>90241</c:v>
                </c:pt>
                <c:pt idx="188">
                  <c:v>17928</c:v>
                </c:pt>
                <c:pt idx="189">
                  <c:v>1643</c:v>
                </c:pt>
                <c:pt idx="190">
                  <c:v>5175</c:v>
                </c:pt>
                <c:pt idx="191">
                  <c:v>878280</c:v>
                </c:pt>
                <c:pt idx="192">
                  <c:v>4997638</c:v>
                </c:pt>
                <c:pt idx="193">
                  <c:v>371160</c:v>
                </c:pt>
                <c:pt idx="194">
                  <c:v>1808070</c:v>
                </c:pt>
                <c:pt idx="195">
                  <c:v>81585</c:v>
                </c:pt>
                <c:pt idx="196">
                  <c:v>0</c:v>
                </c:pt>
                <c:pt idx="197">
                  <c:v>2214</c:v>
                </c:pt>
                <c:pt idx="198">
                  <c:v>52806</c:v>
                </c:pt>
                <c:pt idx="199">
                  <c:v>135738</c:v>
                </c:pt>
                <c:pt idx="200">
                  <c:v>5255</c:v>
                </c:pt>
                <c:pt idx="201">
                  <c:v>57943</c:v>
                </c:pt>
                <c:pt idx="202">
                  <c:v>219</c:v>
                </c:pt>
                <c:pt idx="203">
                  <c:v>1082</c:v>
                </c:pt>
                <c:pt idx="204">
                  <c:v>472</c:v>
                </c:pt>
                <c:pt idx="205">
                  <c:v>927</c:v>
                </c:pt>
                <c:pt idx="206">
                  <c:v>959</c:v>
                </c:pt>
                <c:pt idx="207">
                  <c:v>1024</c:v>
                </c:pt>
                <c:pt idx="208">
                  <c:v>4600</c:v>
                </c:pt>
                <c:pt idx="209">
                  <c:v>2209</c:v>
                </c:pt>
                <c:pt idx="210">
                  <c:v>42803</c:v>
                </c:pt>
                <c:pt idx="211">
                  <c:v>13467</c:v>
                </c:pt>
                <c:pt idx="212">
                  <c:v>39771</c:v>
                </c:pt>
                <c:pt idx="213">
                  <c:v>45988</c:v>
                </c:pt>
                <c:pt idx="214">
                  <c:v>557</c:v>
                </c:pt>
                <c:pt idx="215">
                  <c:v>277</c:v>
                </c:pt>
                <c:pt idx="216">
                  <c:v>3402</c:v>
                </c:pt>
                <c:pt idx="217">
                  <c:v>7339</c:v>
                </c:pt>
                <c:pt idx="218">
                  <c:v>4180</c:v>
                </c:pt>
                <c:pt idx="219">
                  <c:v>7525</c:v>
                </c:pt>
                <c:pt idx="220">
                  <c:v>24378</c:v>
                </c:pt>
                <c:pt idx="221">
                  <c:v>13263</c:v>
                </c:pt>
                <c:pt idx="222">
                  <c:v>105969</c:v>
                </c:pt>
                <c:pt idx="223">
                  <c:v>66084</c:v>
                </c:pt>
                <c:pt idx="224">
                  <c:v>5027</c:v>
                </c:pt>
                <c:pt idx="225">
                  <c:v>156333</c:v>
                </c:pt>
                <c:pt idx="226">
                  <c:v>748029</c:v>
                </c:pt>
                <c:pt idx="227">
                  <c:v>16165</c:v>
                </c:pt>
                <c:pt idx="228">
                  <c:v>13933</c:v>
                </c:pt>
                <c:pt idx="229">
                  <c:v>14896</c:v>
                </c:pt>
                <c:pt idx="230">
                  <c:v>13948</c:v>
                </c:pt>
                <c:pt idx="231">
                  <c:v>3633</c:v>
                </c:pt>
                <c:pt idx="232">
                  <c:v>6933</c:v>
                </c:pt>
                <c:pt idx="233">
                  <c:v>1272</c:v>
                </c:pt>
                <c:pt idx="234">
                  <c:v>1897</c:v>
                </c:pt>
                <c:pt idx="235">
                  <c:v>28878</c:v>
                </c:pt>
                <c:pt idx="236">
                  <c:v>649</c:v>
                </c:pt>
                <c:pt idx="237">
                  <c:v>1442</c:v>
                </c:pt>
                <c:pt idx="238">
                  <c:v>408</c:v>
                </c:pt>
                <c:pt idx="239">
                  <c:v>579</c:v>
                </c:pt>
                <c:pt idx="240">
                  <c:v>1896</c:v>
                </c:pt>
                <c:pt idx="241">
                  <c:v>1485</c:v>
                </c:pt>
                <c:pt idx="242">
                  <c:v>682</c:v>
                </c:pt>
                <c:pt idx="243">
                  <c:v>1024</c:v>
                </c:pt>
                <c:pt idx="244">
                  <c:v>2907</c:v>
                </c:pt>
                <c:pt idx="245">
                  <c:v>1862</c:v>
                </c:pt>
                <c:pt idx="246">
                  <c:v>12519</c:v>
                </c:pt>
                <c:pt idx="247">
                  <c:v>9878</c:v>
                </c:pt>
                <c:pt idx="248">
                  <c:v>5406</c:v>
                </c:pt>
                <c:pt idx="249">
                  <c:v>20728</c:v>
                </c:pt>
                <c:pt idx="250">
                  <c:v>36020</c:v>
                </c:pt>
                <c:pt idx="251">
                  <c:v>8825</c:v>
                </c:pt>
                <c:pt idx="252">
                  <c:v>7991</c:v>
                </c:pt>
                <c:pt idx="253">
                  <c:v>297</c:v>
                </c:pt>
                <c:pt idx="254">
                  <c:v>1353</c:v>
                </c:pt>
                <c:pt idx="255">
                  <c:v>2381</c:v>
                </c:pt>
                <c:pt idx="256">
                  <c:v>6029</c:v>
                </c:pt>
                <c:pt idx="257">
                  <c:v>2158</c:v>
                </c:pt>
                <c:pt idx="258">
                  <c:v>24747</c:v>
                </c:pt>
                <c:pt idx="259">
                  <c:v>4039</c:v>
                </c:pt>
                <c:pt idx="260">
                  <c:v>17900</c:v>
                </c:pt>
                <c:pt idx="261">
                  <c:v>0</c:v>
                </c:pt>
                <c:pt idx="262">
                  <c:v>467</c:v>
                </c:pt>
                <c:pt idx="263">
                  <c:v>127694</c:v>
                </c:pt>
                <c:pt idx="264">
                  <c:v>119689</c:v>
                </c:pt>
                <c:pt idx="265">
                  <c:v>0</c:v>
                </c:pt>
                <c:pt idx="266">
                  <c:v>29873</c:v>
                </c:pt>
                <c:pt idx="267">
                  <c:v>237095</c:v>
                </c:pt>
                <c:pt idx="268">
                  <c:v>22793</c:v>
                </c:pt>
                <c:pt idx="269">
                  <c:v>29135</c:v>
                </c:pt>
                <c:pt idx="270">
                  <c:v>430484</c:v>
                </c:pt>
                <c:pt idx="271">
                  <c:v>6732</c:v>
                </c:pt>
                <c:pt idx="272">
                  <c:v>7814</c:v>
                </c:pt>
                <c:pt idx="273">
                  <c:v>593</c:v>
                </c:pt>
                <c:pt idx="274">
                  <c:v>6338</c:v>
                </c:pt>
                <c:pt idx="275">
                  <c:v>12093</c:v>
                </c:pt>
                <c:pt idx="276">
                  <c:v>2351</c:v>
                </c:pt>
                <c:pt idx="277">
                  <c:v>91462</c:v>
                </c:pt>
                <c:pt idx="278">
                  <c:v>18855</c:v>
                </c:pt>
                <c:pt idx="279">
                  <c:v>1036751</c:v>
                </c:pt>
                <c:pt idx="280">
                  <c:v>7340</c:v>
                </c:pt>
                <c:pt idx="281">
                  <c:v>23597</c:v>
                </c:pt>
                <c:pt idx="282">
                  <c:v>370275</c:v>
                </c:pt>
                <c:pt idx="283">
                  <c:v>17202</c:v>
                </c:pt>
                <c:pt idx="284">
                  <c:v>17547</c:v>
                </c:pt>
                <c:pt idx="285">
                  <c:v>82283</c:v>
                </c:pt>
                <c:pt idx="286">
                  <c:v>18285</c:v>
                </c:pt>
                <c:pt idx="287">
                  <c:v>12861</c:v>
                </c:pt>
                <c:pt idx="288">
                  <c:v>763560</c:v>
                </c:pt>
                <c:pt idx="289">
                  <c:v>1300451</c:v>
                </c:pt>
                <c:pt idx="290">
                  <c:v>669709</c:v>
                </c:pt>
                <c:pt idx="291">
                  <c:v>1217262</c:v>
                </c:pt>
                <c:pt idx="292">
                  <c:v>5976</c:v>
                </c:pt>
                <c:pt idx="293">
                  <c:v>16813</c:v>
                </c:pt>
                <c:pt idx="294">
                  <c:v>3552</c:v>
                </c:pt>
                <c:pt idx="295">
                  <c:v>13497</c:v>
                </c:pt>
                <c:pt idx="296">
                  <c:v>202</c:v>
                </c:pt>
                <c:pt idx="297">
                  <c:v>4858</c:v>
                </c:pt>
                <c:pt idx="298">
                  <c:v>91755</c:v>
                </c:pt>
                <c:pt idx="299">
                  <c:v>1398641</c:v>
                </c:pt>
                <c:pt idx="300">
                  <c:v>505</c:v>
                </c:pt>
                <c:pt idx="301">
                  <c:v>688</c:v>
                </c:pt>
                <c:pt idx="302">
                  <c:v>63</c:v>
                </c:pt>
                <c:pt idx="303">
                  <c:v>10636</c:v>
                </c:pt>
                <c:pt idx="304">
                  <c:v>1858</c:v>
                </c:pt>
                <c:pt idx="305">
                  <c:v>5926</c:v>
                </c:pt>
                <c:pt idx="306">
                  <c:v>5912</c:v>
                </c:pt>
                <c:pt idx="307">
                  <c:v>11554</c:v>
                </c:pt>
                <c:pt idx="308">
                  <c:v>579</c:v>
                </c:pt>
                <c:pt idx="309">
                  <c:v>3853</c:v>
                </c:pt>
                <c:pt idx="310">
                  <c:v>967</c:v>
                </c:pt>
                <c:pt idx="311">
                  <c:v>68582</c:v>
                </c:pt>
                <c:pt idx="312">
                  <c:v>99</c:v>
                </c:pt>
                <c:pt idx="313">
                  <c:v>1244</c:v>
                </c:pt>
                <c:pt idx="314">
                  <c:v>1166</c:v>
                </c:pt>
                <c:pt idx="315">
                  <c:v>2505</c:v>
                </c:pt>
                <c:pt idx="316">
                  <c:v>2929</c:v>
                </c:pt>
                <c:pt idx="317">
                  <c:v>6595</c:v>
                </c:pt>
                <c:pt idx="318">
                  <c:v>2490</c:v>
                </c:pt>
                <c:pt idx="319">
                  <c:v>9236</c:v>
                </c:pt>
                <c:pt idx="320">
                  <c:v>194</c:v>
                </c:pt>
                <c:pt idx="321">
                  <c:v>1753</c:v>
                </c:pt>
                <c:pt idx="322">
                  <c:v>2902</c:v>
                </c:pt>
                <c:pt idx="323">
                  <c:v>7517</c:v>
                </c:pt>
                <c:pt idx="324">
                  <c:v>66</c:v>
                </c:pt>
                <c:pt idx="325">
                  <c:v>1460</c:v>
                </c:pt>
                <c:pt idx="326">
                  <c:v>2234</c:v>
                </c:pt>
                <c:pt idx="327">
                  <c:v>69</c:v>
                </c:pt>
                <c:pt idx="328">
                  <c:v>1317</c:v>
                </c:pt>
                <c:pt idx="329">
                  <c:v>259</c:v>
                </c:pt>
                <c:pt idx="330">
                  <c:v>2148</c:v>
                </c:pt>
                <c:pt idx="331">
                  <c:v>7200</c:v>
                </c:pt>
                <c:pt idx="332">
                  <c:v>10239</c:v>
                </c:pt>
                <c:pt idx="333">
                  <c:v>9166</c:v>
                </c:pt>
                <c:pt idx="334">
                  <c:v>324</c:v>
                </c:pt>
                <c:pt idx="335">
                  <c:v>3836</c:v>
                </c:pt>
                <c:pt idx="336">
                  <c:v>110831</c:v>
                </c:pt>
                <c:pt idx="337">
                  <c:v>6532</c:v>
                </c:pt>
                <c:pt idx="338">
                  <c:v>7039</c:v>
                </c:pt>
                <c:pt idx="339">
                  <c:v>600</c:v>
                </c:pt>
                <c:pt idx="340">
                  <c:v>9669</c:v>
                </c:pt>
                <c:pt idx="341">
                  <c:v>1257</c:v>
                </c:pt>
                <c:pt idx="342">
                  <c:v>3577</c:v>
                </c:pt>
                <c:pt idx="343">
                  <c:v>22</c:v>
                </c:pt>
                <c:pt idx="344">
                  <c:v>180</c:v>
                </c:pt>
                <c:pt idx="345">
                  <c:v>591</c:v>
                </c:pt>
                <c:pt idx="346">
                  <c:v>89601</c:v>
                </c:pt>
                <c:pt idx="347">
                  <c:v>251364</c:v>
                </c:pt>
                <c:pt idx="348">
                  <c:v>251284</c:v>
                </c:pt>
                <c:pt idx="349">
                  <c:v>409157</c:v>
                </c:pt>
                <c:pt idx="350">
                  <c:v>11134</c:v>
                </c:pt>
                <c:pt idx="351">
                  <c:v>1879</c:v>
                </c:pt>
                <c:pt idx="352">
                  <c:v>2948</c:v>
                </c:pt>
                <c:pt idx="353">
                  <c:v>18674</c:v>
                </c:pt>
                <c:pt idx="354">
                  <c:v>229</c:v>
                </c:pt>
                <c:pt idx="355">
                  <c:v>2874</c:v>
                </c:pt>
                <c:pt idx="356">
                  <c:v>348</c:v>
                </c:pt>
                <c:pt idx="357">
                  <c:v>13163</c:v>
                </c:pt>
                <c:pt idx="358">
                  <c:v>98749</c:v>
                </c:pt>
                <c:pt idx="359">
                  <c:v>30305</c:v>
                </c:pt>
                <c:pt idx="360">
                  <c:v>1101</c:v>
                </c:pt>
                <c:pt idx="361">
                  <c:v>3950</c:v>
                </c:pt>
                <c:pt idx="362">
                  <c:v>3679</c:v>
                </c:pt>
                <c:pt idx="363">
                  <c:v>7362</c:v>
                </c:pt>
                <c:pt idx="364">
                  <c:v>909</c:v>
                </c:pt>
                <c:pt idx="365">
                  <c:v>20010</c:v>
                </c:pt>
                <c:pt idx="366">
                  <c:v>13144</c:v>
                </c:pt>
                <c:pt idx="367">
                  <c:v>18882</c:v>
                </c:pt>
                <c:pt idx="368">
                  <c:v>12252</c:v>
                </c:pt>
                <c:pt idx="369">
                  <c:v>23013</c:v>
                </c:pt>
                <c:pt idx="370">
                  <c:v>64667</c:v>
                </c:pt>
                <c:pt idx="371">
                  <c:v>4202</c:v>
                </c:pt>
                <c:pt idx="372">
                  <c:v>4368</c:v>
                </c:pt>
                <c:pt idx="373">
                  <c:v>795</c:v>
                </c:pt>
                <c:pt idx="374">
                  <c:v>2369</c:v>
                </c:pt>
                <c:pt idx="375">
                  <c:v>63</c:v>
                </c:pt>
                <c:pt idx="376">
                  <c:v>1602</c:v>
                </c:pt>
                <c:pt idx="377">
                  <c:v>1230</c:v>
                </c:pt>
                <c:pt idx="378">
                  <c:v>15307</c:v>
                </c:pt>
                <c:pt idx="379">
                  <c:v>56802</c:v>
                </c:pt>
                <c:pt idx="380">
                  <c:v>11729</c:v>
                </c:pt>
                <c:pt idx="381">
                  <c:v>3678</c:v>
                </c:pt>
                <c:pt idx="382">
                  <c:v>53331</c:v>
                </c:pt>
                <c:pt idx="383">
                  <c:v>63369</c:v>
                </c:pt>
                <c:pt idx="384">
                  <c:v>136336</c:v>
                </c:pt>
                <c:pt idx="385">
                  <c:v>12330</c:v>
                </c:pt>
                <c:pt idx="386">
                  <c:v>51135</c:v>
                </c:pt>
                <c:pt idx="387">
                  <c:v>1592</c:v>
                </c:pt>
                <c:pt idx="388">
                  <c:v>19073</c:v>
                </c:pt>
                <c:pt idx="389">
                  <c:v>0</c:v>
                </c:pt>
                <c:pt idx="390">
                  <c:v>1622</c:v>
                </c:pt>
                <c:pt idx="391">
                  <c:v>199</c:v>
                </c:pt>
                <c:pt idx="392">
                  <c:v>5924</c:v>
                </c:pt>
                <c:pt idx="393">
                  <c:v>21174</c:v>
                </c:pt>
                <c:pt idx="394">
                  <c:v>926</c:v>
                </c:pt>
                <c:pt idx="395">
                  <c:v>81151</c:v>
                </c:pt>
                <c:pt idx="396">
                  <c:v>4911</c:v>
                </c:pt>
                <c:pt idx="397">
                  <c:v>404</c:v>
                </c:pt>
                <c:pt idx="398">
                  <c:v>9458</c:v>
                </c:pt>
                <c:pt idx="399">
                  <c:v>27770</c:v>
                </c:pt>
                <c:pt idx="400">
                  <c:v>2275</c:v>
                </c:pt>
                <c:pt idx="401">
                  <c:v>5582</c:v>
                </c:pt>
                <c:pt idx="402">
                  <c:v>3461</c:v>
                </c:pt>
                <c:pt idx="403">
                  <c:v>7716</c:v>
                </c:pt>
                <c:pt idx="404">
                  <c:v>11242</c:v>
                </c:pt>
                <c:pt idx="405">
                  <c:v>637</c:v>
                </c:pt>
                <c:pt idx="406">
                  <c:v>4642</c:v>
                </c:pt>
                <c:pt idx="407">
                  <c:v>79329</c:v>
                </c:pt>
                <c:pt idx="408">
                  <c:v>532879</c:v>
                </c:pt>
                <c:pt idx="409">
                  <c:v>2240</c:v>
                </c:pt>
                <c:pt idx="410">
                  <c:v>76879</c:v>
                </c:pt>
                <c:pt idx="411">
                  <c:v>348</c:v>
                </c:pt>
                <c:pt idx="412">
                  <c:v>138</c:v>
                </c:pt>
                <c:pt idx="413">
                  <c:v>255</c:v>
                </c:pt>
                <c:pt idx="414">
                  <c:v>30668</c:v>
                </c:pt>
                <c:pt idx="415">
                  <c:v>1892</c:v>
                </c:pt>
                <c:pt idx="416">
                  <c:v>786614</c:v>
                </c:pt>
                <c:pt idx="417">
                  <c:v>69364</c:v>
                </c:pt>
                <c:pt idx="418">
                  <c:v>387503</c:v>
                </c:pt>
                <c:pt idx="419">
                  <c:v>126101</c:v>
                </c:pt>
                <c:pt idx="420">
                  <c:v>357296</c:v>
                </c:pt>
                <c:pt idx="421">
                  <c:v>331774</c:v>
                </c:pt>
                <c:pt idx="422">
                  <c:v>131339</c:v>
                </c:pt>
                <c:pt idx="423">
                  <c:v>13095</c:v>
                </c:pt>
                <c:pt idx="424">
                  <c:v>96174</c:v>
                </c:pt>
                <c:pt idx="425">
                  <c:v>228153</c:v>
                </c:pt>
                <c:pt idx="426">
                  <c:v>25079</c:v>
                </c:pt>
                <c:pt idx="427">
                  <c:v>262642</c:v>
                </c:pt>
                <c:pt idx="428">
                  <c:v>431134</c:v>
                </c:pt>
                <c:pt idx="429">
                  <c:v>717248</c:v>
                </c:pt>
                <c:pt idx="430">
                  <c:v>1173</c:v>
                </c:pt>
                <c:pt idx="431">
                  <c:v>36960</c:v>
                </c:pt>
                <c:pt idx="432">
                  <c:v>328</c:v>
                </c:pt>
                <c:pt idx="433">
                  <c:v>2659</c:v>
                </c:pt>
                <c:pt idx="434">
                  <c:v>21702</c:v>
                </c:pt>
                <c:pt idx="435">
                  <c:v>34716</c:v>
                </c:pt>
                <c:pt idx="436">
                  <c:v>4355</c:v>
                </c:pt>
                <c:pt idx="437">
                  <c:v>52872</c:v>
                </c:pt>
                <c:pt idx="438">
                  <c:v>1022</c:v>
                </c:pt>
                <c:pt idx="439">
                  <c:v>54677</c:v>
                </c:pt>
                <c:pt idx="440">
                  <c:v>476259</c:v>
                </c:pt>
                <c:pt idx="441">
                  <c:v>545827</c:v>
                </c:pt>
                <c:pt idx="442">
                  <c:v>36190</c:v>
                </c:pt>
                <c:pt idx="443">
                  <c:v>9599</c:v>
                </c:pt>
                <c:pt idx="444">
                  <c:v>9018</c:v>
                </c:pt>
                <c:pt idx="445">
                  <c:v>12582</c:v>
                </c:pt>
                <c:pt idx="446">
                  <c:v>93846</c:v>
                </c:pt>
                <c:pt idx="447">
                  <c:v>1619</c:v>
                </c:pt>
                <c:pt idx="448">
                  <c:v>1768</c:v>
                </c:pt>
                <c:pt idx="449">
                  <c:v>1202855</c:v>
                </c:pt>
                <c:pt idx="450">
                  <c:v>4682835</c:v>
                </c:pt>
                <c:pt idx="451">
                  <c:v>24395</c:v>
                </c:pt>
                <c:pt idx="452">
                  <c:v>114916</c:v>
                </c:pt>
                <c:pt idx="453">
                  <c:v>528</c:v>
                </c:pt>
                <c:pt idx="454">
                  <c:v>714294</c:v>
                </c:pt>
                <c:pt idx="455">
                  <c:v>471</c:v>
                </c:pt>
                <c:pt idx="456">
                  <c:v>229</c:v>
                </c:pt>
                <c:pt idx="457">
                  <c:v>8998</c:v>
                </c:pt>
                <c:pt idx="458">
                  <c:v>8046</c:v>
                </c:pt>
                <c:pt idx="459">
                  <c:v>8589</c:v>
                </c:pt>
                <c:pt idx="460">
                  <c:v>169276</c:v>
                </c:pt>
                <c:pt idx="461">
                  <c:v>3176</c:v>
                </c:pt>
                <c:pt idx="462">
                  <c:v>73337</c:v>
                </c:pt>
                <c:pt idx="463">
                  <c:v>292950</c:v>
                </c:pt>
                <c:pt idx="464">
                  <c:v>70755</c:v>
                </c:pt>
                <c:pt idx="465">
                  <c:v>2612499</c:v>
                </c:pt>
                <c:pt idx="466">
                  <c:v>1237174</c:v>
                </c:pt>
                <c:pt idx="467">
                  <c:v>5309</c:v>
                </c:pt>
                <c:pt idx="468">
                  <c:v>675</c:v>
                </c:pt>
                <c:pt idx="469">
                  <c:v>696</c:v>
                </c:pt>
                <c:pt idx="470">
                  <c:v>29873</c:v>
                </c:pt>
                <c:pt idx="471">
                  <c:v>661355</c:v>
                </c:pt>
                <c:pt idx="472">
                  <c:v>2543875</c:v>
                </c:pt>
                <c:pt idx="473">
                  <c:v>10665</c:v>
                </c:pt>
                <c:pt idx="474">
                  <c:v>44409</c:v>
                </c:pt>
                <c:pt idx="475">
                  <c:v>0</c:v>
                </c:pt>
                <c:pt idx="476">
                  <c:v>29293</c:v>
                </c:pt>
                <c:pt idx="477">
                  <c:v>3431</c:v>
                </c:pt>
                <c:pt idx="478">
                  <c:v>4047</c:v>
                </c:pt>
                <c:pt idx="479">
                  <c:v>763</c:v>
                </c:pt>
                <c:pt idx="480">
                  <c:v>1870</c:v>
                </c:pt>
                <c:pt idx="481">
                  <c:v>1530</c:v>
                </c:pt>
                <c:pt idx="482">
                  <c:v>12390</c:v>
                </c:pt>
                <c:pt idx="483">
                  <c:v>25829</c:v>
                </c:pt>
                <c:pt idx="484">
                  <c:v>19288</c:v>
                </c:pt>
                <c:pt idx="485">
                  <c:v>593</c:v>
                </c:pt>
                <c:pt idx="486">
                  <c:v>117710</c:v>
                </c:pt>
                <c:pt idx="487">
                  <c:v>359838</c:v>
                </c:pt>
                <c:pt idx="488">
                  <c:v>12684</c:v>
                </c:pt>
                <c:pt idx="489">
                  <c:v>1870</c:v>
                </c:pt>
                <c:pt idx="490">
                  <c:v>11354</c:v>
                </c:pt>
                <c:pt idx="491">
                  <c:v>46793</c:v>
                </c:pt>
                <c:pt idx="492">
                  <c:v>207377</c:v>
                </c:pt>
                <c:pt idx="493">
                  <c:v>152284</c:v>
                </c:pt>
                <c:pt idx="494">
                  <c:v>552163</c:v>
                </c:pt>
                <c:pt idx="495">
                  <c:v>36</c:v>
                </c:pt>
                <c:pt idx="496">
                  <c:v>6087</c:v>
                </c:pt>
                <c:pt idx="497">
                  <c:v>76450</c:v>
                </c:pt>
                <c:pt idx="498">
                  <c:v>272391</c:v>
                </c:pt>
                <c:pt idx="499">
                  <c:v>57</c:v>
                </c:pt>
                <c:pt idx="500">
                  <c:v>12622</c:v>
                </c:pt>
                <c:pt idx="501">
                  <c:v>39497</c:v>
                </c:pt>
                <c:pt idx="502">
                  <c:v>175004</c:v>
                </c:pt>
                <c:pt idx="503">
                  <c:v>1288</c:v>
                </c:pt>
                <c:pt idx="504">
                  <c:v>18038</c:v>
                </c:pt>
                <c:pt idx="505">
                  <c:v>85014</c:v>
                </c:pt>
                <c:pt idx="506">
                  <c:v>194893</c:v>
                </c:pt>
                <c:pt idx="507">
                  <c:v>193995</c:v>
                </c:pt>
                <c:pt idx="508">
                  <c:v>1195</c:v>
                </c:pt>
                <c:pt idx="509">
                  <c:v>2524</c:v>
                </c:pt>
                <c:pt idx="510">
                  <c:v>2461</c:v>
                </c:pt>
                <c:pt idx="511">
                  <c:v>5477</c:v>
                </c:pt>
                <c:pt idx="512">
                  <c:v>10697</c:v>
                </c:pt>
                <c:pt idx="513">
                  <c:v>35099</c:v>
                </c:pt>
                <c:pt idx="514">
                  <c:v>57</c:v>
                </c:pt>
                <c:pt idx="515">
                  <c:v>129</c:v>
                </c:pt>
                <c:pt idx="516">
                  <c:v>2059</c:v>
                </c:pt>
                <c:pt idx="517">
                  <c:v>76300</c:v>
                </c:pt>
                <c:pt idx="518">
                  <c:v>465</c:v>
                </c:pt>
                <c:pt idx="519">
                  <c:v>439</c:v>
                </c:pt>
                <c:pt idx="520">
                  <c:v>13511</c:v>
                </c:pt>
                <c:pt idx="521">
                  <c:v>848</c:v>
                </c:pt>
                <c:pt idx="522">
                  <c:v>4663</c:v>
                </c:pt>
                <c:pt idx="523">
                  <c:v>5365</c:v>
                </c:pt>
                <c:pt idx="524">
                  <c:v>9226</c:v>
                </c:pt>
                <c:pt idx="525">
                  <c:v>37</c:v>
                </c:pt>
                <c:pt idx="526">
                  <c:v>3891</c:v>
                </c:pt>
                <c:pt idx="527">
                  <c:v>59</c:v>
                </c:pt>
                <c:pt idx="528">
                  <c:v>18233</c:v>
                </c:pt>
                <c:pt idx="529">
                  <c:v>34711</c:v>
                </c:pt>
                <c:pt idx="530">
                  <c:v>5683</c:v>
                </c:pt>
                <c:pt idx="531">
                  <c:v>8743</c:v>
                </c:pt>
                <c:pt idx="532">
                  <c:v>13698</c:v>
                </c:pt>
                <c:pt idx="533">
                  <c:v>6094</c:v>
                </c:pt>
                <c:pt idx="534">
                  <c:v>16272</c:v>
                </c:pt>
                <c:pt idx="535">
                  <c:v>433044</c:v>
                </c:pt>
                <c:pt idx="536">
                  <c:v>10735</c:v>
                </c:pt>
                <c:pt idx="537">
                  <c:v>6066</c:v>
                </c:pt>
                <c:pt idx="538">
                  <c:v>32983</c:v>
                </c:pt>
                <c:pt idx="539">
                  <c:v>133</c:v>
                </c:pt>
                <c:pt idx="540">
                  <c:v>805</c:v>
                </c:pt>
                <c:pt idx="541">
                  <c:v>1772</c:v>
                </c:pt>
                <c:pt idx="542">
                  <c:v>56020</c:v>
                </c:pt>
                <c:pt idx="543">
                  <c:v>16409</c:v>
                </c:pt>
                <c:pt idx="544">
                  <c:v>145</c:v>
                </c:pt>
                <c:pt idx="545">
                  <c:v>42924</c:v>
                </c:pt>
                <c:pt idx="546">
                  <c:v>2750</c:v>
                </c:pt>
                <c:pt idx="547">
                  <c:v>18821</c:v>
                </c:pt>
                <c:pt idx="548">
                  <c:v>1266</c:v>
                </c:pt>
                <c:pt idx="549">
                  <c:v>66401</c:v>
                </c:pt>
                <c:pt idx="550">
                  <c:v>224138</c:v>
                </c:pt>
                <c:pt idx="551">
                  <c:v>2054025</c:v>
                </c:pt>
                <c:pt idx="552">
                  <c:v>52</c:v>
                </c:pt>
                <c:pt idx="553">
                  <c:v>9321</c:v>
                </c:pt>
                <c:pt idx="554">
                  <c:v>15814</c:v>
                </c:pt>
                <c:pt idx="555">
                  <c:v>399</c:v>
                </c:pt>
                <c:pt idx="556">
                  <c:v>24197</c:v>
                </c:pt>
                <c:pt idx="557">
                  <c:v>5470</c:v>
                </c:pt>
                <c:pt idx="558">
                  <c:v>32165</c:v>
                </c:pt>
                <c:pt idx="559">
                  <c:v>822</c:v>
                </c:pt>
                <c:pt idx="560">
                  <c:v>1142</c:v>
                </c:pt>
                <c:pt idx="561">
                  <c:v>88698</c:v>
                </c:pt>
                <c:pt idx="562">
                  <c:v>477045</c:v>
                </c:pt>
                <c:pt idx="563">
                  <c:v>610</c:v>
                </c:pt>
                <c:pt idx="564">
                  <c:v>58989</c:v>
                </c:pt>
                <c:pt idx="565">
                  <c:v>213997</c:v>
                </c:pt>
                <c:pt idx="566">
                  <c:v>2167640</c:v>
                </c:pt>
                <c:pt idx="567">
                  <c:v>1571</c:v>
                </c:pt>
                <c:pt idx="568">
                  <c:v>21045</c:v>
                </c:pt>
                <c:pt idx="569">
                  <c:v>203086</c:v>
                </c:pt>
                <c:pt idx="570">
                  <c:v>325520</c:v>
                </c:pt>
                <c:pt idx="571">
                  <c:v>4502</c:v>
                </c:pt>
                <c:pt idx="572">
                  <c:v>3674</c:v>
                </c:pt>
                <c:pt idx="573">
                  <c:v>127717</c:v>
                </c:pt>
                <c:pt idx="574">
                  <c:v>41780</c:v>
                </c:pt>
                <c:pt idx="575">
                  <c:v>907</c:v>
                </c:pt>
                <c:pt idx="576">
                  <c:v>69113</c:v>
                </c:pt>
                <c:pt idx="577">
                  <c:v>3218</c:v>
                </c:pt>
                <c:pt idx="578">
                  <c:v>5280</c:v>
                </c:pt>
                <c:pt idx="579">
                  <c:v>317512</c:v>
                </c:pt>
                <c:pt idx="580">
                  <c:v>40824</c:v>
                </c:pt>
                <c:pt idx="581">
                  <c:v>23749</c:v>
                </c:pt>
                <c:pt idx="582">
                  <c:v>36968</c:v>
                </c:pt>
                <c:pt idx="583">
                  <c:v>90616</c:v>
                </c:pt>
                <c:pt idx="584">
                  <c:v>495</c:v>
                </c:pt>
                <c:pt idx="585">
                  <c:v>21435</c:v>
                </c:pt>
                <c:pt idx="586">
                  <c:v>465</c:v>
                </c:pt>
                <c:pt idx="587">
                  <c:v>2116</c:v>
                </c:pt>
                <c:pt idx="588">
                  <c:v>11413</c:v>
                </c:pt>
                <c:pt idx="589">
                  <c:v>35497</c:v>
                </c:pt>
                <c:pt idx="590">
                  <c:v>151</c:v>
                </c:pt>
                <c:pt idx="591">
                  <c:v>102948</c:v>
                </c:pt>
                <c:pt idx="592">
                  <c:v>8656</c:v>
                </c:pt>
                <c:pt idx="593">
                  <c:v>22534</c:v>
                </c:pt>
                <c:pt idx="594">
                  <c:v>128581</c:v>
                </c:pt>
                <c:pt idx="595">
                  <c:v>272323</c:v>
                </c:pt>
                <c:pt idx="596">
                  <c:v>9678</c:v>
                </c:pt>
                <c:pt idx="597">
                  <c:v>54795</c:v>
                </c:pt>
                <c:pt idx="598">
                  <c:v>252971</c:v>
                </c:pt>
                <c:pt idx="599">
                  <c:v>38733</c:v>
                </c:pt>
                <c:pt idx="600">
                  <c:v>357986</c:v>
                </c:pt>
                <c:pt idx="601">
                  <c:v>1537907</c:v>
                </c:pt>
                <c:pt idx="602">
                  <c:v>128</c:v>
                </c:pt>
                <c:pt idx="603">
                  <c:v>38784</c:v>
                </c:pt>
                <c:pt idx="604">
                  <c:v>4512</c:v>
                </c:pt>
                <c:pt idx="605">
                  <c:v>517</c:v>
                </c:pt>
                <c:pt idx="606">
                  <c:v>17644</c:v>
                </c:pt>
                <c:pt idx="607">
                  <c:v>193802</c:v>
                </c:pt>
                <c:pt idx="608">
                  <c:v>104987</c:v>
                </c:pt>
                <c:pt idx="609">
                  <c:v>662442</c:v>
                </c:pt>
                <c:pt idx="610">
                  <c:v>2624</c:v>
                </c:pt>
                <c:pt idx="611">
                  <c:v>10506</c:v>
                </c:pt>
                <c:pt idx="612">
                  <c:v>8074</c:v>
                </c:pt>
                <c:pt idx="613">
                  <c:v>138430</c:v>
                </c:pt>
                <c:pt idx="614">
                  <c:v>286769</c:v>
                </c:pt>
                <c:pt idx="615">
                  <c:v>53690</c:v>
                </c:pt>
                <c:pt idx="616">
                  <c:v>10769</c:v>
                </c:pt>
                <c:pt idx="617">
                  <c:v>52049</c:v>
                </c:pt>
                <c:pt idx="618">
                  <c:v>411738</c:v>
                </c:pt>
                <c:pt idx="619">
                  <c:v>511275</c:v>
                </c:pt>
                <c:pt idx="620">
                  <c:v>15072</c:v>
                </c:pt>
                <c:pt idx="621">
                  <c:v>25431</c:v>
                </c:pt>
                <c:pt idx="622">
                  <c:v>302768</c:v>
                </c:pt>
                <c:pt idx="623">
                  <c:v>75269</c:v>
                </c:pt>
                <c:pt idx="624">
                  <c:v>54209</c:v>
                </c:pt>
                <c:pt idx="625">
                  <c:v>35702</c:v>
                </c:pt>
                <c:pt idx="626">
                  <c:v>37280</c:v>
                </c:pt>
                <c:pt idx="627">
                  <c:v>40377</c:v>
                </c:pt>
                <c:pt idx="628">
                  <c:v>1016</c:v>
                </c:pt>
                <c:pt idx="629">
                  <c:v>49854</c:v>
                </c:pt>
                <c:pt idx="630">
                  <c:v>4479</c:v>
                </c:pt>
                <c:pt idx="631">
                  <c:v>4125</c:v>
                </c:pt>
                <c:pt idx="632">
                  <c:v>353</c:v>
                </c:pt>
                <c:pt idx="633">
                  <c:v>108776</c:v>
                </c:pt>
                <c:pt idx="634">
                  <c:v>816</c:v>
                </c:pt>
                <c:pt idx="635">
                  <c:v>4514</c:v>
                </c:pt>
                <c:pt idx="636">
                  <c:v>943</c:v>
                </c:pt>
                <c:pt idx="637">
                  <c:v>326</c:v>
                </c:pt>
                <c:pt idx="638">
                  <c:v>16374</c:v>
                </c:pt>
                <c:pt idx="639">
                  <c:v>198</c:v>
                </c:pt>
                <c:pt idx="640">
                  <c:v>3543</c:v>
                </c:pt>
                <c:pt idx="641">
                  <c:v>0</c:v>
                </c:pt>
                <c:pt idx="642">
                  <c:v>16533</c:v>
                </c:pt>
                <c:pt idx="643">
                  <c:v>2970</c:v>
                </c:pt>
                <c:pt idx="644">
                  <c:v>28322</c:v>
                </c:pt>
                <c:pt idx="645">
                  <c:v>369</c:v>
                </c:pt>
                <c:pt idx="646">
                  <c:v>1944</c:v>
                </c:pt>
                <c:pt idx="647">
                  <c:v>7666</c:v>
                </c:pt>
                <c:pt idx="648">
                  <c:v>646395</c:v>
                </c:pt>
                <c:pt idx="649">
                  <c:v>399254</c:v>
                </c:pt>
                <c:pt idx="650">
                  <c:v>295248</c:v>
                </c:pt>
                <c:pt idx="651">
                  <c:v>53</c:v>
                </c:pt>
                <c:pt idx="652">
                  <c:v>1530</c:v>
                </c:pt>
                <c:pt idx="653">
                  <c:v>1051726</c:v>
                </c:pt>
                <c:pt idx="654">
                  <c:v>2134147</c:v>
                </c:pt>
                <c:pt idx="655">
                  <c:v>30433</c:v>
                </c:pt>
                <c:pt idx="656">
                  <c:v>427389</c:v>
                </c:pt>
                <c:pt idx="657">
                  <c:v>15215</c:v>
                </c:pt>
                <c:pt idx="658">
                  <c:v>38616</c:v>
                </c:pt>
                <c:pt idx="659">
                  <c:v>26474</c:v>
                </c:pt>
                <c:pt idx="660">
                  <c:v>168357</c:v>
                </c:pt>
                <c:pt idx="661">
                  <c:v>455537</c:v>
                </c:pt>
                <c:pt idx="662">
                  <c:v>22942</c:v>
                </c:pt>
                <c:pt idx="663">
                  <c:v>72992</c:v>
                </c:pt>
                <c:pt idx="664">
                  <c:v>18568</c:v>
                </c:pt>
                <c:pt idx="665">
                  <c:v>21974</c:v>
                </c:pt>
                <c:pt idx="666">
                  <c:v>15400</c:v>
                </c:pt>
                <c:pt idx="667">
                  <c:v>6062</c:v>
                </c:pt>
                <c:pt idx="668">
                  <c:v>7469</c:v>
                </c:pt>
                <c:pt idx="669">
                  <c:v>27154</c:v>
                </c:pt>
                <c:pt idx="670">
                  <c:v>0</c:v>
                </c:pt>
                <c:pt idx="671">
                  <c:v>1648</c:v>
                </c:pt>
                <c:pt idx="672">
                  <c:v>9013</c:v>
                </c:pt>
                <c:pt idx="673">
                  <c:v>2153</c:v>
                </c:pt>
                <c:pt idx="674">
                  <c:v>154</c:v>
                </c:pt>
                <c:pt idx="675">
                  <c:v>12509</c:v>
                </c:pt>
                <c:pt idx="676">
                  <c:v>4532</c:v>
                </c:pt>
                <c:pt idx="677">
                  <c:v>5791</c:v>
                </c:pt>
                <c:pt idx="678">
                  <c:v>21323</c:v>
                </c:pt>
                <c:pt idx="679">
                  <c:v>4971</c:v>
                </c:pt>
                <c:pt idx="680">
                  <c:v>5194</c:v>
                </c:pt>
                <c:pt idx="681">
                  <c:v>263</c:v>
                </c:pt>
                <c:pt idx="682">
                  <c:v>27633</c:v>
                </c:pt>
                <c:pt idx="683">
                  <c:v>471</c:v>
                </c:pt>
                <c:pt idx="684">
                  <c:v>773</c:v>
                </c:pt>
                <c:pt idx="685">
                  <c:v>2183</c:v>
                </c:pt>
                <c:pt idx="686">
                  <c:v>450</c:v>
                </c:pt>
                <c:pt idx="687">
                  <c:v>64711</c:v>
                </c:pt>
                <c:pt idx="688">
                  <c:v>26696</c:v>
                </c:pt>
                <c:pt idx="689">
                  <c:v>7578</c:v>
                </c:pt>
                <c:pt idx="690">
                  <c:v>2967</c:v>
                </c:pt>
                <c:pt idx="691">
                  <c:v>68459</c:v>
                </c:pt>
                <c:pt idx="692">
                  <c:v>2438</c:v>
                </c:pt>
                <c:pt idx="693">
                  <c:v>1277</c:v>
                </c:pt>
                <c:pt idx="694">
                  <c:v>1722</c:v>
                </c:pt>
                <c:pt idx="695">
                  <c:v>662</c:v>
                </c:pt>
                <c:pt idx="696">
                  <c:v>5490</c:v>
                </c:pt>
                <c:pt idx="697">
                  <c:v>775</c:v>
                </c:pt>
                <c:pt idx="698">
                  <c:v>15530</c:v>
                </c:pt>
                <c:pt idx="699">
                  <c:v>228397</c:v>
                </c:pt>
                <c:pt idx="700">
                  <c:v>1061881</c:v>
                </c:pt>
                <c:pt idx="701">
                  <c:v>150512</c:v>
                </c:pt>
                <c:pt idx="702">
                  <c:v>70611</c:v>
                </c:pt>
                <c:pt idx="703">
                  <c:v>152174</c:v>
                </c:pt>
                <c:pt idx="704">
                  <c:v>2844</c:v>
                </c:pt>
                <c:pt idx="705">
                  <c:v>70188</c:v>
                </c:pt>
                <c:pt idx="706">
                  <c:v>109</c:v>
                </c:pt>
                <c:pt idx="707">
                  <c:v>0</c:v>
                </c:pt>
                <c:pt idx="708">
                  <c:v>0</c:v>
                </c:pt>
                <c:pt idx="709">
                  <c:v>1610</c:v>
                </c:pt>
                <c:pt idx="710">
                  <c:v>21303</c:v>
                </c:pt>
                <c:pt idx="711">
                  <c:v>71795</c:v>
                </c:pt>
                <c:pt idx="712">
                  <c:v>3123</c:v>
                </c:pt>
                <c:pt idx="713">
                  <c:v>477</c:v>
                </c:pt>
                <c:pt idx="714">
                  <c:v>1837</c:v>
                </c:pt>
                <c:pt idx="715">
                  <c:v>10916</c:v>
                </c:pt>
                <c:pt idx="716">
                  <c:v>27702</c:v>
                </c:pt>
                <c:pt idx="717">
                  <c:v>3434</c:v>
                </c:pt>
                <c:pt idx="718">
                  <c:v>10381</c:v>
                </c:pt>
                <c:pt idx="719">
                  <c:v>48368</c:v>
                </c:pt>
                <c:pt idx="720">
                  <c:v>0</c:v>
                </c:pt>
                <c:pt idx="721">
                  <c:v>3440</c:v>
                </c:pt>
                <c:pt idx="722">
                  <c:v>2210</c:v>
                </c:pt>
                <c:pt idx="723">
                  <c:v>1659</c:v>
                </c:pt>
                <c:pt idx="724">
                  <c:v>10167</c:v>
                </c:pt>
                <c:pt idx="725">
                  <c:v>2192</c:v>
                </c:pt>
                <c:pt idx="726">
                  <c:v>2891</c:v>
                </c:pt>
                <c:pt idx="727">
                  <c:v>15632</c:v>
                </c:pt>
                <c:pt idx="728">
                  <c:v>1178</c:v>
                </c:pt>
                <c:pt idx="729">
                  <c:v>21560</c:v>
                </c:pt>
                <c:pt idx="730">
                  <c:v>99862</c:v>
                </c:pt>
                <c:pt idx="731">
                  <c:v>894</c:v>
                </c:pt>
                <c:pt idx="732">
                  <c:v>10233</c:v>
                </c:pt>
                <c:pt idx="733">
                  <c:v>179</c:v>
                </c:pt>
                <c:pt idx="734">
                  <c:v>1152</c:v>
                </c:pt>
                <c:pt idx="735">
                  <c:v>612</c:v>
                </c:pt>
                <c:pt idx="736">
                  <c:v>1990</c:v>
                </c:pt>
                <c:pt idx="737">
                  <c:v>19914</c:v>
                </c:pt>
                <c:pt idx="738">
                  <c:v>125111</c:v>
                </c:pt>
                <c:pt idx="739">
                  <c:v>278</c:v>
                </c:pt>
                <c:pt idx="740">
                  <c:v>1591</c:v>
                </c:pt>
                <c:pt idx="741">
                  <c:v>4160</c:v>
                </c:pt>
                <c:pt idx="742">
                  <c:v>1424</c:v>
                </c:pt>
                <c:pt idx="743">
                  <c:v>3668</c:v>
                </c:pt>
                <c:pt idx="744">
                  <c:v>4823</c:v>
                </c:pt>
                <c:pt idx="745">
                  <c:v>2147</c:v>
                </c:pt>
                <c:pt idx="746">
                  <c:v>17445</c:v>
                </c:pt>
                <c:pt idx="747">
                  <c:v>542</c:v>
                </c:pt>
                <c:pt idx="748">
                  <c:v>700</c:v>
                </c:pt>
                <c:pt idx="749">
                  <c:v>51492</c:v>
                </c:pt>
                <c:pt idx="750">
                  <c:v>167251</c:v>
                </c:pt>
                <c:pt idx="751">
                  <c:v>3273</c:v>
                </c:pt>
                <c:pt idx="752">
                  <c:v>56403</c:v>
                </c:pt>
                <c:pt idx="753">
                  <c:v>124331</c:v>
                </c:pt>
                <c:pt idx="754">
                  <c:v>22005</c:v>
                </c:pt>
                <c:pt idx="755">
                  <c:v>2342</c:v>
                </c:pt>
                <c:pt idx="756">
                  <c:v>228541</c:v>
                </c:pt>
                <c:pt idx="757">
                  <c:v>233997</c:v>
                </c:pt>
                <c:pt idx="758">
                  <c:v>2235</c:v>
                </c:pt>
                <c:pt idx="759">
                  <c:v>284</c:v>
                </c:pt>
                <c:pt idx="760">
                  <c:v>17140</c:v>
                </c:pt>
                <c:pt idx="761">
                  <c:v>371949</c:v>
                </c:pt>
                <c:pt idx="762">
                  <c:v>3596</c:v>
                </c:pt>
                <c:pt idx="763">
                  <c:v>35237</c:v>
                </c:pt>
                <c:pt idx="764">
                  <c:v>45708</c:v>
                </c:pt>
                <c:pt idx="765">
                  <c:v>252</c:v>
                </c:pt>
                <c:pt idx="766">
                  <c:v>0</c:v>
                </c:pt>
                <c:pt idx="767">
                  <c:v>608</c:v>
                </c:pt>
                <c:pt idx="768">
                  <c:v>1168</c:v>
                </c:pt>
                <c:pt idx="769">
                  <c:v>6677</c:v>
                </c:pt>
                <c:pt idx="770">
                  <c:v>3516</c:v>
                </c:pt>
                <c:pt idx="771">
                  <c:v>950494</c:v>
                </c:pt>
                <c:pt idx="772">
                  <c:v>5460</c:v>
                </c:pt>
                <c:pt idx="773">
                  <c:v>25626</c:v>
                </c:pt>
                <c:pt idx="774">
                  <c:v>36546</c:v>
                </c:pt>
                <c:pt idx="775">
                  <c:v>894</c:v>
                </c:pt>
                <c:pt idx="776">
                  <c:v>56905</c:v>
                </c:pt>
                <c:pt idx="777">
                  <c:v>299251</c:v>
                </c:pt>
                <c:pt idx="778">
                  <c:v>1743</c:v>
                </c:pt>
                <c:pt idx="779">
                  <c:v>2683</c:v>
                </c:pt>
                <c:pt idx="780">
                  <c:v>71487</c:v>
                </c:pt>
                <c:pt idx="781">
                  <c:v>115276</c:v>
                </c:pt>
                <c:pt idx="782">
                  <c:v>182093</c:v>
                </c:pt>
                <c:pt idx="783">
                  <c:v>483191</c:v>
                </c:pt>
                <c:pt idx="784">
                  <c:v>3555</c:v>
                </c:pt>
                <c:pt idx="785">
                  <c:v>7761</c:v>
                </c:pt>
                <c:pt idx="786">
                  <c:v>240</c:v>
                </c:pt>
                <c:pt idx="787">
                  <c:v>37070</c:v>
                </c:pt>
                <c:pt idx="788">
                  <c:v>114839</c:v>
                </c:pt>
                <c:pt idx="789">
                  <c:v>7648</c:v>
                </c:pt>
                <c:pt idx="790">
                  <c:v>5807</c:v>
                </c:pt>
                <c:pt idx="791">
                  <c:v>9180</c:v>
                </c:pt>
                <c:pt idx="792">
                  <c:v>25870</c:v>
                </c:pt>
                <c:pt idx="793">
                  <c:v>5954</c:v>
                </c:pt>
                <c:pt idx="794">
                  <c:v>4475</c:v>
                </c:pt>
                <c:pt idx="795">
                  <c:v>3126</c:v>
                </c:pt>
                <c:pt idx="796">
                  <c:v>39934</c:v>
                </c:pt>
                <c:pt idx="797">
                  <c:v>8434</c:v>
                </c:pt>
                <c:pt idx="798">
                  <c:v>13256</c:v>
                </c:pt>
                <c:pt idx="799">
                  <c:v>6125</c:v>
                </c:pt>
                <c:pt idx="800">
                  <c:v>47128</c:v>
                </c:pt>
                <c:pt idx="801">
                  <c:v>973</c:v>
                </c:pt>
                <c:pt idx="802">
                  <c:v>0</c:v>
                </c:pt>
                <c:pt idx="803">
                  <c:v>420</c:v>
                </c:pt>
                <c:pt idx="804">
                  <c:v>1892</c:v>
                </c:pt>
                <c:pt idx="805">
                  <c:v>0</c:v>
                </c:pt>
                <c:pt idx="806">
                  <c:v>148</c:v>
                </c:pt>
                <c:pt idx="807">
                  <c:v>254</c:v>
                </c:pt>
                <c:pt idx="808">
                  <c:v>161</c:v>
                </c:pt>
                <c:pt idx="809">
                  <c:v>500</c:v>
                </c:pt>
                <c:pt idx="810">
                  <c:v>532</c:v>
                </c:pt>
                <c:pt idx="811">
                  <c:v>509</c:v>
                </c:pt>
                <c:pt idx="812">
                  <c:v>9789</c:v>
                </c:pt>
                <c:pt idx="813">
                  <c:v>4022</c:v>
                </c:pt>
                <c:pt idx="814">
                  <c:v>519160</c:v>
                </c:pt>
                <c:pt idx="815">
                  <c:v>1644</c:v>
                </c:pt>
                <c:pt idx="816">
                  <c:v>21574</c:v>
                </c:pt>
                <c:pt idx="817">
                  <c:v>544</c:v>
                </c:pt>
                <c:pt idx="818">
                  <c:v>3391</c:v>
                </c:pt>
                <c:pt idx="819">
                  <c:v>1163</c:v>
                </c:pt>
                <c:pt idx="820">
                  <c:v>27604</c:v>
                </c:pt>
                <c:pt idx="821">
                  <c:v>114259</c:v>
                </c:pt>
                <c:pt idx="822">
                  <c:v>29</c:v>
                </c:pt>
                <c:pt idx="823">
                  <c:v>397</c:v>
                </c:pt>
                <c:pt idx="824">
                  <c:v>147</c:v>
                </c:pt>
                <c:pt idx="825">
                  <c:v>5683</c:v>
                </c:pt>
                <c:pt idx="826">
                  <c:v>128048</c:v>
                </c:pt>
                <c:pt idx="827">
                  <c:v>25441</c:v>
                </c:pt>
                <c:pt idx="828">
                  <c:v>61653</c:v>
                </c:pt>
                <c:pt idx="829">
                  <c:v>20383</c:v>
                </c:pt>
                <c:pt idx="830">
                  <c:v>971</c:v>
                </c:pt>
                <c:pt idx="831">
                  <c:v>30421</c:v>
                </c:pt>
                <c:pt idx="832">
                  <c:v>6366</c:v>
                </c:pt>
                <c:pt idx="833">
                  <c:v>35798</c:v>
                </c:pt>
                <c:pt idx="834">
                  <c:v>53806</c:v>
                </c:pt>
                <c:pt idx="835">
                  <c:v>336</c:v>
                </c:pt>
                <c:pt idx="836">
                  <c:v>1974</c:v>
                </c:pt>
                <c:pt idx="837">
                  <c:v>220</c:v>
                </c:pt>
                <c:pt idx="838">
                  <c:v>62</c:v>
                </c:pt>
                <c:pt idx="839">
                  <c:v>1096</c:v>
                </c:pt>
                <c:pt idx="840">
                  <c:v>23831</c:v>
                </c:pt>
                <c:pt idx="841">
                  <c:v>9444</c:v>
                </c:pt>
                <c:pt idx="842">
                  <c:v>49653</c:v>
                </c:pt>
                <c:pt idx="843">
                  <c:v>4773</c:v>
                </c:pt>
                <c:pt idx="844">
                  <c:v>342</c:v>
                </c:pt>
                <c:pt idx="845">
                  <c:v>129</c:v>
                </c:pt>
                <c:pt idx="846">
                  <c:v>1653</c:v>
                </c:pt>
                <c:pt idx="847">
                  <c:v>22106</c:v>
                </c:pt>
                <c:pt idx="848">
                  <c:v>54572</c:v>
                </c:pt>
                <c:pt idx="849">
                  <c:v>4165</c:v>
                </c:pt>
                <c:pt idx="850">
                  <c:v>29261</c:v>
                </c:pt>
                <c:pt idx="851">
                  <c:v>4070</c:v>
                </c:pt>
                <c:pt idx="852">
                  <c:v>974</c:v>
                </c:pt>
                <c:pt idx="853">
                  <c:v>3771</c:v>
                </c:pt>
                <c:pt idx="854">
                  <c:v>26199</c:v>
                </c:pt>
                <c:pt idx="855">
                  <c:v>24083</c:v>
                </c:pt>
                <c:pt idx="856">
                  <c:v>4770</c:v>
                </c:pt>
                <c:pt idx="857">
                  <c:v>10397</c:v>
                </c:pt>
                <c:pt idx="858">
                  <c:v>73321</c:v>
                </c:pt>
                <c:pt idx="859">
                  <c:v>8705</c:v>
                </c:pt>
                <c:pt idx="860">
                  <c:v>1339308</c:v>
                </c:pt>
                <c:pt idx="861">
                  <c:v>1108</c:v>
                </c:pt>
                <c:pt idx="862">
                  <c:v>13470</c:v>
                </c:pt>
                <c:pt idx="863">
                  <c:v>154590</c:v>
                </c:pt>
                <c:pt idx="864">
                  <c:v>16483</c:v>
                </c:pt>
                <c:pt idx="865">
                  <c:v>152383</c:v>
                </c:pt>
                <c:pt idx="866">
                  <c:v>9760</c:v>
                </c:pt>
                <c:pt idx="867">
                  <c:v>3852</c:v>
                </c:pt>
                <c:pt idx="868">
                  <c:v>142006</c:v>
                </c:pt>
                <c:pt idx="869">
                  <c:v>979500</c:v>
                </c:pt>
                <c:pt idx="870">
                  <c:v>207021</c:v>
                </c:pt>
                <c:pt idx="871">
                  <c:v>112394</c:v>
                </c:pt>
                <c:pt idx="872">
                  <c:v>6772</c:v>
                </c:pt>
                <c:pt idx="873">
                  <c:v>52</c:v>
                </c:pt>
                <c:pt idx="874">
                  <c:v>343</c:v>
                </c:pt>
                <c:pt idx="875">
                  <c:v>13882</c:v>
                </c:pt>
                <c:pt idx="876">
                  <c:v>1720</c:v>
                </c:pt>
                <c:pt idx="877">
                  <c:v>730</c:v>
                </c:pt>
                <c:pt idx="878">
                  <c:v>5208</c:v>
                </c:pt>
                <c:pt idx="879">
                  <c:v>11427</c:v>
                </c:pt>
                <c:pt idx="880">
                  <c:v>28612</c:v>
                </c:pt>
                <c:pt idx="881">
                  <c:v>23147</c:v>
                </c:pt>
                <c:pt idx="882">
                  <c:v>80776</c:v>
                </c:pt>
                <c:pt idx="883">
                  <c:v>0</c:v>
                </c:pt>
                <c:pt idx="884">
                  <c:v>3478</c:v>
                </c:pt>
                <c:pt idx="885">
                  <c:v>871</c:v>
                </c:pt>
                <c:pt idx="886">
                  <c:v>96347</c:v>
                </c:pt>
                <c:pt idx="887">
                  <c:v>1202</c:v>
                </c:pt>
                <c:pt idx="888">
                  <c:v>810</c:v>
                </c:pt>
                <c:pt idx="889">
                  <c:v>25850</c:v>
                </c:pt>
                <c:pt idx="890">
                  <c:v>1994</c:v>
                </c:pt>
                <c:pt idx="891">
                  <c:v>10534</c:v>
                </c:pt>
                <c:pt idx="892">
                  <c:v>2412</c:v>
                </c:pt>
                <c:pt idx="893">
                  <c:v>1719</c:v>
                </c:pt>
                <c:pt idx="894">
                  <c:v>1058</c:v>
                </c:pt>
                <c:pt idx="895">
                  <c:v>2326028</c:v>
                </c:pt>
                <c:pt idx="896">
                  <c:v>109548</c:v>
                </c:pt>
                <c:pt idx="897">
                  <c:v>503960</c:v>
                </c:pt>
                <c:pt idx="898">
                  <c:v>855556</c:v>
                </c:pt>
                <c:pt idx="899">
                  <c:v>2174</c:v>
                </c:pt>
                <c:pt idx="900">
                  <c:v>24277</c:v>
                </c:pt>
                <c:pt idx="901">
                  <c:v>57862</c:v>
                </c:pt>
                <c:pt idx="902">
                  <c:v>19584</c:v>
                </c:pt>
                <c:pt idx="903">
                  <c:v>112633</c:v>
                </c:pt>
                <c:pt idx="904">
                  <c:v>31100</c:v>
                </c:pt>
                <c:pt idx="905">
                  <c:v>199940</c:v>
                </c:pt>
                <c:pt idx="906">
                  <c:v>1218759</c:v>
                </c:pt>
                <c:pt idx="907">
                  <c:v>673</c:v>
                </c:pt>
                <c:pt idx="908">
                  <c:v>22239</c:v>
                </c:pt>
                <c:pt idx="909">
                  <c:v>96868</c:v>
                </c:pt>
                <c:pt idx="910">
                  <c:v>113558</c:v>
                </c:pt>
                <c:pt idx="911">
                  <c:v>1034</c:v>
                </c:pt>
                <c:pt idx="912">
                  <c:v>3062</c:v>
                </c:pt>
                <c:pt idx="913">
                  <c:v>3168</c:v>
                </c:pt>
                <c:pt idx="914">
                  <c:v>19570</c:v>
                </c:pt>
                <c:pt idx="915">
                  <c:v>1366</c:v>
                </c:pt>
                <c:pt idx="916">
                  <c:v>13885</c:v>
                </c:pt>
                <c:pt idx="917">
                  <c:v>487726</c:v>
                </c:pt>
                <c:pt idx="918">
                  <c:v>255190</c:v>
                </c:pt>
                <c:pt idx="919">
                  <c:v>12122</c:v>
                </c:pt>
                <c:pt idx="920">
                  <c:v>5083</c:v>
                </c:pt>
                <c:pt idx="921">
                  <c:v>464</c:v>
                </c:pt>
                <c:pt idx="922">
                  <c:v>14115</c:v>
                </c:pt>
                <c:pt idx="923">
                  <c:v>59849</c:v>
                </c:pt>
                <c:pt idx="924">
                  <c:v>47541</c:v>
                </c:pt>
                <c:pt idx="925">
                  <c:v>210236</c:v>
                </c:pt>
                <c:pt idx="926">
                  <c:v>41501</c:v>
                </c:pt>
                <c:pt idx="927">
                  <c:v>174434</c:v>
                </c:pt>
                <c:pt idx="928">
                  <c:v>12432</c:v>
                </c:pt>
                <c:pt idx="929">
                  <c:v>656</c:v>
                </c:pt>
                <c:pt idx="930">
                  <c:v>1700</c:v>
                </c:pt>
                <c:pt idx="931">
                  <c:v>76</c:v>
                </c:pt>
                <c:pt idx="932">
                  <c:v>80</c:v>
                </c:pt>
                <c:pt idx="933">
                  <c:v>6729</c:v>
                </c:pt>
                <c:pt idx="934">
                  <c:v>1845</c:v>
                </c:pt>
                <c:pt idx="935">
                  <c:v>472</c:v>
                </c:pt>
                <c:pt idx="936">
                  <c:v>11318</c:v>
                </c:pt>
                <c:pt idx="937">
                  <c:v>40529</c:v>
                </c:pt>
                <c:pt idx="938">
                  <c:v>3874</c:v>
                </c:pt>
                <c:pt idx="939">
                  <c:v>1019</c:v>
                </c:pt>
                <c:pt idx="940">
                  <c:v>5714</c:v>
                </c:pt>
                <c:pt idx="941">
                  <c:v>48700</c:v>
                </c:pt>
                <c:pt idx="942">
                  <c:v>62032</c:v>
                </c:pt>
                <c:pt idx="943">
                  <c:v>1120</c:v>
                </c:pt>
                <c:pt idx="944">
                  <c:v>1829</c:v>
                </c:pt>
                <c:pt idx="945">
                  <c:v>451</c:v>
                </c:pt>
                <c:pt idx="946">
                  <c:v>73030</c:v>
                </c:pt>
                <c:pt idx="947">
                  <c:v>505253</c:v>
                </c:pt>
                <c:pt idx="948">
                  <c:v>3771</c:v>
                </c:pt>
                <c:pt idx="949">
                  <c:v>17941</c:v>
                </c:pt>
                <c:pt idx="950">
                  <c:v>3246</c:v>
                </c:pt>
                <c:pt idx="951">
                  <c:v>49762</c:v>
                </c:pt>
                <c:pt idx="952">
                  <c:v>323</c:v>
                </c:pt>
                <c:pt idx="953">
                  <c:v>84752</c:v>
                </c:pt>
                <c:pt idx="954">
                  <c:v>5654</c:v>
                </c:pt>
                <c:pt idx="955">
                  <c:v>7657</c:v>
                </c:pt>
                <c:pt idx="956">
                  <c:v>467</c:v>
                </c:pt>
                <c:pt idx="957">
                  <c:v>252</c:v>
                </c:pt>
                <c:pt idx="958">
                  <c:v>1509</c:v>
                </c:pt>
                <c:pt idx="959">
                  <c:v>335</c:v>
                </c:pt>
                <c:pt idx="960">
                  <c:v>5472</c:v>
                </c:pt>
                <c:pt idx="961">
                  <c:v>10921</c:v>
                </c:pt>
                <c:pt idx="962">
                  <c:v>12804</c:v>
                </c:pt>
                <c:pt idx="963">
                  <c:v>141181</c:v>
                </c:pt>
                <c:pt idx="964">
                  <c:v>3115</c:v>
                </c:pt>
                <c:pt idx="965">
                  <c:v>3816</c:v>
                </c:pt>
                <c:pt idx="966">
                  <c:v>168549</c:v>
                </c:pt>
                <c:pt idx="967">
                  <c:v>4387</c:v>
                </c:pt>
                <c:pt idx="968">
                  <c:v>33195</c:v>
                </c:pt>
                <c:pt idx="969">
                  <c:v>9604</c:v>
                </c:pt>
                <c:pt idx="970">
                  <c:v>233</c:v>
                </c:pt>
                <c:pt idx="971">
                  <c:v>16331</c:v>
                </c:pt>
                <c:pt idx="972">
                  <c:v>6339</c:v>
                </c:pt>
                <c:pt idx="973">
                  <c:v>127144</c:v>
                </c:pt>
                <c:pt idx="974">
                  <c:v>2237</c:v>
                </c:pt>
                <c:pt idx="975">
                  <c:v>1447</c:v>
                </c:pt>
                <c:pt idx="976">
                  <c:v>27058</c:v>
                </c:pt>
                <c:pt idx="977">
                  <c:v>39862</c:v>
                </c:pt>
                <c:pt idx="978">
                  <c:v>272798</c:v>
                </c:pt>
                <c:pt idx="979">
                  <c:v>933</c:v>
                </c:pt>
                <c:pt idx="980">
                  <c:v>199</c:v>
                </c:pt>
                <c:pt idx="981">
                  <c:v>486267</c:v>
                </c:pt>
                <c:pt idx="982">
                  <c:v>1561558</c:v>
                </c:pt>
                <c:pt idx="983">
                  <c:v>2733741</c:v>
                </c:pt>
                <c:pt idx="984">
                  <c:v>2963730</c:v>
                </c:pt>
                <c:pt idx="985">
                  <c:v>1913</c:v>
                </c:pt>
                <c:pt idx="986">
                  <c:v>6220</c:v>
                </c:pt>
                <c:pt idx="987">
                  <c:v>225</c:v>
                </c:pt>
                <c:pt idx="988">
                  <c:v>4192</c:v>
                </c:pt>
                <c:pt idx="989">
                  <c:v>0</c:v>
                </c:pt>
                <c:pt idx="990">
                  <c:v>0</c:v>
                </c:pt>
                <c:pt idx="991">
                  <c:v>8891</c:v>
                </c:pt>
                <c:pt idx="992">
                  <c:v>31168</c:v>
                </c:pt>
                <c:pt idx="993">
                  <c:v>171988</c:v>
                </c:pt>
                <c:pt idx="994">
                  <c:v>355</c:v>
                </c:pt>
                <c:pt idx="995">
                  <c:v>1486</c:v>
                </c:pt>
                <c:pt idx="996">
                  <c:v>2118</c:v>
                </c:pt>
                <c:pt idx="997">
                  <c:v>3347</c:v>
                </c:pt>
                <c:pt idx="998">
                  <c:v>909</c:v>
                </c:pt>
                <c:pt idx="999">
                  <c:v>13685</c:v>
                </c:pt>
                <c:pt idx="1000">
                  <c:v>480</c:v>
                </c:pt>
                <c:pt idx="1001">
                  <c:v>49506</c:v>
                </c:pt>
                <c:pt idx="1002">
                  <c:v>116146</c:v>
                </c:pt>
                <c:pt idx="1003">
                  <c:v>2054</c:v>
                </c:pt>
                <c:pt idx="1004">
                  <c:v>1274</c:v>
                </c:pt>
                <c:pt idx="1005">
                  <c:v>1004</c:v>
                </c:pt>
                <c:pt idx="1006">
                  <c:v>2614</c:v>
                </c:pt>
                <c:pt idx="1007">
                  <c:v>5754</c:v>
                </c:pt>
                <c:pt idx="1008">
                  <c:v>318</c:v>
                </c:pt>
                <c:pt idx="1009">
                  <c:v>78127</c:v>
                </c:pt>
                <c:pt idx="1010">
                  <c:v>372</c:v>
                </c:pt>
                <c:pt idx="1011">
                  <c:v>60128</c:v>
                </c:pt>
                <c:pt idx="1012">
                  <c:v>98184</c:v>
                </c:pt>
                <c:pt idx="1013">
                  <c:v>38808</c:v>
                </c:pt>
                <c:pt idx="1014">
                  <c:v>252</c:v>
                </c:pt>
                <c:pt idx="1015">
                  <c:v>316</c:v>
                </c:pt>
                <c:pt idx="1016">
                  <c:v>296</c:v>
                </c:pt>
                <c:pt idx="1017">
                  <c:v>496</c:v>
                </c:pt>
                <c:pt idx="1018">
                  <c:v>1946</c:v>
                </c:pt>
                <c:pt idx="1019">
                  <c:v>36068</c:v>
                </c:pt>
                <c:pt idx="1020">
                  <c:v>69284</c:v>
                </c:pt>
                <c:pt idx="1021">
                  <c:v>6614</c:v>
                </c:pt>
                <c:pt idx="1022">
                  <c:v>37053</c:v>
                </c:pt>
                <c:pt idx="1023">
                  <c:v>42472</c:v>
                </c:pt>
                <c:pt idx="1024">
                  <c:v>142438</c:v>
                </c:pt>
                <c:pt idx="1025">
                  <c:v>1327173</c:v>
                </c:pt>
                <c:pt idx="1026">
                  <c:v>4892</c:v>
                </c:pt>
                <c:pt idx="1027">
                  <c:v>16613</c:v>
                </c:pt>
                <c:pt idx="1028">
                  <c:v>5056</c:v>
                </c:pt>
                <c:pt idx="1029">
                  <c:v>433</c:v>
                </c:pt>
                <c:pt idx="1030">
                  <c:v>202</c:v>
                </c:pt>
                <c:pt idx="1031">
                  <c:v>2739</c:v>
                </c:pt>
                <c:pt idx="1032">
                  <c:v>23172</c:v>
                </c:pt>
                <c:pt idx="1033">
                  <c:v>84725</c:v>
                </c:pt>
                <c:pt idx="1034">
                  <c:v>45749</c:v>
                </c:pt>
                <c:pt idx="1035">
                  <c:v>148166</c:v>
                </c:pt>
                <c:pt idx="1036">
                  <c:v>1842</c:v>
                </c:pt>
                <c:pt idx="1037">
                  <c:v>6487</c:v>
                </c:pt>
                <c:pt idx="1038">
                  <c:v>30590</c:v>
                </c:pt>
                <c:pt idx="1039">
                  <c:v>99956</c:v>
                </c:pt>
                <c:pt idx="1040">
                  <c:v>1298</c:v>
                </c:pt>
                <c:pt idx="1041">
                  <c:v>2631</c:v>
                </c:pt>
                <c:pt idx="1042">
                  <c:v>70</c:v>
                </c:pt>
                <c:pt idx="1043">
                  <c:v>676</c:v>
                </c:pt>
                <c:pt idx="1044">
                  <c:v>1798</c:v>
                </c:pt>
                <c:pt idx="1045">
                  <c:v>3794</c:v>
                </c:pt>
                <c:pt idx="1046">
                  <c:v>964</c:v>
                </c:pt>
                <c:pt idx="1047">
                  <c:v>6584</c:v>
                </c:pt>
                <c:pt idx="1048">
                  <c:v>8988</c:v>
                </c:pt>
                <c:pt idx="1049">
                  <c:v>24813</c:v>
                </c:pt>
                <c:pt idx="1050">
                  <c:v>8843</c:v>
                </c:pt>
                <c:pt idx="1051">
                  <c:v>14446</c:v>
                </c:pt>
                <c:pt idx="1052">
                  <c:v>8365</c:v>
                </c:pt>
                <c:pt idx="1053">
                  <c:v>4309</c:v>
                </c:pt>
                <c:pt idx="1054">
                  <c:v>11945</c:v>
                </c:pt>
                <c:pt idx="1055">
                  <c:v>68045</c:v>
                </c:pt>
                <c:pt idx="1056">
                  <c:v>73</c:v>
                </c:pt>
                <c:pt idx="1057">
                  <c:v>318</c:v>
                </c:pt>
                <c:pt idx="1058">
                  <c:v>499</c:v>
                </c:pt>
                <c:pt idx="1059">
                  <c:v>3785</c:v>
                </c:pt>
                <c:pt idx="1060">
                  <c:v>1361</c:v>
                </c:pt>
                <c:pt idx="1061">
                  <c:v>4889</c:v>
                </c:pt>
                <c:pt idx="1062">
                  <c:v>42771</c:v>
                </c:pt>
                <c:pt idx="1063">
                  <c:v>201451</c:v>
                </c:pt>
                <c:pt idx="1064">
                  <c:v>69258</c:v>
                </c:pt>
                <c:pt idx="1065">
                  <c:v>159061</c:v>
                </c:pt>
                <c:pt idx="1066">
                  <c:v>16529</c:v>
                </c:pt>
                <c:pt idx="1067">
                  <c:v>1313</c:v>
                </c:pt>
                <c:pt idx="1068">
                  <c:v>546801</c:v>
                </c:pt>
                <c:pt idx="1069">
                  <c:v>4000</c:v>
                </c:pt>
                <c:pt idx="1070">
                  <c:v>0</c:v>
                </c:pt>
                <c:pt idx="1071">
                  <c:v>25</c:v>
                </c:pt>
                <c:pt idx="1072">
                  <c:v>72123</c:v>
                </c:pt>
                <c:pt idx="1073">
                  <c:v>189739</c:v>
                </c:pt>
                <c:pt idx="1074">
                  <c:v>806008</c:v>
                </c:pt>
                <c:pt idx="1075">
                  <c:v>88893</c:v>
                </c:pt>
                <c:pt idx="1076">
                  <c:v>18291</c:v>
                </c:pt>
                <c:pt idx="1077">
                  <c:v>19451</c:v>
                </c:pt>
                <c:pt idx="1078">
                  <c:v>684</c:v>
                </c:pt>
                <c:pt idx="1079">
                  <c:v>3733</c:v>
                </c:pt>
                <c:pt idx="1080">
                  <c:v>1650</c:v>
                </c:pt>
                <c:pt idx="1081">
                  <c:v>1809</c:v>
                </c:pt>
                <c:pt idx="1082">
                  <c:v>5287</c:v>
                </c:pt>
                <c:pt idx="1083">
                  <c:v>2402</c:v>
                </c:pt>
                <c:pt idx="1084">
                  <c:v>20443</c:v>
                </c:pt>
                <c:pt idx="1085">
                  <c:v>875</c:v>
                </c:pt>
                <c:pt idx="1086">
                  <c:v>506</c:v>
                </c:pt>
                <c:pt idx="1087">
                  <c:v>8232</c:v>
                </c:pt>
                <c:pt idx="1088">
                  <c:v>4205</c:v>
                </c:pt>
                <c:pt idx="1089">
                  <c:v>23760</c:v>
                </c:pt>
                <c:pt idx="1090">
                  <c:v>37959</c:v>
                </c:pt>
                <c:pt idx="1091">
                  <c:v>0</c:v>
                </c:pt>
                <c:pt idx="1092">
                  <c:v>7938</c:v>
                </c:pt>
                <c:pt idx="1093">
                  <c:v>38068</c:v>
                </c:pt>
                <c:pt idx="1094">
                  <c:v>9014</c:v>
                </c:pt>
                <c:pt idx="1095">
                  <c:v>571</c:v>
                </c:pt>
                <c:pt idx="1096">
                  <c:v>76857</c:v>
                </c:pt>
                <c:pt idx="1097">
                  <c:v>302143</c:v>
                </c:pt>
                <c:pt idx="1098">
                  <c:v>108</c:v>
                </c:pt>
                <c:pt idx="1099">
                  <c:v>4810</c:v>
                </c:pt>
                <c:pt idx="1100">
                  <c:v>35904</c:v>
                </c:pt>
                <c:pt idx="1101">
                  <c:v>183</c:v>
                </c:pt>
                <c:pt idx="1102">
                  <c:v>4608</c:v>
                </c:pt>
                <c:pt idx="1103">
                  <c:v>16524</c:v>
                </c:pt>
                <c:pt idx="1104">
                  <c:v>3423</c:v>
                </c:pt>
                <c:pt idx="1105">
                  <c:v>16474</c:v>
                </c:pt>
                <c:pt idx="1106">
                  <c:v>15606</c:v>
                </c:pt>
                <c:pt idx="1107">
                  <c:v>28603</c:v>
                </c:pt>
                <c:pt idx="1108">
                  <c:v>2002</c:v>
                </c:pt>
                <c:pt idx="1109">
                  <c:v>3038</c:v>
                </c:pt>
                <c:pt idx="1110">
                  <c:v>0</c:v>
                </c:pt>
                <c:pt idx="1111">
                  <c:v>44299</c:v>
                </c:pt>
                <c:pt idx="1112">
                  <c:v>602738</c:v>
                </c:pt>
                <c:pt idx="1113">
                  <c:v>327</c:v>
                </c:pt>
                <c:pt idx="1114">
                  <c:v>5002</c:v>
                </c:pt>
                <c:pt idx="1115">
                  <c:v>21603</c:v>
                </c:pt>
                <c:pt idx="1116">
                  <c:v>4977</c:v>
                </c:pt>
                <c:pt idx="1117">
                  <c:v>27861</c:v>
                </c:pt>
                <c:pt idx="1118">
                  <c:v>3572</c:v>
                </c:pt>
                <c:pt idx="1119">
                  <c:v>928</c:v>
                </c:pt>
                <c:pt idx="1120">
                  <c:v>2744</c:v>
                </c:pt>
                <c:pt idx="1121">
                  <c:v>1720</c:v>
                </c:pt>
                <c:pt idx="1122">
                  <c:v>3923</c:v>
                </c:pt>
                <c:pt idx="1123">
                  <c:v>5688</c:v>
                </c:pt>
                <c:pt idx="1124">
                  <c:v>32600</c:v>
                </c:pt>
                <c:pt idx="1125">
                  <c:v>3157</c:v>
                </c:pt>
                <c:pt idx="1126">
                  <c:v>11567</c:v>
                </c:pt>
                <c:pt idx="1127">
                  <c:v>1075</c:v>
                </c:pt>
                <c:pt idx="1128">
                  <c:v>2276</c:v>
                </c:pt>
                <c:pt idx="1129">
                  <c:v>5578</c:v>
                </c:pt>
                <c:pt idx="1130">
                  <c:v>3280</c:v>
                </c:pt>
                <c:pt idx="1131">
                  <c:v>2624</c:v>
                </c:pt>
                <c:pt idx="1132">
                  <c:v>1342</c:v>
                </c:pt>
                <c:pt idx="1133">
                  <c:v>681</c:v>
                </c:pt>
                <c:pt idx="1134">
                  <c:v>7711</c:v>
                </c:pt>
                <c:pt idx="1135">
                  <c:v>9159</c:v>
                </c:pt>
                <c:pt idx="1136">
                  <c:v>9016</c:v>
                </c:pt>
                <c:pt idx="1137">
                  <c:v>489</c:v>
                </c:pt>
                <c:pt idx="1138">
                  <c:v>1151</c:v>
                </c:pt>
                <c:pt idx="1139">
                  <c:v>2253</c:v>
                </c:pt>
                <c:pt idx="1140">
                  <c:v>2976</c:v>
                </c:pt>
                <c:pt idx="1141">
                  <c:v>255</c:v>
                </c:pt>
                <c:pt idx="1142">
                  <c:v>3712</c:v>
                </c:pt>
                <c:pt idx="1143">
                  <c:v>21</c:v>
                </c:pt>
                <c:pt idx="1144">
                  <c:v>2909</c:v>
                </c:pt>
                <c:pt idx="1145">
                  <c:v>56606</c:v>
                </c:pt>
                <c:pt idx="1146">
                  <c:v>454</c:v>
                </c:pt>
                <c:pt idx="1147">
                  <c:v>983</c:v>
                </c:pt>
                <c:pt idx="1148">
                  <c:v>367</c:v>
                </c:pt>
                <c:pt idx="1149">
                  <c:v>1</c:v>
                </c:pt>
                <c:pt idx="1150">
                  <c:v>3123</c:v>
                </c:pt>
                <c:pt idx="1151">
                  <c:v>12684</c:v>
                </c:pt>
                <c:pt idx="1152">
                  <c:v>13531</c:v>
                </c:pt>
                <c:pt idx="1153">
                  <c:v>643</c:v>
                </c:pt>
                <c:pt idx="1154">
                  <c:v>3984</c:v>
                </c:pt>
                <c:pt idx="1155">
                  <c:v>569</c:v>
                </c:pt>
                <c:pt idx="1156">
                  <c:v>770</c:v>
                </c:pt>
                <c:pt idx="1157">
                  <c:v>4643</c:v>
                </c:pt>
                <c:pt idx="1158">
                  <c:v>6060</c:v>
                </c:pt>
                <c:pt idx="1159">
                  <c:v>40241</c:v>
                </c:pt>
                <c:pt idx="1160">
                  <c:v>17177</c:v>
                </c:pt>
                <c:pt idx="1161">
                  <c:v>60586</c:v>
                </c:pt>
                <c:pt idx="1162">
                  <c:v>625</c:v>
                </c:pt>
                <c:pt idx="1163">
                  <c:v>6536</c:v>
                </c:pt>
                <c:pt idx="1164">
                  <c:v>3876</c:v>
                </c:pt>
                <c:pt idx="1165">
                  <c:v>2363</c:v>
                </c:pt>
                <c:pt idx="1166">
                  <c:v>18120</c:v>
                </c:pt>
                <c:pt idx="1167">
                  <c:v>29387</c:v>
                </c:pt>
                <c:pt idx="1168">
                  <c:v>1051</c:v>
                </c:pt>
                <c:pt idx="1169">
                  <c:v>110</c:v>
                </c:pt>
                <c:pt idx="1170">
                  <c:v>1177</c:v>
                </c:pt>
                <c:pt idx="1171">
                  <c:v>2421</c:v>
                </c:pt>
                <c:pt idx="1172">
                  <c:v>8528</c:v>
                </c:pt>
                <c:pt idx="1173">
                  <c:v>57812</c:v>
                </c:pt>
                <c:pt idx="1174">
                  <c:v>2169</c:v>
                </c:pt>
                <c:pt idx="1175">
                  <c:v>173</c:v>
                </c:pt>
                <c:pt idx="1176">
                  <c:v>754404</c:v>
                </c:pt>
                <c:pt idx="1177">
                  <c:v>1877971</c:v>
                </c:pt>
                <c:pt idx="1178">
                  <c:v>2839</c:v>
                </c:pt>
                <c:pt idx="1179">
                  <c:v>4862</c:v>
                </c:pt>
                <c:pt idx="1180">
                  <c:v>1192</c:v>
                </c:pt>
                <c:pt idx="1181">
                  <c:v>25012</c:v>
                </c:pt>
                <c:pt idx="1182">
                  <c:v>10526</c:v>
                </c:pt>
                <c:pt idx="1183">
                  <c:v>135800</c:v>
                </c:pt>
                <c:pt idx="1184">
                  <c:v>35424</c:v>
                </c:pt>
                <c:pt idx="1185">
                  <c:v>17150</c:v>
                </c:pt>
                <c:pt idx="1186">
                  <c:v>26932</c:v>
                </c:pt>
                <c:pt idx="1187">
                  <c:v>55904</c:v>
                </c:pt>
                <c:pt idx="1188">
                  <c:v>96</c:v>
                </c:pt>
                <c:pt idx="1189">
                  <c:v>9142</c:v>
                </c:pt>
                <c:pt idx="1190">
                  <c:v>2047</c:v>
                </c:pt>
                <c:pt idx="1191">
                  <c:v>13918</c:v>
                </c:pt>
                <c:pt idx="1192">
                  <c:v>39978</c:v>
                </c:pt>
                <c:pt idx="1193">
                  <c:v>23152</c:v>
                </c:pt>
                <c:pt idx="1194">
                  <c:v>43096</c:v>
                </c:pt>
                <c:pt idx="1195">
                  <c:v>298</c:v>
                </c:pt>
                <c:pt idx="1196">
                  <c:v>204</c:v>
                </c:pt>
                <c:pt idx="1197">
                  <c:v>0</c:v>
                </c:pt>
                <c:pt idx="1198">
                  <c:v>728</c:v>
                </c:pt>
                <c:pt idx="1199">
                  <c:v>10427</c:v>
                </c:pt>
                <c:pt idx="1200">
                  <c:v>1862</c:v>
                </c:pt>
                <c:pt idx="1201">
                  <c:v>334</c:v>
                </c:pt>
                <c:pt idx="1202">
                  <c:v>20276</c:v>
                </c:pt>
                <c:pt idx="1203">
                  <c:v>28387</c:v>
                </c:pt>
                <c:pt idx="1204">
                  <c:v>130119</c:v>
                </c:pt>
                <c:pt idx="1205">
                  <c:v>98314</c:v>
                </c:pt>
                <c:pt idx="1206">
                  <c:v>7027</c:v>
                </c:pt>
                <c:pt idx="1207">
                  <c:v>59083</c:v>
                </c:pt>
                <c:pt idx="1208">
                  <c:v>16976</c:v>
                </c:pt>
                <c:pt idx="1209">
                  <c:v>47614</c:v>
                </c:pt>
                <c:pt idx="1210">
                  <c:v>740</c:v>
                </c:pt>
                <c:pt idx="1211">
                  <c:v>3795</c:v>
                </c:pt>
                <c:pt idx="1212">
                  <c:v>1971</c:v>
                </c:pt>
                <c:pt idx="1213">
                  <c:v>3013</c:v>
                </c:pt>
                <c:pt idx="1214">
                  <c:v>7019</c:v>
                </c:pt>
                <c:pt idx="1215">
                  <c:v>107631</c:v>
                </c:pt>
                <c:pt idx="1216">
                  <c:v>227</c:v>
                </c:pt>
                <c:pt idx="1217">
                  <c:v>10908</c:v>
                </c:pt>
                <c:pt idx="1218">
                  <c:v>57</c:v>
                </c:pt>
                <c:pt idx="1219">
                  <c:v>0</c:v>
                </c:pt>
                <c:pt idx="1220">
                  <c:v>9724</c:v>
                </c:pt>
                <c:pt idx="1221">
                  <c:v>11143</c:v>
                </c:pt>
                <c:pt idx="1222">
                  <c:v>13731</c:v>
                </c:pt>
                <c:pt idx="1223">
                  <c:v>1300</c:v>
                </c:pt>
                <c:pt idx="1224">
                  <c:v>68</c:v>
                </c:pt>
                <c:pt idx="1225">
                  <c:v>967</c:v>
                </c:pt>
                <c:pt idx="1226">
                  <c:v>7279</c:v>
                </c:pt>
                <c:pt idx="1227">
                  <c:v>2805</c:v>
                </c:pt>
                <c:pt idx="1228">
                  <c:v>7961</c:v>
                </c:pt>
                <c:pt idx="1229">
                  <c:v>17859</c:v>
                </c:pt>
                <c:pt idx="1230">
                  <c:v>1586</c:v>
                </c:pt>
                <c:pt idx="1231">
                  <c:v>4229</c:v>
                </c:pt>
                <c:pt idx="1232">
                  <c:v>114219</c:v>
                </c:pt>
                <c:pt idx="1233">
                  <c:v>500</c:v>
                </c:pt>
                <c:pt idx="1234">
                  <c:v>12948</c:v>
                </c:pt>
                <c:pt idx="1235">
                  <c:v>51</c:v>
                </c:pt>
                <c:pt idx="1236">
                  <c:v>0</c:v>
                </c:pt>
                <c:pt idx="1237">
                  <c:v>37700</c:v>
                </c:pt>
                <c:pt idx="1238">
                  <c:v>24081</c:v>
                </c:pt>
                <c:pt idx="1239">
                  <c:v>593046</c:v>
                </c:pt>
                <c:pt idx="1240">
                  <c:v>3921</c:v>
                </c:pt>
                <c:pt idx="1241">
                  <c:v>37983</c:v>
                </c:pt>
                <c:pt idx="1242">
                  <c:v>478</c:v>
                </c:pt>
                <c:pt idx="1243">
                  <c:v>7949</c:v>
                </c:pt>
                <c:pt idx="1244">
                  <c:v>13074</c:v>
                </c:pt>
                <c:pt idx="1245">
                  <c:v>784</c:v>
                </c:pt>
                <c:pt idx="1246">
                  <c:v>6289</c:v>
                </c:pt>
                <c:pt idx="1247">
                  <c:v>12117</c:v>
                </c:pt>
                <c:pt idx="1248">
                  <c:v>1194</c:v>
                </c:pt>
                <c:pt idx="1249">
                  <c:v>840</c:v>
                </c:pt>
                <c:pt idx="1250">
                  <c:v>622</c:v>
                </c:pt>
                <c:pt idx="1251">
                  <c:v>1920</c:v>
                </c:pt>
                <c:pt idx="1252">
                  <c:v>202927</c:v>
                </c:pt>
                <c:pt idx="1253">
                  <c:v>5684</c:v>
                </c:pt>
                <c:pt idx="1254">
                  <c:v>137517</c:v>
                </c:pt>
                <c:pt idx="1255">
                  <c:v>737</c:v>
                </c:pt>
                <c:pt idx="1256">
                  <c:v>1436</c:v>
                </c:pt>
                <c:pt idx="1257">
                  <c:v>78</c:v>
                </c:pt>
                <c:pt idx="1258">
                  <c:v>150</c:v>
                </c:pt>
                <c:pt idx="1259">
                  <c:v>2758616</c:v>
                </c:pt>
                <c:pt idx="1260">
                  <c:v>8506898</c:v>
                </c:pt>
                <c:pt idx="1261">
                  <c:v>432</c:v>
                </c:pt>
                <c:pt idx="1262">
                  <c:v>14491</c:v>
                </c:pt>
                <c:pt idx="1263">
                  <c:v>109</c:v>
                </c:pt>
                <c:pt idx="1264">
                  <c:v>17034</c:v>
                </c:pt>
                <c:pt idx="1265">
                  <c:v>1576</c:v>
                </c:pt>
                <c:pt idx="1266">
                  <c:v>4776</c:v>
                </c:pt>
                <c:pt idx="1267">
                  <c:v>1255</c:v>
                </c:pt>
                <c:pt idx="1268">
                  <c:v>18909</c:v>
                </c:pt>
                <c:pt idx="1269">
                  <c:v>10123</c:v>
                </c:pt>
                <c:pt idx="1270">
                  <c:v>15457</c:v>
                </c:pt>
                <c:pt idx="1271">
                  <c:v>16306</c:v>
                </c:pt>
                <c:pt idx="1272">
                  <c:v>135128</c:v>
                </c:pt>
                <c:pt idx="1273">
                  <c:v>602</c:v>
                </c:pt>
                <c:pt idx="1274">
                  <c:v>7334</c:v>
                </c:pt>
                <c:pt idx="1275">
                  <c:v>6826</c:v>
                </c:pt>
                <c:pt idx="1276">
                  <c:v>1044</c:v>
                </c:pt>
                <c:pt idx="1277">
                  <c:v>366</c:v>
                </c:pt>
                <c:pt idx="1278">
                  <c:v>5931</c:v>
                </c:pt>
                <c:pt idx="1279">
                  <c:v>5049</c:v>
                </c:pt>
                <c:pt idx="1280">
                  <c:v>4505</c:v>
                </c:pt>
                <c:pt idx="1281">
                  <c:v>11218</c:v>
                </c:pt>
                <c:pt idx="1282">
                  <c:v>4355</c:v>
                </c:pt>
                <c:pt idx="1283">
                  <c:v>48138</c:v>
                </c:pt>
                <c:pt idx="1284">
                  <c:v>53111</c:v>
                </c:pt>
                <c:pt idx="1285">
                  <c:v>7863</c:v>
                </c:pt>
                <c:pt idx="1286">
                  <c:v>3391</c:v>
                </c:pt>
                <c:pt idx="1287">
                  <c:v>1443</c:v>
                </c:pt>
                <c:pt idx="1288">
                  <c:v>9013</c:v>
                </c:pt>
                <c:pt idx="1289">
                  <c:v>4023</c:v>
                </c:pt>
                <c:pt idx="1290">
                  <c:v>1489</c:v>
                </c:pt>
                <c:pt idx="1291">
                  <c:v>33741</c:v>
                </c:pt>
                <c:pt idx="1292">
                  <c:v>6206</c:v>
                </c:pt>
                <c:pt idx="1293">
                  <c:v>22468</c:v>
                </c:pt>
                <c:pt idx="1294">
                  <c:v>45606</c:v>
                </c:pt>
                <c:pt idx="1295">
                  <c:v>51475</c:v>
                </c:pt>
                <c:pt idx="1296">
                  <c:v>100135</c:v>
                </c:pt>
                <c:pt idx="1297">
                  <c:v>1790</c:v>
                </c:pt>
                <c:pt idx="1298">
                  <c:v>45328</c:v>
                </c:pt>
                <c:pt idx="1299">
                  <c:v>3561</c:v>
                </c:pt>
                <c:pt idx="1300">
                  <c:v>17529</c:v>
                </c:pt>
                <c:pt idx="1301">
                  <c:v>2216</c:v>
                </c:pt>
                <c:pt idx="1302">
                  <c:v>3186</c:v>
                </c:pt>
                <c:pt idx="1303">
                  <c:v>1877</c:v>
                </c:pt>
                <c:pt idx="1304">
                  <c:v>27458</c:v>
                </c:pt>
                <c:pt idx="1305">
                  <c:v>590</c:v>
                </c:pt>
                <c:pt idx="1306">
                  <c:v>11164</c:v>
                </c:pt>
                <c:pt idx="1307">
                  <c:v>1180</c:v>
                </c:pt>
                <c:pt idx="1308">
                  <c:v>11425</c:v>
                </c:pt>
                <c:pt idx="1309">
                  <c:v>176</c:v>
                </c:pt>
                <c:pt idx="1310">
                  <c:v>6343</c:v>
                </c:pt>
                <c:pt idx="1311">
                  <c:v>6929</c:v>
                </c:pt>
                <c:pt idx="1312">
                  <c:v>1902</c:v>
                </c:pt>
                <c:pt idx="1313">
                  <c:v>8839</c:v>
                </c:pt>
                <c:pt idx="1314">
                  <c:v>2703</c:v>
                </c:pt>
                <c:pt idx="1315">
                  <c:v>468</c:v>
                </c:pt>
                <c:pt idx="1316">
                  <c:v>569</c:v>
                </c:pt>
                <c:pt idx="1317">
                  <c:v>242</c:v>
                </c:pt>
                <c:pt idx="1318">
                  <c:v>6060</c:v>
                </c:pt>
                <c:pt idx="1319">
                  <c:v>286</c:v>
                </c:pt>
                <c:pt idx="1320">
                  <c:v>1053</c:v>
                </c:pt>
                <c:pt idx="1321">
                  <c:v>17287</c:v>
                </c:pt>
                <c:pt idx="1322">
                  <c:v>104663</c:v>
                </c:pt>
                <c:pt idx="1323">
                  <c:v>31448</c:v>
                </c:pt>
                <c:pt idx="1324">
                  <c:v>46702</c:v>
                </c:pt>
                <c:pt idx="1325">
                  <c:v>23606</c:v>
                </c:pt>
                <c:pt idx="1326">
                  <c:v>52487</c:v>
                </c:pt>
                <c:pt idx="1327">
                  <c:v>245931</c:v>
                </c:pt>
                <c:pt idx="1328">
                  <c:v>22995</c:v>
                </c:pt>
                <c:pt idx="1329">
                  <c:v>13832</c:v>
                </c:pt>
                <c:pt idx="1330">
                  <c:v>47573</c:v>
                </c:pt>
                <c:pt idx="1331">
                  <c:v>21119</c:v>
                </c:pt>
                <c:pt idx="1332">
                  <c:v>7289</c:v>
                </c:pt>
                <c:pt idx="1333">
                  <c:v>4875</c:v>
                </c:pt>
                <c:pt idx="1334">
                  <c:v>7327</c:v>
                </c:pt>
                <c:pt idx="1335">
                  <c:v>1017</c:v>
                </c:pt>
                <c:pt idx="1336">
                  <c:v>1238</c:v>
                </c:pt>
                <c:pt idx="1337">
                  <c:v>66</c:v>
                </c:pt>
                <c:pt idx="1338">
                  <c:v>885</c:v>
                </c:pt>
                <c:pt idx="1339">
                  <c:v>1898</c:v>
                </c:pt>
                <c:pt idx="1340">
                  <c:v>58075</c:v>
                </c:pt>
                <c:pt idx="1341">
                  <c:v>204562</c:v>
                </c:pt>
                <c:pt idx="1342">
                  <c:v>23649</c:v>
                </c:pt>
                <c:pt idx="1343">
                  <c:v>41885</c:v>
                </c:pt>
                <c:pt idx="1344">
                  <c:v>185950</c:v>
                </c:pt>
                <c:pt idx="1345">
                  <c:v>31827</c:v>
                </c:pt>
                <c:pt idx="1346">
                  <c:v>1002</c:v>
                </c:pt>
                <c:pt idx="1347">
                  <c:v>388</c:v>
                </c:pt>
                <c:pt idx="1348">
                  <c:v>94583</c:v>
                </c:pt>
                <c:pt idx="1349">
                  <c:v>34947</c:v>
                </c:pt>
                <c:pt idx="1350">
                  <c:v>30492</c:v>
                </c:pt>
                <c:pt idx="1351">
                  <c:v>1172</c:v>
                </c:pt>
                <c:pt idx="1352">
                  <c:v>387</c:v>
                </c:pt>
                <c:pt idx="1353">
                  <c:v>7436</c:v>
                </c:pt>
                <c:pt idx="1354">
                  <c:v>363</c:v>
                </c:pt>
                <c:pt idx="1355">
                  <c:v>714</c:v>
                </c:pt>
                <c:pt idx="1356">
                  <c:v>18389</c:v>
                </c:pt>
                <c:pt idx="1357">
                  <c:v>22612</c:v>
                </c:pt>
                <c:pt idx="1358">
                  <c:v>9508</c:v>
                </c:pt>
                <c:pt idx="1359">
                  <c:v>669</c:v>
                </c:pt>
                <c:pt idx="1360">
                  <c:v>48571</c:v>
                </c:pt>
                <c:pt idx="1361">
                  <c:v>6385</c:v>
                </c:pt>
                <c:pt idx="1362">
                  <c:v>7527</c:v>
                </c:pt>
                <c:pt idx="1363">
                  <c:v>1256</c:v>
                </c:pt>
                <c:pt idx="1364">
                  <c:v>31382</c:v>
                </c:pt>
                <c:pt idx="1365">
                  <c:v>25975</c:v>
                </c:pt>
                <c:pt idx="1366">
                  <c:v>22386</c:v>
                </c:pt>
                <c:pt idx="1367">
                  <c:v>61808</c:v>
                </c:pt>
                <c:pt idx="1368">
                  <c:v>1510</c:v>
                </c:pt>
                <c:pt idx="1369">
                  <c:v>28346</c:v>
                </c:pt>
                <c:pt idx="1370">
                  <c:v>19484</c:v>
                </c:pt>
                <c:pt idx="1371">
                  <c:v>4892</c:v>
                </c:pt>
                <c:pt idx="1372">
                  <c:v>13124</c:v>
                </c:pt>
                <c:pt idx="1373">
                  <c:v>5216</c:v>
                </c:pt>
                <c:pt idx="1374">
                  <c:v>70150</c:v>
                </c:pt>
                <c:pt idx="1375">
                  <c:v>4308</c:v>
                </c:pt>
                <c:pt idx="1376">
                  <c:v>107838</c:v>
                </c:pt>
                <c:pt idx="1377">
                  <c:v>2661</c:v>
                </c:pt>
                <c:pt idx="1378">
                  <c:v>432047</c:v>
                </c:pt>
                <c:pt idx="1379">
                  <c:v>1787212</c:v>
                </c:pt>
                <c:pt idx="1380">
                  <c:v>180</c:v>
                </c:pt>
                <c:pt idx="1381">
                  <c:v>278687</c:v>
                </c:pt>
                <c:pt idx="1382">
                  <c:v>579</c:v>
                </c:pt>
                <c:pt idx="1383">
                  <c:v>765</c:v>
                </c:pt>
                <c:pt idx="1384">
                  <c:v>6620</c:v>
                </c:pt>
                <c:pt idx="1385">
                  <c:v>6623</c:v>
                </c:pt>
                <c:pt idx="1386">
                  <c:v>18813</c:v>
                </c:pt>
                <c:pt idx="1387">
                  <c:v>285581</c:v>
                </c:pt>
                <c:pt idx="1388">
                  <c:v>1425</c:v>
                </c:pt>
                <c:pt idx="1389">
                  <c:v>393</c:v>
                </c:pt>
                <c:pt idx="1390">
                  <c:v>4829</c:v>
                </c:pt>
                <c:pt idx="1391">
                  <c:v>1608</c:v>
                </c:pt>
                <c:pt idx="1392">
                  <c:v>46661</c:v>
                </c:pt>
                <c:pt idx="1393">
                  <c:v>27</c:v>
                </c:pt>
                <c:pt idx="1394">
                  <c:v>673</c:v>
                </c:pt>
                <c:pt idx="1395">
                  <c:v>43</c:v>
                </c:pt>
                <c:pt idx="1396">
                  <c:v>3885</c:v>
                </c:pt>
                <c:pt idx="1397">
                  <c:v>2502</c:v>
                </c:pt>
                <c:pt idx="1398">
                  <c:v>38566</c:v>
                </c:pt>
                <c:pt idx="1399">
                  <c:v>189893</c:v>
                </c:pt>
                <c:pt idx="1400">
                  <c:v>216725</c:v>
                </c:pt>
                <c:pt idx="1401">
                  <c:v>220254</c:v>
                </c:pt>
                <c:pt idx="1402">
                  <c:v>225403</c:v>
                </c:pt>
                <c:pt idx="1403">
                  <c:v>660225</c:v>
                </c:pt>
                <c:pt idx="1404">
                  <c:v>1267</c:v>
                </c:pt>
                <c:pt idx="1405">
                  <c:v>114823</c:v>
                </c:pt>
                <c:pt idx="1406">
                  <c:v>15753</c:v>
                </c:pt>
                <c:pt idx="1407">
                  <c:v>2399</c:v>
                </c:pt>
                <c:pt idx="1408">
                  <c:v>2152</c:v>
                </c:pt>
                <c:pt idx="1409">
                  <c:v>31715</c:v>
                </c:pt>
                <c:pt idx="1410">
                  <c:v>7320</c:v>
                </c:pt>
                <c:pt idx="1411">
                  <c:v>701604</c:v>
                </c:pt>
                <c:pt idx="1412">
                  <c:v>24600</c:v>
                </c:pt>
                <c:pt idx="1413">
                  <c:v>11219</c:v>
                </c:pt>
                <c:pt idx="1414">
                  <c:v>3592</c:v>
                </c:pt>
                <c:pt idx="1415">
                  <c:v>3760</c:v>
                </c:pt>
                <c:pt idx="1416">
                  <c:v>3371</c:v>
                </c:pt>
                <c:pt idx="1417">
                  <c:v>26030</c:v>
                </c:pt>
                <c:pt idx="1418">
                  <c:v>788</c:v>
                </c:pt>
                <c:pt idx="1419">
                  <c:v>6058</c:v>
                </c:pt>
                <c:pt idx="1420">
                  <c:v>1886</c:v>
                </c:pt>
                <c:pt idx="1421">
                  <c:v>67423</c:v>
                </c:pt>
                <c:pt idx="1422">
                  <c:v>948</c:v>
                </c:pt>
                <c:pt idx="1423">
                  <c:v>9204</c:v>
                </c:pt>
                <c:pt idx="1424">
                  <c:v>40893</c:v>
                </c:pt>
                <c:pt idx="1425">
                  <c:v>253</c:v>
                </c:pt>
                <c:pt idx="1426">
                  <c:v>29419</c:v>
                </c:pt>
                <c:pt idx="1427">
                  <c:v>513</c:v>
                </c:pt>
                <c:pt idx="1428">
                  <c:v>31208</c:v>
                </c:pt>
                <c:pt idx="1429">
                  <c:v>182652</c:v>
                </c:pt>
                <c:pt idx="1430">
                  <c:v>4743</c:v>
                </c:pt>
                <c:pt idx="1431">
                  <c:v>32594</c:v>
                </c:pt>
                <c:pt idx="1432">
                  <c:v>10613</c:v>
                </c:pt>
                <c:pt idx="1433">
                  <c:v>23851</c:v>
                </c:pt>
                <c:pt idx="1434">
                  <c:v>1408</c:v>
                </c:pt>
                <c:pt idx="1435">
                  <c:v>179083</c:v>
                </c:pt>
                <c:pt idx="1436">
                  <c:v>270881</c:v>
                </c:pt>
                <c:pt idx="1437">
                  <c:v>81032</c:v>
                </c:pt>
                <c:pt idx="1438">
                  <c:v>412384</c:v>
                </c:pt>
                <c:pt idx="1439">
                  <c:v>3248</c:v>
                </c:pt>
                <c:pt idx="1440">
                  <c:v>18167</c:v>
                </c:pt>
                <c:pt idx="1441">
                  <c:v>440</c:v>
                </c:pt>
                <c:pt idx="1442">
                  <c:v>562</c:v>
                </c:pt>
                <c:pt idx="1443">
                  <c:v>4727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1560</c:v>
                </c:pt>
                <c:pt idx="1448">
                  <c:v>2034</c:v>
                </c:pt>
                <c:pt idx="1449">
                  <c:v>29256</c:v>
                </c:pt>
                <c:pt idx="1450">
                  <c:v>625255</c:v>
                </c:pt>
                <c:pt idx="1451">
                  <c:v>1207</c:v>
                </c:pt>
                <c:pt idx="1452">
                  <c:v>174579</c:v>
                </c:pt>
                <c:pt idx="1453">
                  <c:v>128292</c:v>
                </c:pt>
                <c:pt idx="1454">
                  <c:v>1714</c:v>
                </c:pt>
                <c:pt idx="1455">
                  <c:v>1956</c:v>
                </c:pt>
                <c:pt idx="1456">
                  <c:v>2408</c:v>
                </c:pt>
                <c:pt idx="1457">
                  <c:v>22465</c:v>
                </c:pt>
                <c:pt idx="1458">
                  <c:v>258069</c:v>
                </c:pt>
                <c:pt idx="1459">
                  <c:v>2938</c:v>
                </c:pt>
                <c:pt idx="1460">
                  <c:v>2459</c:v>
                </c:pt>
                <c:pt idx="1461">
                  <c:v>1264</c:v>
                </c:pt>
                <c:pt idx="1462">
                  <c:v>15318</c:v>
                </c:pt>
                <c:pt idx="1463">
                  <c:v>28446</c:v>
                </c:pt>
                <c:pt idx="1464">
                  <c:v>25608</c:v>
                </c:pt>
                <c:pt idx="1465">
                  <c:v>30875</c:v>
                </c:pt>
                <c:pt idx="1466">
                  <c:v>101211</c:v>
                </c:pt>
                <c:pt idx="1467">
                  <c:v>16709</c:v>
                </c:pt>
                <c:pt idx="1468">
                  <c:v>52825</c:v>
                </c:pt>
                <c:pt idx="1469">
                  <c:v>0</c:v>
                </c:pt>
                <c:pt idx="1470">
                  <c:v>2040</c:v>
                </c:pt>
                <c:pt idx="1471">
                  <c:v>1435</c:v>
                </c:pt>
                <c:pt idx="1472">
                  <c:v>44582</c:v>
                </c:pt>
                <c:pt idx="1473">
                  <c:v>85776</c:v>
                </c:pt>
                <c:pt idx="1474">
                  <c:v>9309</c:v>
                </c:pt>
                <c:pt idx="1475">
                  <c:v>188</c:v>
                </c:pt>
                <c:pt idx="1476">
                  <c:v>7132</c:v>
                </c:pt>
                <c:pt idx="1477">
                  <c:v>1022</c:v>
                </c:pt>
                <c:pt idx="1478">
                  <c:v>14517</c:v>
                </c:pt>
                <c:pt idx="1479">
                  <c:v>114246</c:v>
                </c:pt>
                <c:pt idx="1480">
                  <c:v>168605</c:v>
                </c:pt>
                <c:pt idx="1481">
                  <c:v>404198</c:v>
                </c:pt>
                <c:pt idx="1482">
                  <c:v>21380</c:v>
                </c:pt>
                <c:pt idx="1483">
                  <c:v>4076</c:v>
                </c:pt>
                <c:pt idx="1484">
                  <c:v>67895</c:v>
                </c:pt>
                <c:pt idx="1485">
                  <c:v>159978</c:v>
                </c:pt>
                <c:pt idx="1486">
                  <c:v>33083</c:v>
                </c:pt>
                <c:pt idx="1487">
                  <c:v>1101522</c:v>
                </c:pt>
                <c:pt idx="1488">
                  <c:v>23337</c:v>
                </c:pt>
                <c:pt idx="1489">
                  <c:v>19571</c:v>
                </c:pt>
                <c:pt idx="1490">
                  <c:v>3236</c:v>
                </c:pt>
                <c:pt idx="1491">
                  <c:v>658</c:v>
                </c:pt>
                <c:pt idx="1492">
                  <c:v>72924</c:v>
                </c:pt>
                <c:pt idx="1493">
                  <c:v>702535</c:v>
                </c:pt>
                <c:pt idx="1494">
                  <c:v>10680</c:v>
                </c:pt>
                <c:pt idx="1495">
                  <c:v>3494</c:v>
                </c:pt>
                <c:pt idx="1496">
                  <c:v>147634</c:v>
                </c:pt>
                <c:pt idx="1497">
                  <c:v>384996</c:v>
                </c:pt>
                <c:pt idx="1498">
                  <c:v>51237</c:v>
                </c:pt>
                <c:pt idx="1499">
                  <c:v>230655</c:v>
                </c:pt>
                <c:pt idx="1500">
                  <c:v>353562</c:v>
                </c:pt>
                <c:pt idx="1501">
                  <c:v>6282</c:v>
                </c:pt>
                <c:pt idx="1502">
                  <c:v>86158</c:v>
                </c:pt>
                <c:pt idx="1503">
                  <c:v>11125</c:v>
                </c:pt>
                <c:pt idx="1504">
                  <c:v>3127</c:v>
                </c:pt>
                <c:pt idx="1505">
                  <c:v>18606</c:v>
                </c:pt>
                <c:pt idx="1506">
                  <c:v>1004</c:v>
                </c:pt>
                <c:pt idx="1507">
                  <c:v>16289</c:v>
                </c:pt>
                <c:pt idx="1508">
                  <c:v>7197</c:v>
                </c:pt>
                <c:pt idx="1509">
                  <c:v>43683</c:v>
                </c:pt>
                <c:pt idx="1510">
                  <c:v>2995</c:v>
                </c:pt>
                <c:pt idx="1511">
                  <c:v>59553</c:v>
                </c:pt>
                <c:pt idx="1512">
                  <c:v>30963</c:v>
                </c:pt>
                <c:pt idx="1513">
                  <c:v>174143</c:v>
                </c:pt>
                <c:pt idx="1514">
                  <c:v>19398</c:v>
                </c:pt>
                <c:pt idx="1515">
                  <c:v>3374</c:v>
                </c:pt>
                <c:pt idx="1516">
                  <c:v>3411</c:v>
                </c:pt>
                <c:pt idx="1517">
                  <c:v>6554</c:v>
                </c:pt>
                <c:pt idx="1518">
                  <c:v>7324</c:v>
                </c:pt>
                <c:pt idx="1519">
                  <c:v>24080</c:v>
                </c:pt>
                <c:pt idx="1520">
                  <c:v>21151</c:v>
                </c:pt>
                <c:pt idx="1521">
                  <c:v>79765</c:v>
                </c:pt>
                <c:pt idx="1522">
                  <c:v>150624</c:v>
                </c:pt>
                <c:pt idx="1523">
                  <c:v>91390</c:v>
                </c:pt>
                <c:pt idx="1524">
                  <c:v>2610</c:v>
                </c:pt>
                <c:pt idx="1525">
                  <c:v>15657</c:v>
                </c:pt>
                <c:pt idx="1526">
                  <c:v>295</c:v>
                </c:pt>
                <c:pt idx="1527">
                  <c:v>60319</c:v>
                </c:pt>
                <c:pt idx="1528">
                  <c:v>180609</c:v>
                </c:pt>
                <c:pt idx="1529">
                  <c:v>226771</c:v>
                </c:pt>
                <c:pt idx="1530">
                  <c:v>6919</c:v>
                </c:pt>
                <c:pt idx="1531">
                  <c:v>25178</c:v>
                </c:pt>
                <c:pt idx="1532">
                  <c:v>199276</c:v>
                </c:pt>
                <c:pt idx="1533">
                  <c:v>1273</c:v>
                </c:pt>
                <c:pt idx="1534">
                  <c:v>11604</c:v>
                </c:pt>
                <c:pt idx="1535">
                  <c:v>12102</c:v>
                </c:pt>
                <c:pt idx="1536">
                  <c:v>8858</c:v>
                </c:pt>
                <c:pt idx="1537">
                  <c:v>10989</c:v>
                </c:pt>
                <c:pt idx="1538">
                  <c:v>3680</c:v>
                </c:pt>
                <c:pt idx="1539">
                  <c:v>859</c:v>
                </c:pt>
                <c:pt idx="1540">
                  <c:v>2472</c:v>
                </c:pt>
                <c:pt idx="1541">
                  <c:v>146465</c:v>
                </c:pt>
                <c:pt idx="1542">
                  <c:v>314</c:v>
                </c:pt>
                <c:pt idx="1543">
                  <c:v>6057</c:v>
                </c:pt>
                <c:pt idx="1544">
                  <c:v>84666</c:v>
                </c:pt>
                <c:pt idx="1545">
                  <c:v>84017</c:v>
                </c:pt>
                <c:pt idx="1546">
                  <c:v>9075</c:v>
                </c:pt>
                <c:pt idx="1547">
                  <c:v>25432</c:v>
                </c:pt>
                <c:pt idx="1548">
                  <c:v>78510</c:v>
                </c:pt>
                <c:pt idx="1549">
                  <c:v>309271</c:v>
                </c:pt>
                <c:pt idx="1550">
                  <c:v>421</c:v>
                </c:pt>
                <c:pt idx="1551">
                  <c:v>3178</c:v>
                </c:pt>
                <c:pt idx="1552">
                  <c:v>96292</c:v>
                </c:pt>
                <c:pt idx="1553">
                  <c:v>1794</c:v>
                </c:pt>
                <c:pt idx="1554">
                  <c:v>32697</c:v>
                </c:pt>
                <c:pt idx="1555">
                  <c:v>10063</c:v>
                </c:pt>
                <c:pt idx="1556">
                  <c:v>60581</c:v>
                </c:pt>
                <c:pt idx="1557">
                  <c:v>3107</c:v>
                </c:pt>
                <c:pt idx="1558">
                  <c:v>1408385</c:v>
                </c:pt>
                <c:pt idx="1559">
                  <c:v>1259264</c:v>
                </c:pt>
                <c:pt idx="1560">
                  <c:v>10838</c:v>
                </c:pt>
                <c:pt idx="1561">
                  <c:v>79884</c:v>
                </c:pt>
                <c:pt idx="1562">
                  <c:v>1998602</c:v>
                </c:pt>
                <c:pt idx="1563">
                  <c:v>228492</c:v>
                </c:pt>
                <c:pt idx="1564">
                  <c:v>242373</c:v>
                </c:pt>
                <c:pt idx="1565">
                  <c:v>246664</c:v>
                </c:pt>
                <c:pt idx="1566">
                  <c:v>138819</c:v>
                </c:pt>
                <c:pt idx="1567">
                  <c:v>8553</c:v>
                </c:pt>
                <c:pt idx="1568">
                  <c:v>2482</c:v>
                </c:pt>
                <c:pt idx="1569">
                  <c:v>32710</c:v>
                </c:pt>
                <c:pt idx="1570">
                  <c:v>43686</c:v>
                </c:pt>
                <c:pt idx="1571">
                  <c:v>1077</c:v>
                </c:pt>
                <c:pt idx="1572">
                  <c:v>9871</c:v>
                </c:pt>
                <c:pt idx="1573">
                  <c:v>165883</c:v>
                </c:pt>
                <c:pt idx="1574">
                  <c:v>995047</c:v>
                </c:pt>
                <c:pt idx="1575">
                  <c:v>3345099</c:v>
                </c:pt>
                <c:pt idx="1576">
                  <c:v>18551</c:v>
                </c:pt>
                <c:pt idx="1577">
                  <c:v>193776</c:v>
                </c:pt>
                <c:pt idx="1578">
                  <c:v>5497</c:v>
                </c:pt>
                <c:pt idx="1579">
                  <c:v>37</c:v>
                </c:pt>
                <c:pt idx="1580">
                  <c:v>1201</c:v>
                </c:pt>
                <c:pt idx="1581">
                  <c:v>6390</c:v>
                </c:pt>
                <c:pt idx="1582">
                  <c:v>2810</c:v>
                </c:pt>
                <c:pt idx="1583">
                  <c:v>9689</c:v>
                </c:pt>
                <c:pt idx="1584">
                  <c:v>66837</c:v>
                </c:pt>
                <c:pt idx="1585">
                  <c:v>16862</c:v>
                </c:pt>
                <c:pt idx="1586">
                  <c:v>366</c:v>
                </c:pt>
                <c:pt idx="1587">
                  <c:v>10835</c:v>
                </c:pt>
                <c:pt idx="1588">
                  <c:v>58825</c:v>
                </c:pt>
                <c:pt idx="1589">
                  <c:v>37025</c:v>
                </c:pt>
                <c:pt idx="1590">
                  <c:v>961</c:v>
                </c:pt>
                <c:pt idx="1591">
                  <c:v>1862</c:v>
                </c:pt>
                <c:pt idx="1592">
                  <c:v>1830</c:v>
                </c:pt>
                <c:pt idx="1593">
                  <c:v>64045</c:v>
                </c:pt>
                <c:pt idx="1594">
                  <c:v>52908</c:v>
                </c:pt>
                <c:pt idx="1595">
                  <c:v>20702</c:v>
                </c:pt>
                <c:pt idx="1596">
                  <c:v>6077</c:v>
                </c:pt>
                <c:pt idx="1597">
                  <c:v>37111</c:v>
                </c:pt>
                <c:pt idx="1598">
                  <c:v>330</c:v>
                </c:pt>
                <c:pt idx="1599">
                  <c:v>692</c:v>
                </c:pt>
                <c:pt idx="1600">
                  <c:v>193</c:v>
                </c:pt>
                <c:pt idx="1601">
                  <c:v>422</c:v>
                </c:pt>
                <c:pt idx="1602">
                  <c:v>20350</c:v>
                </c:pt>
                <c:pt idx="1603">
                  <c:v>15479</c:v>
                </c:pt>
                <c:pt idx="1604">
                  <c:v>16568</c:v>
                </c:pt>
                <c:pt idx="1605">
                  <c:v>13523</c:v>
                </c:pt>
                <c:pt idx="1606">
                  <c:v>24297</c:v>
                </c:pt>
                <c:pt idx="1607">
                  <c:v>54326</c:v>
                </c:pt>
                <c:pt idx="1608">
                  <c:v>117024</c:v>
                </c:pt>
                <c:pt idx="1609">
                  <c:v>543</c:v>
                </c:pt>
                <c:pt idx="1610">
                  <c:v>8271</c:v>
                </c:pt>
                <c:pt idx="1611">
                  <c:v>561</c:v>
                </c:pt>
                <c:pt idx="1612">
                  <c:v>96226</c:v>
                </c:pt>
                <c:pt idx="1613">
                  <c:v>366714</c:v>
                </c:pt>
                <c:pt idx="1614">
                  <c:v>1294</c:v>
                </c:pt>
                <c:pt idx="1615">
                  <c:v>715</c:v>
                </c:pt>
                <c:pt idx="1616">
                  <c:v>7075</c:v>
                </c:pt>
                <c:pt idx="1617">
                  <c:v>16917</c:v>
                </c:pt>
                <c:pt idx="1618">
                  <c:v>53150</c:v>
                </c:pt>
                <c:pt idx="1619">
                  <c:v>18974</c:v>
                </c:pt>
                <c:pt idx="1620">
                  <c:v>861</c:v>
                </c:pt>
                <c:pt idx="1621">
                  <c:v>3447</c:v>
                </c:pt>
                <c:pt idx="1622">
                  <c:v>32052</c:v>
                </c:pt>
                <c:pt idx="1623">
                  <c:v>438</c:v>
                </c:pt>
                <c:pt idx="1624">
                  <c:v>7795</c:v>
                </c:pt>
                <c:pt idx="1625">
                  <c:v>8263</c:v>
                </c:pt>
                <c:pt idx="1626">
                  <c:v>17700</c:v>
                </c:pt>
                <c:pt idx="1627">
                  <c:v>123207</c:v>
                </c:pt>
                <c:pt idx="1628">
                  <c:v>1345</c:v>
                </c:pt>
                <c:pt idx="1629">
                  <c:v>3941</c:v>
                </c:pt>
                <c:pt idx="1630">
                  <c:v>334</c:v>
                </c:pt>
                <c:pt idx="1631">
                  <c:v>1095</c:v>
                </c:pt>
                <c:pt idx="1632">
                  <c:v>26554</c:v>
                </c:pt>
                <c:pt idx="1633">
                  <c:v>13062</c:v>
                </c:pt>
                <c:pt idx="1634">
                  <c:v>21</c:v>
                </c:pt>
                <c:pt idx="1635">
                  <c:v>430</c:v>
                </c:pt>
                <c:pt idx="1636">
                  <c:v>601</c:v>
                </c:pt>
                <c:pt idx="1637">
                  <c:v>10745</c:v>
                </c:pt>
                <c:pt idx="1638">
                  <c:v>29578</c:v>
                </c:pt>
                <c:pt idx="1639">
                  <c:v>138912</c:v>
                </c:pt>
                <c:pt idx="1640">
                  <c:v>577</c:v>
                </c:pt>
                <c:pt idx="1641">
                  <c:v>1466</c:v>
                </c:pt>
                <c:pt idx="1642">
                  <c:v>54204</c:v>
                </c:pt>
                <c:pt idx="1643">
                  <c:v>1611</c:v>
                </c:pt>
                <c:pt idx="1644">
                  <c:v>7901</c:v>
                </c:pt>
                <c:pt idx="1645">
                  <c:v>84</c:v>
                </c:pt>
                <c:pt idx="1646">
                  <c:v>40622</c:v>
                </c:pt>
                <c:pt idx="1647">
                  <c:v>5991</c:v>
                </c:pt>
                <c:pt idx="1648">
                  <c:v>6786</c:v>
                </c:pt>
                <c:pt idx="1649">
                  <c:v>18110</c:v>
                </c:pt>
                <c:pt idx="1650">
                  <c:v>47304</c:v>
                </c:pt>
                <c:pt idx="1651">
                  <c:v>2298</c:v>
                </c:pt>
                <c:pt idx="1652">
                  <c:v>195</c:v>
                </c:pt>
                <c:pt idx="1653">
                  <c:v>3360</c:v>
                </c:pt>
                <c:pt idx="1654">
                  <c:v>0</c:v>
                </c:pt>
                <c:pt idx="1655">
                  <c:v>4425</c:v>
                </c:pt>
                <c:pt idx="1656">
                  <c:v>353</c:v>
                </c:pt>
                <c:pt idx="1657">
                  <c:v>270</c:v>
                </c:pt>
                <c:pt idx="1658">
                  <c:v>0</c:v>
                </c:pt>
                <c:pt idx="1659">
                  <c:v>1213</c:v>
                </c:pt>
                <c:pt idx="1660">
                  <c:v>3197</c:v>
                </c:pt>
                <c:pt idx="1661">
                  <c:v>1518</c:v>
                </c:pt>
                <c:pt idx="1662">
                  <c:v>2927</c:v>
                </c:pt>
                <c:pt idx="1663">
                  <c:v>8524</c:v>
                </c:pt>
                <c:pt idx="1664">
                  <c:v>1213</c:v>
                </c:pt>
                <c:pt idx="1665">
                  <c:v>1741</c:v>
                </c:pt>
                <c:pt idx="1666">
                  <c:v>3351</c:v>
                </c:pt>
                <c:pt idx="1667">
                  <c:v>2310</c:v>
                </c:pt>
                <c:pt idx="1668">
                  <c:v>968</c:v>
                </c:pt>
                <c:pt idx="1669">
                  <c:v>27</c:v>
                </c:pt>
                <c:pt idx="1670">
                  <c:v>1403</c:v>
                </c:pt>
                <c:pt idx="1671">
                  <c:v>2804</c:v>
                </c:pt>
                <c:pt idx="1672">
                  <c:v>629</c:v>
                </c:pt>
                <c:pt idx="1673">
                  <c:v>1264</c:v>
                </c:pt>
                <c:pt idx="1674">
                  <c:v>590</c:v>
                </c:pt>
                <c:pt idx="1675">
                  <c:v>2805</c:v>
                </c:pt>
                <c:pt idx="1676">
                  <c:v>312</c:v>
                </c:pt>
                <c:pt idx="1677">
                  <c:v>547</c:v>
                </c:pt>
                <c:pt idx="1678">
                  <c:v>10358</c:v>
                </c:pt>
                <c:pt idx="1679">
                  <c:v>11181</c:v>
                </c:pt>
                <c:pt idx="1680">
                  <c:v>43328</c:v>
                </c:pt>
                <c:pt idx="1681">
                  <c:v>210601</c:v>
                </c:pt>
                <c:pt idx="1682">
                  <c:v>35622</c:v>
                </c:pt>
                <c:pt idx="1683">
                  <c:v>16524</c:v>
                </c:pt>
                <c:pt idx="1684">
                  <c:v>4259</c:v>
                </c:pt>
                <c:pt idx="1685">
                  <c:v>3722</c:v>
                </c:pt>
                <c:pt idx="1686">
                  <c:v>926</c:v>
                </c:pt>
                <c:pt idx="1687">
                  <c:v>6152</c:v>
                </c:pt>
                <c:pt idx="1688">
                  <c:v>4777</c:v>
                </c:pt>
                <c:pt idx="1689">
                  <c:v>2678</c:v>
                </c:pt>
                <c:pt idx="1690">
                  <c:v>772</c:v>
                </c:pt>
                <c:pt idx="1691">
                  <c:v>120</c:v>
                </c:pt>
                <c:pt idx="1692">
                  <c:v>172</c:v>
                </c:pt>
                <c:pt idx="1693">
                  <c:v>1486</c:v>
                </c:pt>
                <c:pt idx="1694">
                  <c:v>574</c:v>
                </c:pt>
                <c:pt idx="1695">
                  <c:v>91</c:v>
                </c:pt>
                <c:pt idx="1696">
                  <c:v>49653</c:v>
                </c:pt>
                <c:pt idx="1697">
                  <c:v>67794</c:v>
                </c:pt>
                <c:pt idx="1698">
                  <c:v>4360</c:v>
                </c:pt>
                <c:pt idx="1699">
                  <c:v>8632</c:v>
                </c:pt>
                <c:pt idx="1700">
                  <c:v>8764</c:v>
                </c:pt>
                <c:pt idx="1701">
                  <c:v>2518</c:v>
                </c:pt>
                <c:pt idx="1702">
                  <c:v>25266</c:v>
                </c:pt>
                <c:pt idx="1703">
                  <c:v>9544</c:v>
                </c:pt>
                <c:pt idx="1704">
                  <c:v>63260</c:v>
                </c:pt>
                <c:pt idx="1705">
                  <c:v>729</c:v>
                </c:pt>
                <c:pt idx="1706">
                  <c:v>11264</c:v>
                </c:pt>
                <c:pt idx="1707">
                  <c:v>57391</c:v>
                </c:pt>
                <c:pt idx="1708">
                  <c:v>4962</c:v>
                </c:pt>
                <c:pt idx="1709">
                  <c:v>15447</c:v>
                </c:pt>
                <c:pt idx="1710">
                  <c:v>115341</c:v>
                </c:pt>
                <c:pt idx="1711">
                  <c:v>3463133</c:v>
                </c:pt>
                <c:pt idx="1712">
                  <c:v>1712</c:v>
                </c:pt>
                <c:pt idx="1713">
                  <c:v>1920</c:v>
                </c:pt>
                <c:pt idx="1714">
                  <c:v>16545</c:v>
                </c:pt>
                <c:pt idx="1715">
                  <c:v>1200</c:v>
                </c:pt>
                <c:pt idx="1716">
                  <c:v>3790</c:v>
                </c:pt>
                <c:pt idx="1717">
                  <c:v>1233692</c:v>
                </c:pt>
                <c:pt idx="1718">
                  <c:v>4066578</c:v>
                </c:pt>
                <c:pt idx="1719">
                  <c:v>6540</c:v>
                </c:pt>
                <c:pt idx="1720">
                  <c:v>6142</c:v>
                </c:pt>
                <c:pt idx="1721">
                  <c:v>2503</c:v>
                </c:pt>
                <c:pt idx="1722">
                  <c:v>40503</c:v>
                </c:pt>
                <c:pt idx="1723">
                  <c:v>29882</c:v>
                </c:pt>
                <c:pt idx="1724">
                  <c:v>2742</c:v>
                </c:pt>
                <c:pt idx="1725">
                  <c:v>561</c:v>
                </c:pt>
                <c:pt idx="1726">
                  <c:v>1622</c:v>
                </c:pt>
                <c:pt idx="1727">
                  <c:v>3163</c:v>
                </c:pt>
                <c:pt idx="1728">
                  <c:v>28</c:v>
                </c:pt>
                <c:pt idx="1729">
                  <c:v>524</c:v>
                </c:pt>
                <c:pt idx="1730">
                  <c:v>4839</c:v>
                </c:pt>
                <c:pt idx="1731">
                  <c:v>0</c:v>
                </c:pt>
                <c:pt idx="1732">
                  <c:v>10622</c:v>
                </c:pt>
                <c:pt idx="1733">
                  <c:v>53427</c:v>
                </c:pt>
                <c:pt idx="1734">
                  <c:v>66699</c:v>
                </c:pt>
                <c:pt idx="1735">
                  <c:v>244</c:v>
                </c:pt>
                <c:pt idx="1736">
                  <c:v>4069</c:v>
                </c:pt>
                <c:pt idx="1737">
                  <c:v>202</c:v>
                </c:pt>
                <c:pt idx="1738">
                  <c:v>4710</c:v>
                </c:pt>
                <c:pt idx="1739">
                  <c:v>749</c:v>
                </c:pt>
                <c:pt idx="1740">
                  <c:v>2967</c:v>
                </c:pt>
                <c:pt idx="1741">
                  <c:v>6034</c:v>
                </c:pt>
                <c:pt idx="1742">
                  <c:v>12003</c:v>
                </c:pt>
                <c:pt idx="1743">
                  <c:v>7052</c:v>
                </c:pt>
                <c:pt idx="1744">
                  <c:v>1666</c:v>
                </c:pt>
                <c:pt idx="1745">
                  <c:v>13</c:v>
                </c:pt>
                <c:pt idx="1746">
                  <c:v>2192</c:v>
                </c:pt>
                <c:pt idx="1747">
                  <c:v>5437</c:v>
                </c:pt>
                <c:pt idx="1748">
                  <c:v>3196</c:v>
                </c:pt>
                <c:pt idx="1749">
                  <c:v>26182</c:v>
                </c:pt>
                <c:pt idx="1750">
                  <c:v>25</c:v>
                </c:pt>
                <c:pt idx="1751">
                  <c:v>19512</c:v>
                </c:pt>
                <c:pt idx="1752">
                  <c:v>114762</c:v>
                </c:pt>
                <c:pt idx="1753">
                  <c:v>29</c:v>
                </c:pt>
                <c:pt idx="1754">
                  <c:v>1571</c:v>
                </c:pt>
                <c:pt idx="1755">
                  <c:v>11683</c:v>
                </c:pt>
                <c:pt idx="1756">
                  <c:v>117</c:v>
                </c:pt>
                <c:pt idx="1757">
                  <c:v>18761</c:v>
                </c:pt>
                <c:pt idx="1758">
                  <c:v>11466</c:v>
                </c:pt>
                <c:pt idx="1759">
                  <c:v>27020</c:v>
                </c:pt>
                <c:pt idx="1760">
                  <c:v>89656</c:v>
                </c:pt>
                <c:pt idx="1761">
                  <c:v>123</c:v>
                </c:pt>
                <c:pt idx="1762">
                  <c:v>29972</c:v>
                </c:pt>
                <c:pt idx="1763">
                  <c:v>73726</c:v>
                </c:pt>
                <c:pt idx="1764">
                  <c:v>44726</c:v>
                </c:pt>
                <c:pt idx="1765">
                  <c:v>34856</c:v>
                </c:pt>
                <c:pt idx="1766">
                  <c:v>80473</c:v>
                </c:pt>
                <c:pt idx="1767">
                  <c:v>145661</c:v>
                </c:pt>
                <c:pt idx="1768">
                  <c:v>25368</c:v>
                </c:pt>
                <c:pt idx="1769">
                  <c:v>306959</c:v>
                </c:pt>
                <c:pt idx="1770">
                  <c:v>1979</c:v>
                </c:pt>
                <c:pt idx="1771">
                  <c:v>234473</c:v>
                </c:pt>
                <c:pt idx="1772">
                  <c:v>540130</c:v>
                </c:pt>
                <c:pt idx="1773">
                  <c:v>7937</c:v>
                </c:pt>
                <c:pt idx="1774">
                  <c:v>9292</c:v>
                </c:pt>
                <c:pt idx="1775">
                  <c:v>14485</c:v>
                </c:pt>
                <c:pt idx="1776">
                  <c:v>521377</c:v>
                </c:pt>
                <c:pt idx="1777">
                  <c:v>1117</c:v>
                </c:pt>
                <c:pt idx="1778">
                  <c:v>11771</c:v>
                </c:pt>
                <c:pt idx="1779">
                  <c:v>164023</c:v>
                </c:pt>
                <c:pt idx="1780">
                  <c:v>245234</c:v>
                </c:pt>
                <c:pt idx="1781">
                  <c:v>688973</c:v>
                </c:pt>
                <c:pt idx="1782">
                  <c:v>281001</c:v>
                </c:pt>
                <c:pt idx="1783">
                  <c:v>1070510</c:v>
                </c:pt>
                <c:pt idx="1784">
                  <c:v>22035</c:v>
                </c:pt>
                <c:pt idx="1785">
                  <c:v>2653</c:v>
                </c:pt>
                <c:pt idx="1786">
                  <c:v>5543</c:v>
                </c:pt>
                <c:pt idx="1787">
                  <c:v>8078</c:v>
                </c:pt>
                <c:pt idx="1788">
                  <c:v>12614</c:v>
                </c:pt>
                <c:pt idx="1789">
                  <c:v>4637</c:v>
                </c:pt>
                <c:pt idx="1790">
                  <c:v>16887</c:v>
                </c:pt>
                <c:pt idx="1791">
                  <c:v>34740</c:v>
                </c:pt>
                <c:pt idx="1792">
                  <c:v>39253</c:v>
                </c:pt>
                <c:pt idx="1793">
                  <c:v>355394</c:v>
                </c:pt>
                <c:pt idx="1794">
                  <c:v>1440750</c:v>
                </c:pt>
                <c:pt idx="1795">
                  <c:v>222887</c:v>
                </c:pt>
                <c:pt idx="1796">
                  <c:v>1129813</c:v>
                </c:pt>
                <c:pt idx="1797">
                  <c:v>6652</c:v>
                </c:pt>
                <c:pt idx="1798">
                  <c:v>57452</c:v>
                </c:pt>
                <c:pt idx="1799">
                  <c:v>285257</c:v>
                </c:pt>
                <c:pt idx="1800">
                  <c:v>514662</c:v>
                </c:pt>
                <c:pt idx="1801">
                  <c:v>5839</c:v>
                </c:pt>
                <c:pt idx="1802">
                  <c:v>49072</c:v>
                </c:pt>
                <c:pt idx="1803">
                  <c:v>235524</c:v>
                </c:pt>
                <c:pt idx="1804">
                  <c:v>567858</c:v>
                </c:pt>
                <c:pt idx="1805">
                  <c:v>43094</c:v>
                </c:pt>
                <c:pt idx="1806">
                  <c:v>58454</c:v>
                </c:pt>
                <c:pt idx="1807">
                  <c:v>135370</c:v>
                </c:pt>
                <c:pt idx="1808">
                  <c:v>293398</c:v>
                </c:pt>
                <c:pt idx="1809">
                  <c:v>319655</c:v>
                </c:pt>
                <c:pt idx="1810">
                  <c:v>1205801</c:v>
                </c:pt>
                <c:pt idx="1811">
                  <c:v>197511</c:v>
                </c:pt>
                <c:pt idx="1812">
                  <c:v>916668</c:v>
                </c:pt>
                <c:pt idx="1813">
                  <c:v>303824</c:v>
                </c:pt>
                <c:pt idx="1814">
                  <c:v>542846</c:v>
                </c:pt>
                <c:pt idx="1815">
                  <c:v>1237</c:v>
                </c:pt>
                <c:pt idx="1816">
                  <c:v>13674</c:v>
                </c:pt>
                <c:pt idx="1817">
                  <c:v>23935</c:v>
                </c:pt>
                <c:pt idx="1818">
                  <c:v>46771</c:v>
                </c:pt>
                <c:pt idx="1819">
                  <c:v>271</c:v>
                </c:pt>
                <c:pt idx="1820">
                  <c:v>35650</c:v>
                </c:pt>
                <c:pt idx="1821">
                  <c:v>31460</c:v>
                </c:pt>
                <c:pt idx="1822">
                  <c:v>96991</c:v>
                </c:pt>
                <c:pt idx="1823">
                  <c:v>20192</c:v>
                </c:pt>
                <c:pt idx="1824">
                  <c:v>1591</c:v>
                </c:pt>
                <c:pt idx="1825">
                  <c:v>1285387</c:v>
                </c:pt>
                <c:pt idx="1826">
                  <c:v>1578</c:v>
                </c:pt>
                <c:pt idx="1827">
                  <c:v>44292</c:v>
                </c:pt>
                <c:pt idx="1828">
                  <c:v>6966</c:v>
                </c:pt>
                <c:pt idx="1829">
                  <c:v>5666</c:v>
                </c:pt>
                <c:pt idx="1830">
                  <c:v>1286</c:v>
                </c:pt>
                <c:pt idx="1831">
                  <c:v>1422</c:v>
                </c:pt>
                <c:pt idx="1832">
                  <c:v>2602</c:v>
                </c:pt>
                <c:pt idx="1833">
                  <c:v>2807</c:v>
                </c:pt>
                <c:pt idx="1834">
                  <c:v>2657</c:v>
                </c:pt>
                <c:pt idx="1835">
                  <c:v>18369</c:v>
                </c:pt>
                <c:pt idx="1836">
                  <c:v>24089</c:v>
                </c:pt>
                <c:pt idx="1837">
                  <c:v>110</c:v>
                </c:pt>
                <c:pt idx="1838">
                  <c:v>940</c:v>
                </c:pt>
                <c:pt idx="1839">
                  <c:v>368</c:v>
                </c:pt>
                <c:pt idx="1840">
                  <c:v>2464</c:v>
                </c:pt>
                <c:pt idx="1841">
                  <c:v>6216</c:v>
                </c:pt>
                <c:pt idx="1842">
                  <c:v>936</c:v>
                </c:pt>
                <c:pt idx="1843">
                  <c:v>88</c:v>
                </c:pt>
                <c:pt idx="1844">
                  <c:v>2214</c:v>
                </c:pt>
                <c:pt idx="1845">
                  <c:v>6533</c:v>
                </c:pt>
                <c:pt idx="1846">
                  <c:v>326</c:v>
                </c:pt>
                <c:pt idx="1847">
                  <c:v>4126</c:v>
                </c:pt>
                <c:pt idx="1848">
                  <c:v>0</c:v>
                </c:pt>
                <c:pt idx="1849">
                  <c:v>0</c:v>
                </c:pt>
                <c:pt idx="1850">
                  <c:v>7117</c:v>
                </c:pt>
                <c:pt idx="1851">
                  <c:v>4500</c:v>
                </c:pt>
                <c:pt idx="1852">
                  <c:v>741</c:v>
                </c:pt>
                <c:pt idx="1853">
                  <c:v>17438</c:v>
                </c:pt>
                <c:pt idx="1854">
                  <c:v>239</c:v>
                </c:pt>
                <c:pt idx="1855">
                  <c:v>157</c:v>
                </c:pt>
                <c:pt idx="1856">
                  <c:v>451</c:v>
                </c:pt>
                <c:pt idx="1857">
                  <c:v>3777</c:v>
                </c:pt>
                <c:pt idx="1858">
                  <c:v>24996</c:v>
                </c:pt>
                <c:pt idx="1859">
                  <c:v>5716</c:v>
                </c:pt>
                <c:pt idx="1860">
                  <c:v>80001</c:v>
                </c:pt>
                <c:pt idx="1861">
                  <c:v>125938</c:v>
                </c:pt>
                <c:pt idx="1862">
                  <c:v>189</c:v>
                </c:pt>
                <c:pt idx="1863">
                  <c:v>1765</c:v>
                </c:pt>
                <c:pt idx="1864">
                  <c:v>778</c:v>
                </c:pt>
                <c:pt idx="1865">
                  <c:v>121</c:v>
                </c:pt>
                <c:pt idx="1866">
                  <c:v>76</c:v>
                </c:pt>
                <c:pt idx="1867">
                  <c:v>4207</c:v>
                </c:pt>
                <c:pt idx="1868">
                  <c:v>3845</c:v>
                </c:pt>
                <c:pt idx="1869">
                  <c:v>1069</c:v>
                </c:pt>
                <c:pt idx="1870">
                  <c:v>9921</c:v>
                </c:pt>
                <c:pt idx="1871">
                  <c:v>271985</c:v>
                </c:pt>
                <c:pt idx="1872">
                  <c:v>956357</c:v>
                </c:pt>
                <c:pt idx="1873">
                  <c:v>139915</c:v>
                </c:pt>
                <c:pt idx="1874">
                  <c:v>322281</c:v>
                </c:pt>
                <c:pt idx="1875">
                  <c:v>1633451</c:v>
                </c:pt>
                <c:pt idx="1876">
                  <c:v>6131614</c:v>
                </c:pt>
                <c:pt idx="1877">
                  <c:v>282194</c:v>
                </c:pt>
                <c:pt idx="1878">
                  <c:v>1738571</c:v>
                </c:pt>
                <c:pt idx="1879">
                  <c:v>3246</c:v>
                </c:pt>
                <c:pt idx="1880">
                  <c:v>53125</c:v>
                </c:pt>
                <c:pt idx="1881">
                  <c:v>350</c:v>
                </c:pt>
                <c:pt idx="1882">
                  <c:v>13406</c:v>
                </c:pt>
                <c:pt idx="1883">
                  <c:v>185752</c:v>
                </c:pt>
                <c:pt idx="1884">
                  <c:v>3426</c:v>
                </c:pt>
                <c:pt idx="1885">
                  <c:v>95270</c:v>
                </c:pt>
                <c:pt idx="1886">
                  <c:v>32226</c:v>
                </c:pt>
                <c:pt idx="1887">
                  <c:v>20520</c:v>
                </c:pt>
                <c:pt idx="1888">
                  <c:v>19143</c:v>
                </c:pt>
                <c:pt idx="1889">
                  <c:v>21795</c:v>
                </c:pt>
                <c:pt idx="1890">
                  <c:v>148</c:v>
                </c:pt>
                <c:pt idx="1891">
                  <c:v>1456</c:v>
                </c:pt>
                <c:pt idx="1892">
                  <c:v>37029</c:v>
                </c:pt>
                <c:pt idx="1893">
                  <c:v>33850</c:v>
                </c:pt>
                <c:pt idx="1894">
                  <c:v>31750</c:v>
                </c:pt>
                <c:pt idx="1895">
                  <c:v>4585</c:v>
                </c:pt>
                <c:pt idx="1896">
                  <c:v>16069</c:v>
                </c:pt>
                <c:pt idx="1897">
                  <c:v>25026</c:v>
                </c:pt>
                <c:pt idx="1898">
                  <c:v>9548</c:v>
                </c:pt>
                <c:pt idx="1899">
                  <c:v>97835</c:v>
                </c:pt>
                <c:pt idx="1900">
                  <c:v>456</c:v>
                </c:pt>
                <c:pt idx="1901">
                  <c:v>751</c:v>
                </c:pt>
                <c:pt idx="1902">
                  <c:v>8074</c:v>
                </c:pt>
                <c:pt idx="1903">
                  <c:v>4248</c:v>
                </c:pt>
                <c:pt idx="1904">
                  <c:v>13832</c:v>
                </c:pt>
                <c:pt idx="1905">
                  <c:v>6711</c:v>
                </c:pt>
                <c:pt idx="1906">
                  <c:v>5545</c:v>
                </c:pt>
                <c:pt idx="1907">
                  <c:v>923</c:v>
                </c:pt>
                <c:pt idx="1908">
                  <c:v>2620</c:v>
                </c:pt>
                <c:pt idx="1909">
                  <c:v>17239</c:v>
                </c:pt>
                <c:pt idx="1910">
                  <c:v>26183</c:v>
                </c:pt>
                <c:pt idx="1911">
                  <c:v>42585</c:v>
                </c:pt>
                <c:pt idx="1912">
                  <c:v>46982</c:v>
                </c:pt>
                <c:pt idx="1913">
                  <c:v>13347</c:v>
                </c:pt>
                <c:pt idx="1914">
                  <c:v>37951</c:v>
                </c:pt>
                <c:pt idx="1915">
                  <c:v>22749</c:v>
                </c:pt>
                <c:pt idx="1916">
                  <c:v>22676</c:v>
                </c:pt>
                <c:pt idx="1917">
                  <c:v>312</c:v>
                </c:pt>
                <c:pt idx="1918">
                  <c:v>4380</c:v>
                </c:pt>
                <c:pt idx="1919">
                  <c:v>24562</c:v>
                </c:pt>
                <c:pt idx="1920">
                  <c:v>13341</c:v>
                </c:pt>
                <c:pt idx="1921">
                  <c:v>44410</c:v>
                </c:pt>
                <c:pt idx="1922">
                  <c:v>645942</c:v>
                </c:pt>
                <c:pt idx="1923">
                  <c:v>2094</c:v>
                </c:pt>
                <c:pt idx="1924">
                  <c:v>12171</c:v>
                </c:pt>
                <c:pt idx="1925">
                  <c:v>47</c:v>
                </c:pt>
                <c:pt idx="1926">
                  <c:v>607488</c:v>
                </c:pt>
                <c:pt idx="1927">
                  <c:v>611044</c:v>
                </c:pt>
                <c:pt idx="1928">
                  <c:v>1585</c:v>
                </c:pt>
                <c:pt idx="1929">
                  <c:v>5276</c:v>
                </c:pt>
                <c:pt idx="1930">
                  <c:v>10399</c:v>
                </c:pt>
                <c:pt idx="1931">
                  <c:v>50842</c:v>
                </c:pt>
                <c:pt idx="1932">
                  <c:v>4638</c:v>
                </c:pt>
                <c:pt idx="1933">
                  <c:v>20007</c:v>
                </c:pt>
                <c:pt idx="1934">
                  <c:v>23027</c:v>
                </c:pt>
                <c:pt idx="1935">
                  <c:v>119</c:v>
                </c:pt>
                <c:pt idx="1936">
                  <c:v>2493</c:v>
                </c:pt>
                <c:pt idx="1937">
                  <c:v>473</c:v>
                </c:pt>
                <c:pt idx="1938">
                  <c:v>49682</c:v>
                </c:pt>
                <c:pt idx="1939">
                  <c:v>153081</c:v>
                </c:pt>
                <c:pt idx="1940">
                  <c:v>55305</c:v>
                </c:pt>
                <c:pt idx="1941">
                  <c:v>217927</c:v>
                </c:pt>
                <c:pt idx="1942">
                  <c:v>253</c:v>
                </c:pt>
                <c:pt idx="1943">
                  <c:v>22829</c:v>
                </c:pt>
                <c:pt idx="1944">
                  <c:v>613</c:v>
                </c:pt>
                <c:pt idx="1945">
                  <c:v>652</c:v>
                </c:pt>
                <c:pt idx="1946">
                  <c:v>3961</c:v>
                </c:pt>
                <c:pt idx="1947">
                  <c:v>20128</c:v>
                </c:pt>
                <c:pt idx="1948">
                  <c:v>404</c:v>
                </c:pt>
                <c:pt idx="1949">
                  <c:v>29322</c:v>
                </c:pt>
                <c:pt idx="1950">
                  <c:v>1254</c:v>
                </c:pt>
                <c:pt idx="1951">
                  <c:v>9031</c:v>
                </c:pt>
                <c:pt idx="1952">
                  <c:v>452535</c:v>
                </c:pt>
                <c:pt idx="1953">
                  <c:v>2125</c:v>
                </c:pt>
                <c:pt idx="1954">
                  <c:v>6528</c:v>
                </c:pt>
                <c:pt idx="1955">
                  <c:v>846</c:v>
                </c:pt>
                <c:pt idx="1956">
                  <c:v>1017</c:v>
                </c:pt>
                <c:pt idx="1957">
                  <c:v>7082</c:v>
                </c:pt>
                <c:pt idx="1958">
                  <c:v>4857</c:v>
                </c:pt>
                <c:pt idx="1959">
                  <c:v>18875</c:v>
                </c:pt>
                <c:pt idx="1960">
                  <c:v>307743</c:v>
                </c:pt>
                <c:pt idx="1961">
                  <c:v>10830</c:v>
                </c:pt>
                <c:pt idx="1962">
                  <c:v>1647</c:v>
                </c:pt>
                <c:pt idx="1963">
                  <c:v>107</c:v>
                </c:pt>
                <c:pt idx="1964">
                  <c:v>194115</c:v>
                </c:pt>
                <c:pt idx="1965">
                  <c:v>907</c:v>
                </c:pt>
                <c:pt idx="1966">
                  <c:v>84786</c:v>
                </c:pt>
                <c:pt idx="1967">
                  <c:v>30578</c:v>
                </c:pt>
                <c:pt idx="1968">
                  <c:v>291066</c:v>
                </c:pt>
                <c:pt idx="1969">
                  <c:v>19728</c:v>
                </c:pt>
                <c:pt idx="1970">
                  <c:v>16473</c:v>
                </c:pt>
                <c:pt idx="1971">
                  <c:v>154543</c:v>
                </c:pt>
                <c:pt idx="1972">
                  <c:v>438115</c:v>
                </c:pt>
                <c:pt idx="1973">
                  <c:v>47413</c:v>
                </c:pt>
                <c:pt idx="1974">
                  <c:v>189692</c:v>
                </c:pt>
                <c:pt idx="1975">
                  <c:v>25966</c:v>
                </c:pt>
                <c:pt idx="1976">
                  <c:v>82</c:v>
                </c:pt>
                <c:pt idx="1977">
                  <c:v>11802</c:v>
                </c:pt>
                <c:pt idx="1978">
                  <c:v>17321</c:v>
                </c:pt>
                <c:pt idx="1979">
                  <c:v>72477</c:v>
                </c:pt>
                <c:pt idx="1980">
                  <c:v>34</c:v>
                </c:pt>
                <c:pt idx="1981">
                  <c:v>3720</c:v>
                </c:pt>
                <c:pt idx="1982">
                  <c:v>10062</c:v>
                </c:pt>
                <c:pt idx="1983">
                  <c:v>2304</c:v>
                </c:pt>
                <c:pt idx="1984">
                  <c:v>33325</c:v>
                </c:pt>
                <c:pt idx="1985">
                  <c:v>54521</c:v>
                </c:pt>
                <c:pt idx="1986">
                  <c:v>761</c:v>
                </c:pt>
                <c:pt idx="1987">
                  <c:v>3080</c:v>
                </c:pt>
                <c:pt idx="1988">
                  <c:v>54476</c:v>
                </c:pt>
                <c:pt idx="1989">
                  <c:v>9486</c:v>
                </c:pt>
                <c:pt idx="1990">
                  <c:v>16447</c:v>
                </c:pt>
                <c:pt idx="1991">
                  <c:v>12971</c:v>
                </c:pt>
                <c:pt idx="1992">
                  <c:v>70028</c:v>
                </c:pt>
                <c:pt idx="1993">
                  <c:v>78334</c:v>
                </c:pt>
                <c:pt idx="1994">
                  <c:v>109850</c:v>
                </c:pt>
                <c:pt idx="1995">
                  <c:v>27422</c:v>
                </c:pt>
                <c:pt idx="1996">
                  <c:v>130092</c:v>
                </c:pt>
                <c:pt idx="1997">
                  <c:v>51168</c:v>
                </c:pt>
                <c:pt idx="1998">
                  <c:v>9705</c:v>
                </c:pt>
                <c:pt idx="1999">
                  <c:v>18107</c:v>
                </c:pt>
                <c:pt idx="2000">
                  <c:v>99612</c:v>
                </c:pt>
                <c:pt idx="2001">
                  <c:v>26147</c:v>
                </c:pt>
                <c:pt idx="2002">
                  <c:v>31441</c:v>
                </c:pt>
                <c:pt idx="2003">
                  <c:v>55326</c:v>
                </c:pt>
                <c:pt idx="2004">
                  <c:v>1719</c:v>
                </c:pt>
                <c:pt idx="2005">
                  <c:v>7275</c:v>
                </c:pt>
                <c:pt idx="2006">
                  <c:v>2253</c:v>
                </c:pt>
                <c:pt idx="2007">
                  <c:v>209</c:v>
                </c:pt>
                <c:pt idx="2008">
                  <c:v>120</c:v>
                </c:pt>
                <c:pt idx="2009">
                  <c:v>458597</c:v>
                </c:pt>
                <c:pt idx="2010">
                  <c:v>22168</c:v>
                </c:pt>
                <c:pt idx="2011">
                  <c:v>187</c:v>
                </c:pt>
                <c:pt idx="2012">
                  <c:v>38301</c:v>
                </c:pt>
                <c:pt idx="2013">
                  <c:v>197460</c:v>
                </c:pt>
                <c:pt idx="2014">
                  <c:v>397971</c:v>
                </c:pt>
                <c:pt idx="2015">
                  <c:v>528941</c:v>
                </c:pt>
                <c:pt idx="2016">
                  <c:v>66496</c:v>
                </c:pt>
                <c:pt idx="2017">
                  <c:v>167233</c:v>
                </c:pt>
                <c:pt idx="2018">
                  <c:v>2758</c:v>
                </c:pt>
                <c:pt idx="2019">
                  <c:v>16069</c:v>
                </c:pt>
                <c:pt idx="2020">
                  <c:v>20226</c:v>
                </c:pt>
                <c:pt idx="2021">
                  <c:v>0</c:v>
                </c:pt>
                <c:pt idx="2022">
                  <c:v>3339</c:v>
                </c:pt>
                <c:pt idx="2023">
                  <c:v>364</c:v>
                </c:pt>
                <c:pt idx="2024">
                  <c:v>652</c:v>
                </c:pt>
                <c:pt idx="2025">
                  <c:v>2921</c:v>
                </c:pt>
                <c:pt idx="2026">
                  <c:v>9423</c:v>
                </c:pt>
                <c:pt idx="2027">
                  <c:v>35051</c:v>
                </c:pt>
                <c:pt idx="2028">
                  <c:v>15479</c:v>
                </c:pt>
                <c:pt idx="2029">
                  <c:v>7479</c:v>
                </c:pt>
                <c:pt idx="2030">
                  <c:v>297</c:v>
                </c:pt>
                <c:pt idx="2031">
                  <c:v>511638</c:v>
                </c:pt>
                <c:pt idx="2032">
                  <c:v>1051500</c:v>
                </c:pt>
                <c:pt idx="2033">
                  <c:v>76728</c:v>
                </c:pt>
                <c:pt idx="2034">
                  <c:v>434</c:v>
                </c:pt>
                <c:pt idx="2035">
                  <c:v>188703</c:v>
                </c:pt>
                <c:pt idx="2036">
                  <c:v>144</c:v>
                </c:pt>
                <c:pt idx="2037">
                  <c:v>2058</c:v>
                </c:pt>
                <c:pt idx="2038">
                  <c:v>18241</c:v>
                </c:pt>
                <c:pt idx="2039">
                  <c:v>1677</c:v>
                </c:pt>
                <c:pt idx="2040">
                  <c:v>2329</c:v>
                </c:pt>
                <c:pt idx="2041">
                  <c:v>13035</c:v>
                </c:pt>
                <c:pt idx="2042">
                  <c:v>4550</c:v>
                </c:pt>
                <c:pt idx="2043">
                  <c:v>35080</c:v>
                </c:pt>
                <c:pt idx="2044">
                  <c:v>566</c:v>
                </c:pt>
                <c:pt idx="2045">
                  <c:v>1271</c:v>
                </c:pt>
                <c:pt idx="2046">
                  <c:v>17851</c:v>
                </c:pt>
                <c:pt idx="2047">
                  <c:v>4402</c:v>
                </c:pt>
                <c:pt idx="2048">
                  <c:v>20719</c:v>
                </c:pt>
                <c:pt idx="2049">
                  <c:v>31591</c:v>
                </c:pt>
                <c:pt idx="2050">
                  <c:v>21866</c:v>
                </c:pt>
                <c:pt idx="2051">
                  <c:v>26962</c:v>
                </c:pt>
                <c:pt idx="2052">
                  <c:v>940071</c:v>
                </c:pt>
                <c:pt idx="2053">
                  <c:v>302166</c:v>
                </c:pt>
                <c:pt idx="2054">
                  <c:v>1621310</c:v>
                </c:pt>
                <c:pt idx="2055">
                  <c:v>1504</c:v>
                </c:pt>
                <c:pt idx="2056">
                  <c:v>612</c:v>
                </c:pt>
                <c:pt idx="2057">
                  <c:v>13335</c:v>
                </c:pt>
                <c:pt idx="2058">
                  <c:v>1561</c:v>
                </c:pt>
                <c:pt idx="2059">
                  <c:v>165713</c:v>
                </c:pt>
                <c:pt idx="2060">
                  <c:v>15255</c:v>
                </c:pt>
                <c:pt idx="2061">
                  <c:v>15273</c:v>
                </c:pt>
                <c:pt idx="2062">
                  <c:v>1641</c:v>
                </c:pt>
                <c:pt idx="2063">
                  <c:v>23076</c:v>
                </c:pt>
                <c:pt idx="2064">
                  <c:v>56663</c:v>
                </c:pt>
                <c:pt idx="2065">
                  <c:v>2673</c:v>
                </c:pt>
                <c:pt idx="2066">
                  <c:v>2427</c:v>
                </c:pt>
                <c:pt idx="2067">
                  <c:v>929</c:v>
                </c:pt>
                <c:pt idx="2068">
                  <c:v>2941</c:v>
                </c:pt>
                <c:pt idx="2069">
                  <c:v>5925</c:v>
                </c:pt>
                <c:pt idx="2070">
                  <c:v>56183</c:v>
                </c:pt>
                <c:pt idx="2071">
                  <c:v>785</c:v>
                </c:pt>
                <c:pt idx="2072">
                  <c:v>10389</c:v>
                </c:pt>
                <c:pt idx="2073">
                  <c:v>2912710</c:v>
                </c:pt>
                <c:pt idx="2074">
                  <c:v>928</c:v>
                </c:pt>
                <c:pt idx="2075">
                  <c:v>11909</c:v>
                </c:pt>
                <c:pt idx="2076">
                  <c:v>15549</c:v>
                </c:pt>
                <c:pt idx="2077">
                  <c:v>3932</c:v>
                </c:pt>
                <c:pt idx="2078">
                  <c:v>6746</c:v>
                </c:pt>
                <c:pt idx="2079">
                  <c:v>76443</c:v>
                </c:pt>
                <c:pt idx="2080">
                  <c:v>3197</c:v>
                </c:pt>
                <c:pt idx="2081">
                  <c:v>11034</c:v>
                </c:pt>
                <c:pt idx="2082">
                  <c:v>129</c:v>
                </c:pt>
                <c:pt idx="2083">
                  <c:v>1797</c:v>
                </c:pt>
                <c:pt idx="2084">
                  <c:v>2637416</c:v>
                </c:pt>
                <c:pt idx="2085">
                  <c:v>212847</c:v>
                </c:pt>
                <c:pt idx="2086">
                  <c:v>20525</c:v>
                </c:pt>
                <c:pt idx="2087">
                  <c:v>21563</c:v>
                </c:pt>
                <c:pt idx="2088">
                  <c:v>201904</c:v>
                </c:pt>
                <c:pt idx="2089">
                  <c:v>208449</c:v>
                </c:pt>
                <c:pt idx="2090">
                  <c:v>325800</c:v>
                </c:pt>
                <c:pt idx="2091">
                  <c:v>1557633</c:v>
                </c:pt>
                <c:pt idx="2092">
                  <c:v>7227</c:v>
                </c:pt>
                <c:pt idx="2093">
                  <c:v>43004</c:v>
                </c:pt>
                <c:pt idx="2094">
                  <c:v>9393</c:v>
                </c:pt>
                <c:pt idx="2095">
                  <c:v>48541</c:v>
                </c:pt>
                <c:pt idx="2096">
                  <c:v>527</c:v>
                </c:pt>
                <c:pt idx="2097">
                  <c:v>19810</c:v>
                </c:pt>
                <c:pt idx="2098">
                  <c:v>425921</c:v>
                </c:pt>
                <c:pt idx="2099">
                  <c:v>1695962</c:v>
                </c:pt>
                <c:pt idx="2100">
                  <c:v>19874</c:v>
                </c:pt>
                <c:pt idx="2101">
                  <c:v>303898</c:v>
                </c:pt>
                <c:pt idx="2102">
                  <c:v>8112</c:v>
                </c:pt>
                <c:pt idx="2103">
                  <c:v>47407</c:v>
                </c:pt>
                <c:pt idx="2104">
                  <c:v>66019</c:v>
                </c:pt>
                <c:pt idx="2105">
                  <c:v>49264</c:v>
                </c:pt>
                <c:pt idx="2106">
                  <c:v>869</c:v>
                </c:pt>
                <c:pt idx="2107">
                  <c:v>46086</c:v>
                </c:pt>
                <c:pt idx="2108">
                  <c:v>1492</c:v>
                </c:pt>
                <c:pt idx="2109">
                  <c:v>22075</c:v>
                </c:pt>
                <c:pt idx="2110">
                  <c:v>1419</c:v>
                </c:pt>
                <c:pt idx="2111">
                  <c:v>65179</c:v>
                </c:pt>
                <c:pt idx="2112">
                  <c:v>141</c:v>
                </c:pt>
                <c:pt idx="2113">
                  <c:v>181</c:v>
                </c:pt>
                <c:pt idx="2114">
                  <c:v>1011</c:v>
                </c:pt>
                <c:pt idx="2115">
                  <c:v>18925</c:v>
                </c:pt>
                <c:pt idx="2116">
                  <c:v>4998</c:v>
                </c:pt>
                <c:pt idx="2117">
                  <c:v>53933</c:v>
                </c:pt>
                <c:pt idx="2118">
                  <c:v>9607</c:v>
                </c:pt>
                <c:pt idx="2119">
                  <c:v>50912</c:v>
                </c:pt>
                <c:pt idx="2120">
                  <c:v>34096</c:v>
                </c:pt>
                <c:pt idx="2121">
                  <c:v>174122</c:v>
                </c:pt>
                <c:pt idx="2122">
                  <c:v>10879</c:v>
                </c:pt>
                <c:pt idx="2123">
                  <c:v>38962</c:v>
                </c:pt>
                <c:pt idx="2124">
                  <c:v>3862</c:v>
                </c:pt>
                <c:pt idx="2125">
                  <c:v>7240</c:v>
                </c:pt>
                <c:pt idx="2126">
                  <c:v>4300</c:v>
                </c:pt>
                <c:pt idx="2127">
                  <c:v>3688</c:v>
                </c:pt>
                <c:pt idx="2128">
                  <c:v>7412</c:v>
                </c:pt>
                <c:pt idx="2129">
                  <c:v>1140</c:v>
                </c:pt>
                <c:pt idx="2130">
                  <c:v>27560</c:v>
                </c:pt>
                <c:pt idx="2131">
                  <c:v>1206</c:v>
                </c:pt>
                <c:pt idx="2132">
                  <c:v>418</c:v>
                </c:pt>
                <c:pt idx="2133">
                  <c:v>7105</c:v>
                </c:pt>
                <c:pt idx="2134">
                  <c:v>326</c:v>
                </c:pt>
                <c:pt idx="2135">
                  <c:v>515</c:v>
                </c:pt>
                <c:pt idx="2136">
                  <c:v>4775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EA-4216-9518-1FA878DD58EB}"/>
            </c:ext>
          </c:extLst>
        </c:ser>
        <c:ser>
          <c:idx val="1"/>
          <c:order val="1"/>
          <c:tx>
            <c:strRef>
              <c:f>'q18'!$C$3</c:f>
              <c:strCache>
                <c:ptCount val="1"/>
                <c:pt idx="0">
                  <c:v>Sum of dislikes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'q18'!$A$4:$A$3562</c:f>
              <c:multiLvlStrCache>
                <c:ptCount val="2138"/>
                <c:lvl>
                  <c:pt idx="0">
                    <c:v>2017</c:v>
                  </c:pt>
                  <c:pt idx="1">
                    <c:v>2017</c:v>
                  </c:pt>
                  <c:pt idx="2">
                    <c:v>2018</c:v>
                  </c:pt>
                  <c:pt idx="3">
                    <c:v>2017</c:v>
                  </c:pt>
                  <c:pt idx="4">
                    <c:v>2018</c:v>
                  </c:pt>
                  <c:pt idx="5">
                    <c:v>2017</c:v>
                  </c:pt>
                  <c:pt idx="6">
                    <c:v>2018</c:v>
                  </c:pt>
                  <c:pt idx="7">
                    <c:v>2017</c:v>
                  </c:pt>
                  <c:pt idx="8">
                    <c:v>2018</c:v>
                  </c:pt>
                  <c:pt idx="9">
                    <c:v>2017</c:v>
                  </c:pt>
                  <c:pt idx="10">
                    <c:v>2018</c:v>
                  </c:pt>
                  <c:pt idx="11">
                    <c:v>2017</c:v>
                  </c:pt>
                  <c:pt idx="12">
                    <c:v>2018</c:v>
                  </c:pt>
                  <c:pt idx="13">
                    <c:v>2017</c:v>
                  </c:pt>
                  <c:pt idx="14">
                    <c:v>2018</c:v>
                  </c:pt>
                  <c:pt idx="15">
                    <c:v>2017</c:v>
                  </c:pt>
                  <c:pt idx="16">
                    <c:v>2018</c:v>
                  </c:pt>
                  <c:pt idx="17">
                    <c:v>2017</c:v>
                  </c:pt>
                  <c:pt idx="18">
                    <c:v>2017</c:v>
                  </c:pt>
                  <c:pt idx="19">
                    <c:v>2018</c:v>
                  </c:pt>
                  <c:pt idx="20">
                    <c:v>2018</c:v>
                  </c:pt>
                  <c:pt idx="21">
                    <c:v>2017</c:v>
                  </c:pt>
                  <c:pt idx="22">
                    <c:v>2018</c:v>
                  </c:pt>
                  <c:pt idx="23">
                    <c:v>2018</c:v>
                  </c:pt>
                  <c:pt idx="24">
                    <c:v>2017</c:v>
                  </c:pt>
                  <c:pt idx="25">
                    <c:v>2018</c:v>
                  </c:pt>
                  <c:pt idx="26">
                    <c:v>2017</c:v>
                  </c:pt>
                  <c:pt idx="27">
                    <c:v>2018</c:v>
                  </c:pt>
                  <c:pt idx="28">
                    <c:v>2017</c:v>
                  </c:pt>
                  <c:pt idx="29">
                    <c:v>2018</c:v>
                  </c:pt>
                  <c:pt idx="30">
                    <c:v>2017</c:v>
                  </c:pt>
                  <c:pt idx="31">
                    <c:v>2018</c:v>
                  </c:pt>
                  <c:pt idx="32">
                    <c:v>2018</c:v>
                  </c:pt>
                  <c:pt idx="33">
                    <c:v>2017</c:v>
                  </c:pt>
                  <c:pt idx="34">
                    <c:v>2018</c:v>
                  </c:pt>
                  <c:pt idx="35">
                    <c:v>2017</c:v>
                  </c:pt>
                  <c:pt idx="36">
                    <c:v>2018</c:v>
                  </c:pt>
                  <c:pt idx="37">
                    <c:v>2017</c:v>
                  </c:pt>
                  <c:pt idx="38">
                    <c:v>2018</c:v>
                  </c:pt>
                  <c:pt idx="39">
                    <c:v>2017</c:v>
                  </c:pt>
                  <c:pt idx="40">
                    <c:v>2018</c:v>
                  </c:pt>
                  <c:pt idx="41">
                    <c:v>2018</c:v>
                  </c:pt>
                  <c:pt idx="42">
                    <c:v>2018</c:v>
                  </c:pt>
                  <c:pt idx="43">
                    <c:v>2017</c:v>
                  </c:pt>
                  <c:pt idx="44">
                    <c:v>2018</c:v>
                  </c:pt>
                  <c:pt idx="45">
                    <c:v>2017</c:v>
                  </c:pt>
                  <c:pt idx="46">
                    <c:v>2018</c:v>
                  </c:pt>
                  <c:pt idx="47">
                    <c:v>2018</c:v>
                  </c:pt>
                  <c:pt idx="48">
                    <c:v>2017</c:v>
                  </c:pt>
                  <c:pt idx="49">
                    <c:v>2018</c:v>
                  </c:pt>
                  <c:pt idx="50">
                    <c:v>2018</c:v>
                  </c:pt>
                  <c:pt idx="51">
                    <c:v>2017</c:v>
                  </c:pt>
                  <c:pt idx="52">
                    <c:v>2018</c:v>
                  </c:pt>
                  <c:pt idx="53">
                    <c:v>2018</c:v>
                  </c:pt>
                  <c:pt idx="54">
                    <c:v>2017</c:v>
                  </c:pt>
                  <c:pt idx="55">
                    <c:v>2018</c:v>
                  </c:pt>
                  <c:pt idx="56">
                    <c:v>2018</c:v>
                  </c:pt>
                  <c:pt idx="57">
                    <c:v>2018</c:v>
                  </c:pt>
                  <c:pt idx="58">
                    <c:v>2018</c:v>
                  </c:pt>
                  <c:pt idx="59">
                    <c:v>2017</c:v>
                  </c:pt>
                  <c:pt idx="60">
                    <c:v>2018</c:v>
                  </c:pt>
                  <c:pt idx="61">
                    <c:v>2017</c:v>
                  </c:pt>
                  <c:pt idx="62">
                    <c:v>2018</c:v>
                  </c:pt>
                  <c:pt idx="63">
                    <c:v>2017</c:v>
                  </c:pt>
                  <c:pt idx="64">
                    <c:v>2018</c:v>
                  </c:pt>
                  <c:pt idx="65">
                    <c:v>2017</c:v>
                  </c:pt>
                  <c:pt idx="66">
                    <c:v>2018</c:v>
                  </c:pt>
                  <c:pt idx="67">
                    <c:v>2017</c:v>
                  </c:pt>
                  <c:pt idx="68">
                    <c:v>2018</c:v>
                  </c:pt>
                  <c:pt idx="69">
                    <c:v>2017</c:v>
                  </c:pt>
                  <c:pt idx="70">
                    <c:v>2018</c:v>
                  </c:pt>
                  <c:pt idx="71">
                    <c:v>2017</c:v>
                  </c:pt>
                  <c:pt idx="72">
                    <c:v>2018</c:v>
                  </c:pt>
                  <c:pt idx="73">
                    <c:v>2018</c:v>
                  </c:pt>
                  <c:pt idx="74">
                    <c:v>2017</c:v>
                  </c:pt>
                  <c:pt idx="75">
                    <c:v>2018</c:v>
                  </c:pt>
                  <c:pt idx="76">
                    <c:v>2017</c:v>
                  </c:pt>
                  <c:pt idx="77">
                    <c:v>2018</c:v>
                  </c:pt>
                  <c:pt idx="78">
                    <c:v>2017</c:v>
                  </c:pt>
                  <c:pt idx="79">
                    <c:v>2018</c:v>
                  </c:pt>
                  <c:pt idx="80">
                    <c:v>2018</c:v>
                  </c:pt>
                  <c:pt idx="81">
                    <c:v>2017</c:v>
                  </c:pt>
                  <c:pt idx="82">
                    <c:v>2018</c:v>
                  </c:pt>
                  <c:pt idx="83">
                    <c:v>2018</c:v>
                  </c:pt>
                  <c:pt idx="84">
                    <c:v>2017</c:v>
                  </c:pt>
                  <c:pt idx="85">
                    <c:v>2018</c:v>
                  </c:pt>
                  <c:pt idx="86">
                    <c:v>2017</c:v>
                  </c:pt>
                  <c:pt idx="87">
                    <c:v>2018</c:v>
                  </c:pt>
                  <c:pt idx="88">
                    <c:v>2018</c:v>
                  </c:pt>
                  <c:pt idx="89">
                    <c:v>2017</c:v>
                  </c:pt>
                  <c:pt idx="90">
                    <c:v>2018</c:v>
                  </c:pt>
                  <c:pt idx="91">
                    <c:v>2018</c:v>
                  </c:pt>
                  <c:pt idx="92">
                    <c:v>2017</c:v>
                  </c:pt>
                  <c:pt idx="93">
                    <c:v>2018</c:v>
                  </c:pt>
                  <c:pt idx="94">
                    <c:v>2017</c:v>
                  </c:pt>
                  <c:pt idx="95">
                    <c:v>2018</c:v>
                  </c:pt>
                  <c:pt idx="96">
                    <c:v>2017</c:v>
                  </c:pt>
                  <c:pt idx="97">
                    <c:v>2018</c:v>
                  </c:pt>
                  <c:pt idx="98">
                    <c:v>2018</c:v>
                  </c:pt>
                  <c:pt idx="99">
                    <c:v>2018</c:v>
                  </c:pt>
                  <c:pt idx="100">
                    <c:v>2017</c:v>
                  </c:pt>
                  <c:pt idx="101">
                    <c:v>2018</c:v>
                  </c:pt>
                  <c:pt idx="102">
                    <c:v>2018</c:v>
                  </c:pt>
                  <c:pt idx="103">
                    <c:v>2018</c:v>
                  </c:pt>
                  <c:pt idx="104">
                    <c:v>2018</c:v>
                  </c:pt>
                  <c:pt idx="105">
                    <c:v>2017</c:v>
                  </c:pt>
                  <c:pt idx="106">
                    <c:v>2018</c:v>
                  </c:pt>
                  <c:pt idx="107">
                    <c:v>2017</c:v>
                  </c:pt>
                  <c:pt idx="108">
                    <c:v>2018</c:v>
                  </c:pt>
                  <c:pt idx="109">
                    <c:v>2017</c:v>
                  </c:pt>
                  <c:pt idx="110">
                    <c:v>2018</c:v>
                  </c:pt>
                  <c:pt idx="111">
                    <c:v>2018</c:v>
                  </c:pt>
                  <c:pt idx="112">
                    <c:v>2017</c:v>
                  </c:pt>
                  <c:pt idx="113">
                    <c:v>2018</c:v>
                  </c:pt>
                  <c:pt idx="114">
                    <c:v>2018</c:v>
                  </c:pt>
                  <c:pt idx="115">
                    <c:v>2017</c:v>
                  </c:pt>
                  <c:pt idx="116">
                    <c:v>2018</c:v>
                  </c:pt>
                  <c:pt idx="117">
                    <c:v>2018</c:v>
                  </c:pt>
                  <c:pt idx="118">
                    <c:v>2017</c:v>
                  </c:pt>
                  <c:pt idx="119">
                    <c:v>2018</c:v>
                  </c:pt>
                  <c:pt idx="120">
                    <c:v>2018</c:v>
                  </c:pt>
                  <c:pt idx="121">
                    <c:v>2017</c:v>
                  </c:pt>
                  <c:pt idx="122">
                    <c:v>2018</c:v>
                  </c:pt>
                  <c:pt idx="123">
                    <c:v>2017</c:v>
                  </c:pt>
                  <c:pt idx="124">
                    <c:v>2018</c:v>
                  </c:pt>
                  <c:pt idx="125">
                    <c:v>2018</c:v>
                  </c:pt>
                  <c:pt idx="126">
                    <c:v>2017</c:v>
                  </c:pt>
                  <c:pt idx="127">
                    <c:v>2017</c:v>
                  </c:pt>
                  <c:pt idx="128">
                    <c:v>2017</c:v>
                  </c:pt>
                  <c:pt idx="129">
                    <c:v>2018</c:v>
                  </c:pt>
                  <c:pt idx="130">
                    <c:v>2017</c:v>
                  </c:pt>
                  <c:pt idx="131">
                    <c:v>2018</c:v>
                  </c:pt>
                  <c:pt idx="132">
                    <c:v>2017</c:v>
                  </c:pt>
                  <c:pt idx="133">
                    <c:v>2017</c:v>
                  </c:pt>
                  <c:pt idx="134">
                    <c:v>2018</c:v>
                  </c:pt>
                  <c:pt idx="135">
                    <c:v>2017</c:v>
                  </c:pt>
                  <c:pt idx="136">
                    <c:v>2018</c:v>
                  </c:pt>
                  <c:pt idx="137">
                    <c:v>2017</c:v>
                  </c:pt>
                  <c:pt idx="138">
                    <c:v>2018</c:v>
                  </c:pt>
                  <c:pt idx="139">
                    <c:v>2018</c:v>
                  </c:pt>
                  <c:pt idx="140">
                    <c:v>2017</c:v>
                  </c:pt>
                  <c:pt idx="141">
                    <c:v>2017</c:v>
                  </c:pt>
                  <c:pt idx="142">
                    <c:v>2018</c:v>
                  </c:pt>
                  <c:pt idx="143">
                    <c:v>2017</c:v>
                  </c:pt>
                  <c:pt idx="144">
                    <c:v>2017</c:v>
                  </c:pt>
                  <c:pt idx="145">
                    <c:v>2017</c:v>
                  </c:pt>
                  <c:pt idx="146">
                    <c:v>2017</c:v>
                  </c:pt>
                  <c:pt idx="147">
                    <c:v>2017</c:v>
                  </c:pt>
                  <c:pt idx="148">
                    <c:v>2017</c:v>
                  </c:pt>
                  <c:pt idx="149">
                    <c:v>2017</c:v>
                  </c:pt>
                  <c:pt idx="150">
                    <c:v>2018</c:v>
                  </c:pt>
                  <c:pt idx="151">
                    <c:v>2017</c:v>
                  </c:pt>
                  <c:pt idx="152">
                    <c:v>2018</c:v>
                  </c:pt>
                  <c:pt idx="153">
                    <c:v>2017</c:v>
                  </c:pt>
                  <c:pt idx="154">
                    <c:v>2018</c:v>
                  </c:pt>
                  <c:pt idx="155">
                    <c:v>2017</c:v>
                  </c:pt>
                  <c:pt idx="156">
                    <c:v>2018</c:v>
                  </c:pt>
                  <c:pt idx="157">
                    <c:v>2017</c:v>
                  </c:pt>
                  <c:pt idx="158">
                    <c:v>2018</c:v>
                  </c:pt>
                  <c:pt idx="159">
                    <c:v>2018</c:v>
                  </c:pt>
                  <c:pt idx="160">
                    <c:v>2017</c:v>
                  </c:pt>
                  <c:pt idx="161">
                    <c:v>2018</c:v>
                  </c:pt>
                  <c:pt idx="162">
                    <c:v>2017</c:v>
                  </c:pt>
                  <c:pt idx="163">
                    <c:v>2018</c:v>
                  </c:pt>
                  <c:pt idx="164">
                    <c:v>2018</c:v>
                  </c:pt>
                  <c:pt idx="165">
                    <c:v>2017</c:v>
                  </c:pt>
                  <c:pt idx="166">
                    <c:v>2018</c:v>
                  </c:pt>
                  <c:pt idx="167">
                    <c:v>2018</c:v>
                  </c:pt>
                  <c:pt idx="168">
                    <c:v>2018</c:v>
                  </c:pt>
                  <c:pt idx="169">
                    <c:v>2017</c:v>
                  </c:pt>
                  <c:pt idx="170">
                    <c:v>2018</c:v>
                  </c:pt>
                  <c:pt idx="171">
                    <c:v>2017</c:v>
                  </c:pt>
                  <c:pt idx="172">
                    <c:v>2018</c:v>
                  </c:pt>
                  <c:pt idx="173">
                    <c:v>2017</c:v>
                  </c:pt>
                  <c:pt idx="174">
                    <c:v>2017</c:v>
                  </c:pt>
                  <c:pt idx="175">
                    <c:v>2018</c:v>
                  </c:pt>
                  <c:pt idx="176">
                    <c:v>2018</c:v>
                  </c:pt>
                  <c:pt idx="177">
                    <c:v>2017</c:v>
                  </c:pt>
                  <c:pt idx="178">
                    <c:v>2018</c:v>
                  </c:pt>
                  <c:pt idx="179">
                    <c:v>2018</c:v>
                  </c:pt>
                  <c:pt idx="180">
                    <c:v>2018</c:v>
                  </c:pt>
                  <c:pt idx="181">
                    <c:v>2017</c:v>
                  </c:pt>
                  <c:pt idx="182">
                    <c:v>2018</c:v>
                  </c:pt>
                  <c:pt idx="183">
                    <c:v>2017</c:v>
                  </c:pt>
                  <c:pt idx="184">
                    <c:v>2018</c:v>
                  </c:pt>
                  <c:pt idx="185">
                    <c:v>2017</c:v>
                  </c:pt>
                  <c:pt idx="186">
                    <c:v>2018</c:v>
                  </c:pt>
                  <c:pt idx="187">
                    <c:v>2018</c:v>
                  </c:pt>
                  <c:pt idx="188">
                    <c:v>2018</c:v>
                  </c:pt>
                  <c:pt idx="189">
                    <c:v>2017</c:v>
                  </c:pt>
                  <c:pt idx="190">
                    <c:v>2018</c:v>
                  </c:pt>
                  <c:pt idx="191">
                    <c:v>2017</c:v>
                  </c:pt>
                  <c:pt idx="192">
                    <c:v>2018</c:v>
                  </c:pt>
                  <c:pt idx="193">
                    <c:v>2017</c:v>
                  </c:pt>
                  <c:pt idx="194">
                    <c:v>2018</c:v>
                  </c:pt>
                  <c:pt idx="195">
                    <c:v>2017</c:v>
                  </c:pt>
                  <c:pt idx="196">
                    <c:v>2018</c:v>
                  </c:pt>
                  <c:pt idx="197">
                    <c:v>2018</c:v>
                  </c:pt>
                  <c:pt idx="198">
                    <c:v>2017</c:v>
                  </c:pt>
                  <c:pt idx="199">
                    <c:v>2018</c:v>
                  </c:pt>
                  <c:pt idx="200">
                    <c:v>2017</c:v>
                  </c:pt>
                  <c:pt idx="201">
                    <c:v>2018</c:v>
                  </c:pt>
                  <c:pt idx="202">
                    <c:v>2017</c:v>
                  </c:pt>
                  <c:pt idx="203">
                    <c:v>2018</c:v>
                  </c:pt>
                  <c:pt idx="204">
                    <c:v>2017</c:v>
                  </c:pt>
                  <c:pt idx="205">
                    <c:v>2018</c:v>
                  </c:pt>
                  <c:pt idx="206">
                    <c:v>2018</c:v>
                  </c:pt>
                  <c:pt idx="207">
                    <c:v>2018</c:v>
                  </c:pt>
                  <c:pt idx="208">
                    <c:v>2018</c:v>
                  </c:pt>
                  <c:pt idx="209">
                    <c:v>2017</c:v>
                  </c:pt>
                  <c:pt idx="210">
                    <c:v>2018</c:v>
                  </c:pt>
                  <c:pt idx="211">
                    <c:v>2018</c:v>
                  </c:pt>
                  <c:pt idx="212">
                    <c:v>2017</c:v>
                  </c:pt>
                  <c:pt idx="213">
                    <c:v>2018</c:v>
                  </c:pt>
                  <c:pt idx="214">
                    <c:v>2017</c:v>
                  </c:pt>
                  <c:pt idx="215">
                    <c:v>2018</c:v>
                  </c:pt>
                  <c:pt idx="216">
                    <c:v>2018</c:v>
                  </c:pt>
                  <c:pt idx="217">
                    <c:v>2017</c:v>
                  </c:pt>
                  <c:pt idx="218">
                    <c:v>2018</c:v>
                  </c:pt>
                  <c:pt idx="219">
                    <c:v>2018</c:v>
                  </c:pt>
                  <c:pt idx="220">
                    <c:v>2017</c:v>
                  </c:pt>
                  <c:pt idx="221">
                    <c:v>2018</c:v>
                  </c:pt>
                  <c:pt idx="222">
                    <c:v>2017</c:v>
                  </c:pt>
                  <c:pt idx="223">
                    <c:v>2018</c:v>
                  </c:pt>
                  <c:pt idx="224">
                    <c:v>2018</c:v>
                  </c:pt>
                  <c:pt idx="225">
                    <c:v>2017</c:v>
                  </c:pt>
                  <c:pt idx="226">
                    <c:v>2018</c:v>
                  </c:pt>
                  <c:pt idx="227">
                    <c:v>2017</c:v>
                  </c:pt>
                  <c:pt idx="228">
                    <c:v>2018</c:v>
                  </c:pt>
                  <c:pt idx="229">
                    <c:v>2017</c:v>
                  </c:pt>
                  <c:pt idx="230">
                    <c:v>2018</c:v>
                  </c:pt>
                  <c:pt idx="231">
                    <c:v>2017</c:v>
                  </c:pt>
                  <c:pt idx="232">
                    <c:v>2018</c:v>
                  </c:pt>
                  <c:pt idx="233">
                    <c:v>2018</c:v>
                  </c:pt>
                  <c:pt idx="234">
                    <c:v>2018</c:v>
                  </c:pt>
                  <c:pt idx="235">
                    <c:v>2018</c:v>
                  </c:pt>
                  <c:pt idx="236">
                    <c:v>2018</c:v>
                  </c:pt>
                  <c:pt idx="237">
                    <c:v>2017</c:v>
                  </c:pt>
                  <c:pt idx="238">
                    <c:v>2018</c:v>
                  </c:pt>
                  <c:pt idx="239">
                    <c:v>2017</c:v>
                  </c:pt>
                  <c:pt idx="240">
                    <c:v>2017</c:v>
                  </c:pt>
                  <c:pt idx="241">
                    <c:v>2018</c:v>
                  </c:pt>
                  <c:pt idx="242">
                    <c:v>2018</c:v>
                  </c:pt>
                  <c:pt idx="243">
                    <c:v>2018</c:v>
                  </c:pt>
                  <c:pt idx="244">
                    <c:v>2018</c:v>
                  </c:pt>
                  <c:pt idx="245">
                    <c:v>2017</c:v>
                  </c:pt>
                  <c:pt idx="246">
                    <c:v>2017</c:v>
                  </c:pt>
                  <c:pt idx="247">
                    <c:v>2018</c:v>
                  </c:pt>
                  <c:pt idx="248">
                    <c:v>2017</c:v>
                  </c:pt>
                  <c:pt idx="249">
                    <c:v>2017</c:v>
                  </c:pt>
                  <c:pt idx="250">
                    <c:v>2018</c:v>
                  </c:pt>
                  <c:pt idx="251">
                    <c:v>2017</c:v>
                  </c:pt>
                  <c:pt idx="252">
                    <c:v>2018</c:v>
                  </c:pt>
                  <c:pt idx="253">
                    <c:v>2017</c:v>
                  </c:pt>
                  <c:pt idx="254">
                    <c:v>2018</c:v>
                  </c:pt>
                  <c:pt idx="255">
                    <c:v>2017</c:v>
                  </c:pt>
                  <c:pt idx="256">
                    <c:v>2018</c:v>
                  </c:pt>
                  <c:pt idx="257">
                    <c:v>2018</c:v>
                  </c:pt>
                  <c:pt idx="258">
                    <c:v>2017</c:v>
                  </c:pt>
                  <c:pt idx="259">
                    <c:v>2018</c:v>
                  </c:pt>
                  <c:pt idx="260">
                    <c:v>2018</c:v>
                  </c:pt>
                  <c:pt idx="261">
                    <c:v>2017</c:v>
                  </c:pt>
                  <c:pt idx="262">
                    <c:v>2018</c:v>
                  </c:pt>
                  <c:pt idx="263">
                    <c:v>2018</c:v>
                  </c:pt>
                  <c:pt idx="264">
                    <c:v>2018</c:v>
                  </c:pt>
                  <c:pt idx="265">
                    <c:v>2018</c:v>
                  </c:pt>
                  <c:pt idx="266">
                    <c:v>2017</c:v>
                  </c:pt>
                  <c:pt idx="267">
                    <c:v>2018</c:v>
                  </c:pt>
                  <c:pt idx="268">
                    <c:v>2017</c:v>
                  </c:pt>
                  <c:pt idx="269">
                    <c:v>2018</c:v>
                  </c:pt>
                  <c:pt idx="270">
                    <c:v>2018</c:v>
                  </c:pt>
                  <c:pt idx="271">
                    <c:v>2017</c:v>
                  </c:pt>
                  <c:pt idx="272">
                    <c:v>2018</c:v>
                  </c:pt>
                  <c:pt idx="273">
                    <c:v>2017</c:v>
                  </c:pt>
                  <c:pt idx="274">
                    <c:v>2018</c:v>
                  </c:pt>
                  <c:pt idx="275">
                    <c:v>2018</c:v>
                  </c:pt>
                  <c:pt idx="276">
                    <c:v>2017</c:v>
                  </c:pt>
                  <c:pt idx="277">
                    <c:v>2018</c:v>
                  </c:pt>
                  <c:pt idx="278">
                    <c:v>2017</c:v>
                  </c:pt>
                  <c:pt idx="279">
                    <c:v>2018</c:v>
                  </c:pt>
                  <c:pt idx="280">
                    <c:v>2017</c:v>
                  </c:pt>
                  <c:pt idx="281">
                    <c:v>2018</c:v>
                  </c:pt>
                  <c:pt idx="282">
                    <c:v>2018</c:v>
                  </c:pt>
                  <c:pt idx="283">
                    <c:v>2018</c:v>
                  </c:pt>
                  <c:pt idx="284">
                    <c:v>2017</c:v>
                  </c:pt>
                  <c:pt idx="285">
                    <c:v>2018</c:v>
                  </c:pt>
                  <c:pt idx="286">
                    <c:v>2017</c:v>
                  </c:pt>
                  <c:pt idx="287">
                    <c:v>2018</c:v>
                  </c:pt>
                  <c:pt idx="288">
                    <c:v>2017</c:v>
                  </c:pt>
                  <c:pt idx="289">
                    <c:v>2018</c:v>
                  </c:pt>
                  <c:pt idx="290">
                    <c:v>2017</c:v>
                  </c:pt>
                  <c:pt idx="291">
                    <c:v>2018</c:v>
                  </c:pt>
                  <c:pt idx="292">
                    <c:v>2017</c:v>
                  </c:pt>
                  <c:pt idx="293">
                    <c:v>2017</c:v>
                  </c:pt>
                  <c:pt idx="294">
                    <c:v>2018</c:v>
                  </c:pt>
                  <c:pt idx="295">
                    <c:v>2018</c:v>
                  </c:pt>
                  <c:pt idx="296">
                    <c:v>2017</c:v>
                  </c:pt>
                  <c:pt idx="297">
                    <c:v>2017</c:v>
                  </c:pt>
                  <c:pt idx="298">
                    <c:v>2018</c:v>
                  </c:pt>
                  <c:pt idx="299">
                    <c:v>2018</c:v>
                  </c:pt>
                  <c:pt idx="300">
                    <c:v>2017</c:v>
                  </c:pt>
                  <c:pt idx="301">
                    <c:v>2018</c:v>
                  </c:pt>
                  <c:pt idx="302">
                    <c:v>2017</c:v>
                  </c:pt>
                  <c:pt idx="303">
                    <c:v>2018</c:v>
                  </c:pt>
                  <c:pt idx="304">
                    <c:v>2017</c:v>
                  </c:pt>
                  <c:pt idx="305">
                    <c:v>2018</c:v>
                  </c:pt>
                  <c:pt idx="306">
                    <c:v>2017</c:v>
                  </c:pt>
                  <c:pt idx="307">
                    <c:v>2018</c:v>
                  </c:pt>
                  <c:pt idx="308">
                    <c:v>2017</c:v>
                  </c:pt>
                  <c:pt idx="309">
                    <c:v>2018</c:v>
                  </c:pt>
                  <c:pt idx="310">
                    <c:v>2018</c:v>
                  </c:pt>
                  <c:pt idx="311">
                    <c:v>2018</c:v>
                  </c:pt>
                  <c:pt idx="312">
                    <c:v>2017</c:v>
                  </c:pt>
                  <c:pt idx="313">
                    <c:v>2018</c:v>
                  </c:pt>
                  <c:pt idx="314">
                    <c:v>2017</c:v>
                  </c:pt>
                  <c:pt idx="315">
                    <c:v>2018</c:v>
                  </c:pt>
                  <c:pt idx="316">
                    <c:v>2018</c:v>
                  </c:pt>
                  <c:pt idx="317">
                    <c:v>2018</c:v>
                  </c:pt>
                  <c:pt idx="318">
                    <c:v>2017</c:v>
                  </c:pt>
                  <c:pt idx="319">
                    <c:v>2018</c:v>
                  </c:pt>
                  <c:pt idx="320">
                    <c:v>2017</c:v>
                  </c:pt>
                  <c:pt idx="321">
                    <c:v>2017</c:v>
                  </c:pt>
                  <c:pt idx="322">
                    <c:v>2018</c:v>
                  </c:pt>
                  <c:pt idx="323">
                    <c:v>2018</c:v>
                  </c:pt>
                  <c:pt idx="324">
                    <c:v>2018</c:v>
                  </c:pt>
                  <c:pt idx="325">
                    <c:v>2018</c:v>
                  </c:pt>
                  <c:pt idx="326">
                    <c:v>2018</c:v>
                  </c:pt>
                  <c:pt idx="327">
                    <c:v>2017</c:v>
                  </c:pt>
                  <c:pt idx="328">
                    <c:v>2018</c:v>
                  </c:pt>
                  <c:pt idx="329">
                    <c:v>2018</c:v>
                  </c:pt>
                  <c:pt idx="330">
                    <c:v>2018</c:v>
                  </c:pt>
                  <c:pt idx="331">
                    <c:v>2018</c:v>
                  </c:pt>
                  <c:pt idx="332">
                    <c:v>2017</c:v>
                  </c:pt>
                  <c:pt idx="333">
                    <c:v>2018</c:v>
                  </c:pt>
                  <c:pt idx="334">
                    <c:v>2018</c:v>
                  </c:pt>
                  <c:pt idx="335">
                    <c:v>2017</c:v>
                  </c:pt>
                  <c:pt idx="336">
                    <c:v>2018</c:v>
                  </c:pt>
                  <c:pt idx="337">
                    <c:v>2017</c:v>
                  </c:pt>
                  <c:pt idx="338">
                    <c:v>2018</c:v>
                  </c:pt>
                  <c:pt idx="339">
                    <c:v>2017</c:v>
                  </c:pt>
                  <c:pt idx="340">
                    <c:v>2018</c:v>
                  </c:pt>
                  <c:pt idx="341">
                    <c:v>2017</c:v>
                  </c:pt>
                  <c:pt idx="342">
                    <c:v>2018</c:v>
                  </c:pt>
                  <c:pt idx="343">
                    <c:v>2018</c:v>
                  </c:pt>
                  <c:pt idx="344">
                    <c:v>2017</c:v>
                  </c:pt>
                  <c:pt idx="345">
                    <c:v>2018</c:v>
                  </c:pt>
                  <c:pt idx="346">
                    <c:v>2017</c:v>
                  </c:pt>
                  <c:pt idx="347">
                    <c:v>2018</c:v>
                  </c:pt>
                  <c:pt idx="348">
                    <c:v>2017</c:v>
                  </c:pt>
                  <c:pt idx="349">
                    <c:v>2018</c:v>
                  </c:pt>
                  <c:pt idx="350">
                    <c:v>2018</c:v>
                  </c:pt>
                  <c:pt idx="351">
                    <c:v>2017</c:v>
                  </c:pt>
                  <c:pt idx="352">
                    <c:v>2018</c:v>
                  </c:pt>
                  <c:pt idx="353">
                    <c:v>2017</c:v>
                  </c:pt>
                  <c:pt idx="354">
                    <c:v>2017</c:v>
                  </c:pt>
                  <c:pt idx="355">
                    <c:v>2018</c:v>
                  </c:pt>
                  <c:pt idx="356">
                    <c:v>2018</c:v>
                  </c:pt>
                  <c:pt idx="357">
                    <c:v>2017</c:v>
                  </c:pt>
                  <c:pt idx="358">
                    <c:v>2018</c:v>
                  </c:pt>
                  <c:pt idx="359">
                    <c:v>2018</c:v>
                  </c:pt>
                  <c:pt idx="360">
                    <c:v>2017</c:v>
                  </c:pt>
                  <c:pt idx="361">
                    <c:v>2018</c:v>
                  </c:pt>
                  <c:pt idx="362">
                    <c:v>2017</c:v>
                  </c:pt>
                  <c:pt idx="363">
                    <c:v>2018</c:v>
                  </c:pt>
                  <c:pt idx="364">
                    <c:v>2018</c:v>
                  </c:pt>
                  <c:pt idx="365">
                    <c:v>2017</c:v>
                  </c:pt>
                  <c:pt idx="366">
                    <c:v>2017</c:v>
                  </c:pt>
                  <c:pt idx="367">
                    <c:v>2018</c:v>
                  </c:pt>
                  <c:pt idx="368">
                    <c:v>2018</c:v>
                  </c:pt>
                  <c:pt idx="369">
                    <c:v>2017</c:v>
                  </c:pt>
                  <c:pt idx="370">
                    <c:v>2018</c:v>
                  </c:pt>
                  <c:pt idx="371">
                    <c:v>2018</c:v>
                  </c:pt>
                  <c:pt idx="372">
                    <c:v>2018</c:v>
                  </c:pt>
                  <c:pt idx="373">
                    <c:v>2017</c:v>
                  </c:pt>
                  <c:pt idx="374">
                    <c:v>2018</c:v>
                  </c:pt>
                  <c:pt idx="375">
                    <c:v>2017</c:v>
                  </c:pt>
                  <c:pt idx="376">
                    <c:v>2018</c:v>
                  </c:pt>
                  <c:pt idx="377">
                    <c:v>2018</c:v>
                  </c:pt>
                  <c:pt idx="378">
                    <c:v>2017</c:v>
                  </c:pt>
                  <c:pt idx="379">
                    <c:v>2018</c:v>
                  </c:pt>
                  <c:pt idx="380">
                    <c:v>2018</c:v>
                  </c:pt>
                  <c:pt idx="381">
                    <c:v>2018</c:v>
                  </c:pt>
                  <c:pt idx="382">
                    <c:v>2018</c:v>
                  </c:pt>
                  <c:pt idx="383">
                    <c:v>2017</c:v>
                  </c:pt>
                  <c:pt idx="384">
                    <c:v>2018</c:v>
                  </c:pt>
                  <c:pt idx="385">
                    <c:v>2017</c:v>
                  </c:pt>
                  <c:pt idx="386">
                    <c:v>2018</c:v>
                  </c:pt>
                  <c:pt idx="387">
                    <c:v>2017</c:v>
                  </c:pt>
                  <c:pt idx="388">
                    <c:v>2018</c:v>
                  </c:pt>
                  <c:pt idx="389">
                    <c:v>2018</c:v>
                  </c:pt>
                  <c:pt idx="390">
                    <c:v>2018</c:v>
                  </c:pt>
                  <c:pt idx="391">
                    <c:v>2017</c:v>
                  </c:pt>
                  <c:pt idx="392">
                    <c:v>2018</c:v>
                  </c:pt>
                  <c:pt idx="393">
                    <c:v>2018</c:v>
                  </c:pt>
                  <c:pt idx="394">
                    <c:v>2017</c:v>
                  </c:pt>
                  <c:pt idx="395">
                    <c:v>2018</c:v>
                  </c:pt>
                  <c:pt idx="396">
                    <c:v>2017</c:v>
                  </c:pt>
                  <c:pt idx="397">
                    <c:v>2018</c:v>
                  </c:pt>
                  <c:pt idx="398">
                    <c:v>2017</c:v>
                  </c:pt>
                  <c:pt idx="399">
                    <c:v>2018</c:v>
                  </c:pt>
                  <c:pt idx="400">
                    <c:v>2017</c:v>
                  </c:pt>
                  <c:pt idx="401">
                    <c:v>2018</c:v>
                  </c:pt>
                  <c:pt idx="402">
                    <c:v>2018</c:v>
                  </c:pt>
                  <c:pt idx="403">
                    <c:v>2017</c:v>
                  </c:pt>
                  <c:pt idx="404">
                    <c:v>2018</c:v>
                  </c:pt>
                  <c:pt idx="405">
                    <c:v>2018</c:v>
                  </c:pt>
                  <c:pt idx="406">
                    <c:v>2018</c:v>
                  </c:pt>
                  <c:pt idx="407">
                    <c:v>2017</c:v>
                  </c:pt>
                  <c:pt idx="408">
                    <c:v>2018</c:v>
                  </c:pt>
                  <c:pt idx="409">
                    <c:v>2017</c:v>
                  </c:pt>
                  <c:pt idx="410">
                    <c:v>2018</c:v>
                  </c:pt>
                  <c:pt idx="411">
                    <c:v>2017</c:v>
                  </c:pt>
                  <c:pt idx="412">
                    <c:v>2017</c:v>
                  </c:pt>
                  <c:pt idx="413">
                    <c:v>2018</c:v>
                  </c:pt>
                  <c:pt idx="414">
                    <c:v>2018</c:v>
                  </c:pt>
                  <c:pt idx="415">
                    <c:v>2017</c:v>
                  </c:pt>
                  <c:pt idx="416">
                    <c:v>2018</c:v>
                  </c:pt>
                  <c:pt idx="417">
                    <c:v>2017</c:v>
                  </c:pt>
                  <c:pt idx="418">
                    <c:v>2018</c:v>
                  </c:pt>
                  <c:pt idx="419">
                    <c:v>2018</c:v>
                  </c:pt>
                  <c:pt idx="420">
                    <c:v>2018</c:v>
                  </c:pt>
                  <c:pt idx="421">
                    <c:v>2017</c:v>
                  </c:pt>
                  <c:pt idx="422">
                    <c:v>2018</c:v>
                  </c:pt>
                  <c:pt idx="423">
                    <c:v>2018</c:v>
                  </c:pt>
                  <c:pt idx="424">
                    <c:v>2017</c:v>
                  </c:pt>
                  <c:pt idx="425">
                    <c:v>2018</c:v>
                  </c:pt>
                  <c:pt idx="426">
                    <c:v>2017</c:v>
                  </c:pt>
                  <c:pt idx="427">
                    <c:v>2018</c:v>
                  </c:pt>
                  <c:pt idx="428">
                    <c:v>2017</c:v>
                  </c:pt>
                  <c:pt idx="429">
                    <c:v>2018</c:v>
                  </c:pt>
                  <c:pt idx="430">
                    <c:v>2017</c:v>
                  </c:pt>
                  <c:pt idx="431">
                    <c:v>2018</c:v>
                  </c:pt>
                  <c:pt idx="432">
                    <c:v>2017</c:v>
                  </c:pt>
                  <c:pt idx="433">
                    <c:v>2018</c:v>
                  </c:pt>
                  <c:pt idx="434">
                    <c:v>2017</c:v>
                  </c:pt>
                  <c:pt idx="435">
                    <c:v>2018</c:v>
                  </c:pt>
                  <c:pt idx="436">
                    <c:v>2018</c:v>
                  </c:pt>
                  <c:pt idx="437">
                    <c:v>2018</c:v>
                  </c:pt>
                  <c:pt idx="438">
                    <c:v>2017</c:v>
                  </c:pt>
                  <c:pt idx="439">
                    <c:v>2018</c:v>
                  </c:pt>
                  <c:pt idx="440">
                    <c:v>2017</c:v>
                  </c:pt>
                  <c:pt idx="441">
                    <c:v>2018</c:v>
                  </c:pt>
                  <c:pt idx="442">
                    <c:v>2017</c:v>
                  </c:pt>
                  <c:pt idx="443">
                    <c:v>2017</c:v>
                  </c:pt>
                  <c:pt idx="444">
                    <c:v>2018</c:v>
                  </c:pt>
                  <c:pt idx="445">
                    <c:v>2017</c:v>
                  </c:pt>
                  <c:pt idx="446">
                    <c:v>2018</c:v>
                  </c:pt>
                  <c:pt idx="447">
                    <c:v>2017</c:v>
                  </c:pt>
                  <c:pt idx="448">
                    <c:v>2018</c:v>
                  </c:pt>
                  <c:pt idx="449">
                    <c:v>2017</c:v>
                  </c:pt>
                  <c:pt idx="450">
                    <c:v>2018</c:v>
                  </c:pt>
                  <c:pt idx="451">
                    <c:v>2017</c:v>
                  </c:pt>
                  <c:pt idx="452">
                    <c:v>2018</c:v>
                  </c:pt>
                  <c:pt idx="453">
                    <c:v>2018</c:v>
                  </c:pt>
                  <c:pt idx="454">
                    <c:v>2018</c:v>
                  </c:pt>
                  <c:pt idx="455">
                    <c:v>2017</c:v>
                  </c:pt>
                  <c:pt idx="456">
                    <c:v>2018</c:v>
                  </c:pt>
                  <c:pt idx="457">
                    <c:v>2018</c:v>
                  </c:pt>
                  <c:pt idx="458">
                    <c:v>2017</c:v>
                  </c:pt>
                  <c:pt idx="459">
                    <c:v>2018</c:v>
                  </c:pt>
                  <c:pt idx="460">
                    <c:v>2017</c:v>
                  </c:pt>
                  <c:pt idx="461">
                    <c:v>2018</c:v>
                  </c:pt>
                  <c:pt idx="462">
                    <c:v>2017</c:v>
                  </c:pt>
                  <c:pt idx="463">
                    <c:v>2018</c:v>
                  </c:pt>
                  <c:pt idx="464">
                    <c:v>2018</c:v>
                  </c:pt>
                  <c:pt idx="465">
                    <c:v>2017</c:v>
                  </c:pt>
                  <c:pt idx="466">
                    <c:v>2018</c:v>
                  </c:pt>
                  <c:pt idx="467">
                    <c:v>2017</c:v>
                  </c:pt>
                  <c:pt idx="468">
                    <c:v>2018</c:v>
                  </c:pt>
                  <c:pt idx="469">
                    <c:v>2018</c:v>
                  </c:pt>
                  <c:pt idx="470">
                    <c:v>2018</c:v>
                  </c:pt>
                  <c:pt idx="471">
                    <c:v>2017</c:v>
                  </c:pt>
                  <c:pt idx="472">
                    <c:v>2018</c:v>
                  </c:pt>
                  <c:pt idx="473">
                    <c:v>2017</c:v>
                  </c:pt>
                  <c:pt idx="474">
                    <c:v>2018</c:v>
                  </c:pt>
                  <c:pt idx="475">
                    <c:v>2018</c:v>
                  </c:pt>
                  <c:pt idx="476">
                    <c:v>2018</c:v>
                  </c:pt>
                  <c:pt idx="477">
                    <c:v>2017</c:v>
                  </c:pt>
                  <c:pt idx="478">
                    <c:v>2018</c:v>
                  </c:pt>
                  <c:pt idx="479">
                    <c:v>2017</c:v>
                  </c:pt>
                  <c:pt idx="480">
                    <c:v>2018</c:v>
                  </c:pt>
                  <c:pt idx="481">
                    <c:v>2018</c:v>
                  </c:pt>
                  <c:pt idx="482">
                    <c:v>2018</c:v>
                  </c:pt>
                  <c:pt idx="483">
                    <c:v>2017</c:v>
                  </c:pt>
                  <c:pt idx="484">
                    <c:v>2018</c:v>
                  </c:pt>
                  <c:pt idx="485">
                    <c:v>2018</c:v>
                  </c:pt>
                  <c:pt idx="486">
                    <c:v>2017</c:v>
                  </c:pt>
                  <c:pt idx="487">
                    <c:v>2018</c:v>
                  </c:pt>
                  <c:pt idx="488">
                    <c:v>2018</c:v>
                  </c:pt>
                  <c:pt idx="489">
                    <c:v>2018</c:v>
                  </c:pt>
                  <c:pt idx="490">
                    <c:v>2017</c:v>
                  </c:pt>
                  <c:pt idx="491">
                    <c:v>2018</c:v>
                  </c:pt>
                  <c:pt idx="492">
                    <c:v>2018</c:v>
                  </c:pt>
                  <c:pt idx="493">
                    <c:v>2017</c:v>
                  </c:pt>
                  <c:pt idx="494">
                    <c:v>2018</c:v>
                  </c:pt>
                  <c:pt idx="495">
                    <c:v>2017</c:v>
                  </c:pt>
                  <c:pt idx="496">
                    <c:v>2018</c:v>
                  </c:pt>
                  <c:pt idx="497">
                    <c:v>2017</c:v>
                  </c:pt>
                  <c:pt idx="498">
                    <c:v>2018</c:v>
                  </c:pt>
                  <c:pt idx="499">
                    <c:v>2017</c:v>
                  </c:pt>
                  <c:pt idx="500">
                    <c:v>2018</c:v>
                  </c:pt>
                  <c:pt idx="501">
                    <c:v>2017</c:v>
                  </c:pt>
                  <c:pt idx="502">
                    <c:v>2018</c:v>
                  </c:pt>
                  <c:pt idx="503">
                    <c:v>2018</c:v>
                  </c:pt>
                  <c:pt idx="504">
                    <c:v>2017</c:v>
                  </c:pt>
                  <c:pt idx="505">
                    <c:v>2018</c:v>
                  </c:pt>
                  <c:pt idx="506">
                    <c:v>2017</c:v>
                  </c:pt>
                  <c:pt idx="507">
                    <c:v>2018</c:v>
                  </c:pt>
                  <c:pt idx="508">
                    <c:v>2018</c:v>
                  </c:pt>
                  <c:pt idx="509">
                    <c:v>2017</c:v>
                  </c:pt>
                  <c:pt idx="510">
                    <c:v>2018</c:v>
                  </c:pt>
                  <c:pt idx="511">
                    <c:v>2018</c:v>
                  </c:pt>
                  <c:pt idx="512">
                    <c:v>2017</c:v>
                  </c:pt>
                  <c:pt idx="513">
                    <c:v>2018</c:v>
                  </c:pt>
                  <c:pt idx="514">
                    <c:v>2017</c:v>
                  </c:pt>
                  <c:pt idx="515">
                    <c:v>2018</c:v>
                  </c:pt>
                  <c:pt idx="516">
                    <c:v>2017</c:v>
                  </c:pt>
                  <c:pt idx="517">
                    <c:v>2018</c:v>
                  </c:pt>
                  <c:pt idx="518">
                    <c:v>2017</c:v>
                  </c:pt>
                  <c:pt idx="519">
                    <c:v>2017</c:v>
                  </c:pt>
                  <c:pt idx="520">
                    <c:v>2018</c:v>
                  </c:pt>
                  <c:pt idx="521">
                    <c:v>2017</c:v>
                  </c:pt>
                  <c:pt idx="522">
                    <c:v>2018</c:v>
                  </c:pt>
                  <c:pt idx="523">
                    <c:v>2017</c:v>
                  </c:pt>
                  <c:pt idx="524">
                    <c:v>2018</c:v>
                  </c:pt>
                  <c:pt idx="525">
                    <c:v>2017</c:v>
                  </c:pt>
                  <c:pt idx="526">
                    <c:v>2018</c:v>
                  </c:pt>
                  <c:pt idx="527">
                    <c:v>2017</c:v>
                  </c:pt>
                  <c:pt idx="528">
                    <c:v>2017</c:v>
                  </c:pt>
                  <c:pt idx="529">
                    <c:v>2018</c:v>
                  </c:pt>
                  <c:pt idx="530">
                    <c:v>2018</c:v>
                  </c:pt>
                  <c:pt idx="531">
                    <c:v>2017</c:v>
                  </c:pt>
                  <c:pt idx="532">
                    <c:v>2018</c:v>
                  </c:pt>
                  <c:pt idx="533">
                    <c:v>2017</c:v>
                  </c:pt>
                  <c:pt idx="534">
                    <c:v>2018</c:v>
                  </c:pt>
                  <c:pt idx="535">
                    <c:v>2018</c:v>
                  </c:pt>
                  <c:pt idx="536">
                    <c:v>2018</c:v>
                  </c:pt>
                  <c:pt idx="537">
                    <c:v>2017</c:v>
                  </c:pt>
                  <c:pt idx="538">
                    <c:v>2018</c:v>
                  </c:pt>
                  <c:pt idx="539">
                    <c:v>2017</c:v>
                  </c:pt>
                  <c:pt idx="540">
                    <c:v>2018</c:v>
                  </c:pt>
                  <c:pt idx="541">
                    <c:v>2017</c:v>
                  </c:pt>
                  <c:pt idx="542">
                    <c:v>2018</c:v>
                  </c:pt>
                  <c:pt idx="543">
                    <c:v>2018</c:v>
                  </c:pt>
                  <c:pt idx="544">
                    <c:v>2017</c:v>
                  </c:pt>
                  <c:pt idx="545">
                    <c:v>2018</c:v>
                  </c:pt>
                  <c:pt idx="546">
                    <c:v>2017</c:v>
                  </c:pt>
                  <c:pt idx="547">
                    <c:v>2018</c:v>
                  </c:pt>
                  <c:pt idx="548">
                    <c:v>2017</c:v>
                  </c:pt>
                  <c:pt idx="549">
                    <c:v>2018</c:v>
                  </c:pt>
                  <c:pt idx="550">
                    <c:v>2017</c:v>
                  </c:pt>
                  <c:pt idx="551">
                    <c:v>2018</c:v>
                  </c:pt>
                  <c:pt idx="552">
                    <c:v>2018</c:v>
                  </c:pt>
                  <c:pt idx="553">
                    <c:v>2017</c:v>
                  </c:pt>
                  <c:pt idx="554">
                    <c:v>2018</c:v>
                  </c:pt>
                  <c:pt idx="555">
                    <c:v>2017</c:v>
                  </c:pt>
                  <c:pt idx="556">
                    <c:v>2018</c:v>
                  </c:pt>
                  <c:pt idx="557">
                    <c:v>2017</c:v>
                  </c:pt>
                  <c:pt idx="558">
                    <c:v>2018</c:v>
                  </c:pt>
                  <c:pt idx="559">
                    <c:v>2017</c:v>
                  </c:pt>
                  <c:pt idx="560">
                    <c:v>2018</c:v>
                  </c:pt>
                  <c:pt idx="561">
                    <c:v>2017</c:v>
                  </c:pt>
                  <c:pt idx="562">
                    <c:v>2018</c:v>
                  </c:pt>
                  <c:pt idx="563">
                    <c:v>2017</c:v>
                  </c:pt>
                  <c:pt idx="564">
                    <c:v>2018</c:v>
                  </c:pt>
                  <c:pt idx="565">
                    <c:v>2018</c:v>
                  </c:pt>
                  <c:pt idx="566">
                    <c:v>2018</c:v>
                  </c:pt>
                  <c:pt idx="567">
                    <c:v>2018</c:v>
                  </c:pt>
                  <c:pt idx="568">
                    <c:v>2018</c:v>
                  </c:pt>
                  <c:pt idx="569">
                    <c:v>2017</c:v>
                  </c:pt>
                  <c:pt idx="570">
                    <c:v>2018</c:v>
                  </c:pt>
                  <c:pt idx="571">
                    <c:v>2017</c:v>
                  </c:pt>
                  <c:pt idx="572">
                    <c:v>2018</c:v>
                  </c:pt>
                  <c:pt idx="573">
                    <c:v>2017</c:v>
                  </c:pt>
                  <c:pt idx="574">
                    <c:v>2018</c:v>
                  </c:pt>
                  <c:pt idx="575">
                    <c:v>2017</c:v>
                  </c:pt>
                  <c:pt idx="576">
                    <c:v>2018</c:v>
                  </c:pt>
                  <c:pt idx="577">
                    <c:v>2017</c:v>
                  </c:pt>
                  <c:pt idx="578">
                    <c:v>2018</c:v>
                  </c:pt>
                  <c:pt idx="579">
                    <c:v>2018</c:v>
                  </c:pt>
                  <c:pt idx="580">
                    <c:v>2017</c:v>
                  </c:pt>
                  <c:pt idx="581">
                    <c:v>2018</c:v>
                  </c:pt>
                  <c:pt idx="582">
                    <c:v>2017</c:v>
                  </c:pt>
                  <c:pt idx="583">
                    <c:v>2018</c:v>
                  </c:pt>
                  <c:pt idx="584">
                    <c:v>2017</c:v>
                  </c:pt>
                  <c:pt idx="585">
                    <c:v>2018</c:v>
                  </c:pt>
                  <c:pt idx="586">
                    <c:v>2017</c:v>
                  </c:pt>
                  <c:pt idx="587">
                    <c:v>2018</c:v>
                  </c:pt>
                  <c:pt idx="588">
                    <c:v>2017</c:v>
                  </c:pt>
                  <c:pt idx="589">
                    <c:v>2018</c:v>
                  </c:pt>
                  <c:pt idx="590">
                    <c:v>2017</c:v>
                  </c:pt>
                  <c:pt idx="591">
                    <c:v>2018</c:v>
                  </c:pt>
                  <c:pt idx="592">
                    <c:v>2017</c:v>
                  </c:pt>
                  <c:pt idx="593">
                    <c:v>2018</c:v>
                  </c:pt>
                  <c:pt idx="594">
                    <c:v>2017</c:v>
                  </c:pt>
                  <c:pt idx="595">
                    <c:v>2018</c:v>
                  </c:pt>
                  <c:pt idx="596">
                    <c:v>2017</c:v>
                  </c:pt>
                  <c:pt idx="597">
                    <c:v>2017</c:v>
                  </c:pt>
                  <c:pt idx="598">
                    <c:v>2018</c:v>
                  </c:pt>
                  <c:pt idx="599">
                    <c:v>2018</c:v>
                  </c:pt>
                  <c:pt idx="600">
                    <c:v>2017</c:v>
                  </c:pt>
                  <c:pt idx="601">
                    <c:v>2018</c:v>
                  </c:pt>
                  <c:pt idx="602">
                    <c:v>2017</c:v>
                  </c:pt>
                  <c:pt idx="603">
                    <c:v>2018</c:v>
                  </c:pt>
                  <c:pt idx="604">
                    <c:v>2018</c:v>
                  </c:pt>
                  <c:pt idx="605">
                    <c:v>2017</c:v>
                  </c:pt>
                  <c:pt idx="606">
                    <c:v>2017</c:v>
                  </c:pt>
                  <c:pt idx="607">
                    <c:v>2018</c:v>
                  </c:pt>
                  <c:pt idx="608">
                    <c:v>2017</c:v>
                  </c:pt>
                  <c:pt idx="609">
                    <c:v>2018</c:v>
                  </c:pt>
                  <c:pt idx="610">
                    <c:v>2018</c:v>
                  </c:pt>
                  <c:pt idx="611">
                    <c:v>2018</c:v>
                  </c:pt>
                  <c:pt idx="612">
                    <c:v>2018</c:v>
                  </c:pt>
                  <c:pt idx="613">
                    <c:v>2017</c:v>
                  </c:pt>
                  <c:pt idx="614">
                    <c:v>2018</c:v>
                  </c:pt>
                  <c:pt idx="615">
                    <c:v>2018</c:v>
                  </c:pt>
                  <c:pt idx="616">
                    <c:v>2017</c:v>
                  </c:pt>
                  <c:pt idx="617">
                    <c:v>2018</c:v>
                  </c:pt>
                  <c:pt idx="618">
                    <c:v>2017</c:v>
                  </c:pt>
                  <c:pt idx="619">
                    <c:v>2018</c:v>
                  </c:pt>
                  <c:pt idx="620">
                    <c:v>2018</c:v>
                  </c:pt>
                  <c:pt idx="621">
                    <c:v>2017</c:v>
                  </c:pt>
                  <c:pt idx="622">
                    <c:v>2018</c:v>
                  </c:pt>
                  <c:pt idx="623">
                    <c:v>2017</c:v>
                  </c:pt>
                  <c:pt idx="624">
                    <c:v>2018</c:v>
                  </c:pt>
                  <c:pt idx="625">
                    <c:v>2018</c:v>
                  </c:pt>
                  <c:pt idx="626">
                    <c:v>2017</c:v>
                  </c:pt>
                  <c:pt idx="627">
                    <c:v>2018</c:v>
                  </c:pt>
                  <c:pt idx="628">
                    <c:v>2017</c:v>
                  </c:pt>
                  <c:pt idx="629">
                    <c:v>2018</c:v>
                  </c:pt>
                  <c:pt idx="630">
                    <c:v>2017</c:v>
                  </c:pt>
                  <c:pt idx="631">
                    <c:v>2018</c:v>
                  </c:pt>
                  <c:pt idx="632">
                    <c:v>2018</c:v>
                  </c:pt>
                  <c:pt idx="633">
                    <c:v>2018</c:v>
                  </c:pt>
                  <c:pt idx="634">
                    <c:v>2017</c:v>
                  </c:pt>
                  <c:pt idx="635">
                    <c:v>2018</c:v>
                  </c:pt>
                  <c:pt idx="636">
                    <c:v>2018</c:v>
                  </c:pt>
                  <c:pt idx="637">
                    <c:v>2017</c:v>
                  </c:pt>
                  <c:pt idx="638">
                    <c:v>2018</c:v>
                  </c:pt>
                  <c:pt idx="639">
                    <c:v>2017</c:v>
                  </c:pt>
                  <c:pt idx="640">
                    <c:v>2018</c:v>
                  </c:pt>
                  <c:pt idx="641">
                    <c:v>2017</c:v>
                  </c:pt>
                  <c:pt idx="642">
                    <c:v>2018</c:v>
                  </c:pt>
                  <c:pt idx="643">
                    <c:v>2017</c:v>
                  </c:pt>
                  <c:pt idx="644">
                    <c:v>2018</c:v>
                  </c:pt>
                  <c:pt idx="645">
                    <c:v>2018</c:v>
                  </c:pt>
                  <c:pt idx="646">
                    <c:v>2018</c:v>
                  </c:pt>
                  <c:pt idx="647">
                    <c:v>2018</c:v>
                  </c:pt>
                  <c:pt idx="648">
                    <c:v>2017</c:v>
                  </c:pt>
                  <c:pt idx="649">
                    <c:v>2018</c:v>
                  </c:pt>
                  <c:pt idx="650">
                    <c:v>2018</c:v>
                  </c:pt>
                  <c:pt idx="651">
                    <c:v>2018</c:v>
                  </c:pt>
                  <c:pt idx="652">
                    <c:v>2017</c:v>
                  </c:pt>
                  <c:pt idx="653">
                    <c:v>2017</c:v>
                  </c:pt>
                  <c:pt idx="654">
                    <c:v>2018</c:v>
                  </c:pt>
                  <c:pt idx="655">
                    <c:v>2017</c:v>
                  </c:pt>
                  <c:pt idx="656">
                    <c:v>2018</c:v>
                  </c:pt>
                  <c:pt idx="657">
                    <c:v>2018</c:v>
                  </c:pt>
                  <c:pt idx="658">
                    <c:v>2017</c:v>
                  </c:pt>
                  <c:pt idx="659">
                    <c:v>2018</c:v>
                  </c:pt>
                  <c:pt idx="660">
                    <c:v>2017</c:v>
                  </c:pt>
                  <c:pt idx="661">
                    <c:v>2018</c:v>
                  </c:pt>
                  <c:pt idx="662">
                    <c:v>2017</c:v>
                  </c:pt>
                  <c:pt idx="663">
                    <c:v>2018</c:v>
                  </c:pt>
                  <c:pt idx="664">
                    <c:v>2018</c:v>
                  </c:pt>
                  <c:pt idx="665">
                    <c:v>2017</c:v>
                  </c:pt>
                  <c:pt idx="666">
                    <c:v>2018</c:v>
                  </c:pt>
                  <c:pt idx="667">
                    <c:v>2017</c:v>
                  </c:pt>
                  <c:pt idx="668">
                    <c:v>2018</c:v>
                  </c:pt>
                  <c:pt idx="669">
                    <c:v>2018</c:v>
                  </c:pt>
                  <c:pt idx="670">
                    <c:v>2018</c:v>
                  </c:pt>
                  <c:pt idx="671">
                    <c:v>2017</c:v>
                  </c:pt>
                  <c:pt idx="672">
                    <c:v>2017</c:v>
                  </c:pt>
                  <c:pt idx="673">
                    <c:v>2018</c:v>
                  </c:pt>
                  <c:pt idx="674">
                    <c:v>2017</c:v>
                  </c:pt>
                  <c:pt idx="675">
                    <c:v>2018</c:v>
                  </c:pt>
                  <c:pt idx="676">
                    <c:v>2017</c:v>
                  </c:pt>
                  <c:pt idx="677">
                    <c:v>2018</c:v>
                  </c:pt>
                  <c:pt idx="678">
                    <c:v>2017</c:v>
                  </c:pt>
                  <c:pt idx="679">
                    <c:v>2017</c:v>
                  </c:pt>
                  <c:pt idx="680">
                    <c:v>2018</c:v>
                  </c:pt>
                  <c:pt idx="681">
                    <c:v>2017</c:v>
                  </c:pt>
                  <c:pt idx="682">
                    <c:v>2018</c:v>
                  </c:pt>
                  <c:pt idx="683">
                    <c:v>2017</c:v>
                  </c:pt>
                  <c:pt idx="684">
                    <c:v>2018</c:v>
                  </c:pt>
                  <c:pt idx="685">
                    <c:v>2018</c:v>
                  </c:pt>
                  <c:pt idx="686">
                    <c:v>2017</c:v>
                  </c:pt>
                  <c:pt idx="687">
                    <c:v>2018</c:v>
                  </c:pt>
                  <c:pt idx="688">
                    <c:v>2017</c:v>
                  </c:pt>
                  <c:pt idx="689">
                    <c:v>2018</c:v>
                  </c:pt>
                  <c:pt idx="690">
                    <c:v>2017</c:v>
                  </c:pt>
                  <c:pt idx="691">
                    <c:v>2018</c:v>
                  </c:pt>
                  <c:pt idx="692">
                    <c:v>2017</c:v>
                  </c:pt>
                  <c:pt idx="693">
                    <c:v>2017</c:v>
                  </c:pt>
                  <c:pt idx="694">
                    <c:v>2018</c:v>
                  </c:pt>
                  <c:pt idx="695">
                    <c:v>2018</c:v>
                  </c:pt>
                  <c:pt idx="696">
                    <c:v>2017</c:v>
                  </c:pt>
                  <c:pt idx="697">
                    <c:v>2018</c:v>
                  </c:pt>
                  <c:pt idx="698">
                    <c:v>2018</c:v>
                  </c:pt>
                  <c:pt idx="699">
                    <c:v>2017</c:v>
                  </c:pt>
                  <c:pt idx="700">
                    <c:v>2018</c:v>
                  </c:pt>
                  <c:pt idx="701">
                    <c:v>2018</c:v>
                  </c:pt>
                  <c:pt idx="702">
                    <c:v>2017</c:v>
                  </c:pt>
                  <c:pt idx="703">
                    <c:v>2018</c:v>
                  </c:pt>
                  <c:pt idx="704">
                    <c:v>2018</c:v>
                  </c:pt>
                  <c:pt idx="705">
                    <c:v>2018</c:v>
                  </c:pt>
                  <c:pt idx="706">
                    <c:v>2018</c:v>
                  </c:pt>
                  <c:pt idx="707">
                    <c:v>2017</c:v>
                  </c:pt>
                  <c:pt idx="708">
                    <c:v>2018</c:v>
                  </c:pt>
                  <c:pt idx="709">
                    <c:v>2017</c:v>
                  </c:pt>
                  <c:pt idx="710">
                    <c:v>2018</c:v>
                  </c:pt>
                  <c:pt idx="711">
                    <c:v>2018</c:v>
                  </c:pt>
                  <c:pt idx="712">
                    <c:v>2018</c:v>
                  </c:pt>
                  <c:pt idx="713">
                    <c:v>2017</c:v>
                  </c:pt>
                  <c:pt idx="714">
                    <c:v>2018</c:v>
                  </c:pt>
                  <c:pt idx="715">
                    <c:v>2017</c:v>
                  </c:pt>
                  <c:pt idx="716">
                    <c:v>2018</c:v>
                  </c:pt>
                  <c:pt idx="717">
                    <c:v>2017</c:v>
                  </c:pt>
                  <c:pt idx="718">
                    <c:v>2018</c:v>
                  </c:pt>
                  <c:pt idx="719">
                    <c:v>2018</c:v>
                  </c:pt>
                  <c:pt idx="720">
                    <c:v>2017</c:v>
                  </c:pt>
                  <c:pt idx="721">
                    <c:v>2018</c:v>
                  </c:pt>
                  <c:pt idx="722">
                    <c:v>2017</c:v>
                  </c:pt>
                  <c:pt idx="723">
                    <c:v>2017</c:v>
                  </c:pt>
                  <c:pt idx="724">
                    <c:v>2018</c:v>
                  </c:pt>
                  <c:pt idx="725">
                    <c:v>2017</c:v>
                  </c:pt>
                  <c:pt idx="726">
                    <c:v>2018</c:v>
                  </c:pt>
                  <c:pt idx="727">
                    <c:v>2018</c:v>
                  </c:pt>
                  <c:pt idx="728">
                    <c:v>2018</c:v>
                  </c:pt>
                  <c:pt idx="729">
                    <c:v>2017</c:v>
                  </c:pt>
                  <c:pt idx="730">
                    <c:v>2018</c:v>
                  </c:pt>
                  <c:pt idx="731">
                    <c:v>2017</c:v>
                  </c:pt>
                  <c:pt idx="732">
                    <c:v>2018</c:v>
                  </c:pt>
                  <c:pt idx="733">
                    <c:v>2017</c:v>
                  </c:pt>
                  <c:pt idx="734">
                    <c:v>2017</c:v>
                  </c:pt>
                  <c:pt idx="735">
                    <c:v>2017</c:v>
                  </c:pt>
                  <c:pt idx="736">
                    <c:v>2018</c:v>
                  </c:pt>
                  <c:pt idx="737">
                    <c:v>2017</c:v>
                  </c:pt>
                  <c:pt idx="738">
                    <c:v>2018</c:v>
                  </c:pt>
                  <c:pt idx="739">
                    <c:v>2017</c:v>
                  </c:pt>
                  <c:pt idx="740">
                    <c:v>2017</c:v>
                  </c:pt>
                  <c:pt idx="741">
                    <c:v>2017</c:v>
                  </c:pt>
                  <c:pt idx="742">
                    <c:v>2017</c:v>
                  </c:pt>
                  <c:pt idx="743">
                    <c:v>2017</c:v>
                  </c:pt>
                  <c:pt idx="744">
                    <c:v>2018</c:v>
                  </c:pt>
                  <c:pt idx="745">
                    <c:v>2017</c:v>
                  </c:pt>
                  <c:pt idx="746">
                    <c:v>2018</c:v>
                  </c:pt>
                  <c:pt idx="747">
                    <c:v>2018</c:v>
                  </c:pt>
                  <c:pt idx="748">
                    <c:v>2018</c:v>
                  </c:pt>
                  <c:pt idx="749">
                    <c:v>2017</c:v>
                  </c:pt>
                  <c:pt idx="750">
                    <c:v>2018</c:v>
                  </c:pt>
                  <c:pt idx="751">
                    <c:v>2018</c:v>
                  </c:pt>
                  <c:pt idx="752">
                    <c:v>2017</c:v>
                  </c:pt>
                  <c:pt idx="753">
                    <c:v>2018</c:v>
                  </c:pt>
                  <c:pt idx="754">
                    <c:v>2018</c:v>
                  </c:pt>
                  <c:pt idx="755">
                    <c:v>2018</c:v>
                  </c:pt>
                  <c:pt idx="756">
                    <c:v>2017</c:v>
                  </c:pt>
                  <c:pt idx="757">
                    <c:v>2018</c:v>
                  </c:pt>
                  <c:pt idx="758">
                    <c:v>2017</c:v>
                  </c:pt>
                  <c:pt idx="759">
                    <c:v>2017</c:v>
                  </c:pt>
                  <c:pt idx="760">
                    <c:v>2017</c:v>
                  </c:pt>
                  <c:pt idx="761">
                    <c:v>2018</c:v>
                  </c:pt>
                  <c:pt idx="762">
                    <c:v>2018</c:v>
                  </c:pt>
                  <c:pt idx="763">
                    <c:v>2017</c:v>
                  </c:pt>
                  <c:pt idx="764">
                    <c:v>2018</c:v>
                  </c:pt>
                  <c:pt idx="765">
                    <c:v>2018</c:v>
                  </c:pt>
                  <c:pt idx="766">
                    <c:v>2017</c:v>
                  </c:pt>
                  <c:pt idx="767">
                    <c:v>2017</c:v>
                  </c:pt>
                  <c:pt idx="768">
                    <c:v>2018</c:v>
                  </c:pt>
                  <c:pt idx="769">
                    <c:v>2017</c:v>
                  </c:pt>
                  <c:pt idx="770">
                    <c:v>2018</c:v>
                  </c:pt>
                  <c:pt idx="771">
                    <c:v>2018</c:v>
                  </c:pt>
                  <c:pt idx="772">
                    <c:v>2017</c:v>
                  </c:pt>
                  <c:pt idx="773">
                    <c:v>2018</c:v>
                  </c:pt>
                  <c:pt idx="774">
                    <c:v>2018</c:v>
                  </c:pt>
                  <c:pt idx="775">
                    <c:v>2017</c:v>
                  </c:pt>
                  <c:pt idx="776">
                    <c:v>2017</c:v>
                  </c:pt>
                  <c:pt idx="777">
                    <c:v>2018</c:v>
                  </c:pt>
                  <c:pt idx="778">
                    <c:v>2018</c:v>
                  </c:pt>
                  <c:pt idx="779">
                    <c:v>2017</c:v>
                  </c:pt>
                  <c:pt idx="780">
                    <c:v>2017</c:v>
                  </c:pt>
                  <c:pt idx="781">
                    <c:v>2018</c:v>
                  </c:pt>
                  <c:pt idx="782">
                    <c:v>2017</c:v>
                  </c:pt>
                  <c:pt idx="783">
                    <c:v>2018</c:v>
                  </c:pt>
                  <c:pt idx="784">
                    <c:v>2017</c:v>
                  </c:pt>
                  <c:pt idx="785">
                    <c:v>2018</c:v>
                  </c:pt>
                  <c:pt idx="786">
                    <c:v>2018</c:v>
                  </c:pt>
                  <c:pt idx="787">
                    <c:v>2017</c:v>
                  </c:pt>
                  <c:pt idx="788">
                    <c:v>2018</c:v>
                  </c:pt>
                  <c:pt idx="789">
                    <c:v>2018</c:v>
                  </c:pt>
                  <c:pt idx="790">
                    <c:v>2017</c:v>
                  </c:pt>
                  <c:pt idx="791">
                    <c:v>2018</c:v>
                  </c:pt>
                  <c:pt idx="792">
                    <c:v>2018</c:v>
                  </c:pt>
                  <c:pt idx="793">
                    <c:v>2017</c:v>
                  </c:pt>
                  <c:pt idx="794">
                    <c:v>2018</c:v>
                  </c:pt>
                  <c:pt idx="795">
                    <c:v>2017</c:v>
                  </c:pt>
                  <c:pt idx="796">
                    <c:v>2018</c:v>
                  </c:pt>
                  <c:pt idx="797">
                    <c:v>2017</c:v>
                  </c:pt>
                  <c:pt idx="798">
                    <c:v>2017</c:v>
                  </c:pt>
                  <c:pt idx="799">
                    <c:v>2018</c:v>
                  </c:pt>
                  <c:pt idx="800">
                    <c:v>2018</c:v>
                  </c:pt>
                  <c:pt idx="801">
                    <c:v>2017</c:v>
                  </c:pt>
                  <c:pt idx="802">
                    <c:v>2017</c:v>
                  </c:pt>
                  <c:pt idx="803">
                    <c:v>2017</c:v>
                  </c:pt>
                  <c:pt idx="804">
                    <c:v>2018</c:v>
                  </c:pt>
                  <c:pt idx="805">
                    <c:v>2017</c:v>
                  </c:pt>
                  <c:pt idx="806">
                    <c:v>2018</c:v>
                  </c:pt>
                  <c:pt idx="807">
                    <c:v>2017</c:v>
                  </c:pt>
                  <c:pt idx="808">
                    <c:v>2018</c:v>
                  </c:pt>
                  <c:pt idx="809">
                    <c:v>2018</c:v>
                  </c:pt>
                  <c:pt idx="810">
                    <c:v>2018</c:v>
                  </c:pt>
                  <c:pt idx="811">
                    <c:v>2018</c:v>
                  </c:pt>
                  <c:pt idx="812">
                    <c:v>2018</c:v>
                  </c:pt>
                  <c:pt idx="813">
                    <c:v>2017</c:v>
                  </c:pt>
                  <c:pt idx="814">
                    <c:v>2017</c:v>
                  </c:pt>
                  <c:pt idx="815">
                    <c:v>2017</c:v>
                  </c:pt>
                  <c:pt idx="816">
                    <c:v>2018</c:v>
                  </c:pt>
                  <c:pt idx="817">
                    <c:v>2017</c:v>
                  </c:pt>
                  <c:pt idx="818">
                    <c:v>2018</c:v>
                  </c:pt>
                  <c:pt idx="819">
                    <c:v>2018</c:v>
                  </c:pt>
                  <c:pt idx="820">
                    <c:v>2017</c:v>
                  </c:pt>
                  <c:pt idx="821">
                    <c:v>2018</c:v>
                  </c:pt>
                  <c:pt idx="822">
                    <c:v>2017</c:v>
                  </c:pt>
                  <c:pt idx="823">
                    <c:v>2018</c:v>
                  </c:pt>
                  <c:pt idx="824">
                    <c:v>2018</c:v>
                  </c:pt>
                  <c:pt idx="825">
                    <c:v>2018</c:v>
                  </c:pt>
                  <c:pt idx="826">
                    <c:v>2018</c:v>
                  </c:pt>
                  <c:pt idx="827">
                    <c:v>2017</c:v>
                  </c:pt>
                  <c:pt idx="828">
                    <c:v>2018</c:v>
                  </c:pt>
                  <c:pt idx="829">
                    <c:v>2018</c:v>
                  </c:pt>
                  <c:pt idx="830">
                    <c:v>2017</c:v>
                  </c:pt>
                  <c:pt idx="831">
                    <c:v>2018</c:v>
                  </c:pt>
                  <c:pt idx="832">
                    <c:v>2018</c:v>
                  </c:pt>
                  <c:pt idx="833">
                    <c:v>2017</c:v>
                  </c:pt>
                  <c:pt idx="834">
                    <c:v>2018</c:v>
                  </c:pt>
                  <c:pt idx="835">
                    <c:v>2018</c:v>
                  </c:pt>
                  <c:pt idx="836">
                    <c:v>2018</c:v>
                  </c:pt>
                  <c:pt idx="837">
                    <c:v>2017</c:v>
                  </c:pt>
                  <c:pt idx="838">
                    <c:v>2017</c:v>
                  </c:pt>
                  <c:pt idx="839">
                    <c:v>2017</c:v>
                  </c:pt>
                  <c:pt idx="840">
                    <c:v>2018</c:v>
                  </c:pt>
                  <c:pt idx="841">
                    <c:v>2017</c:v>
                  </c:pt>
                  <c:pt idx="842">
                    <c:v>2018</c:v>
                  </c:pt>
                  <c:pt idx="843">
                    <c:v>2017</c:v>
                  </c:pt>
                  <c:pt idx="844">
                    <c:v>2017</c:v>
                  </c:pt>
                  <c:pt idx="845">
                    <c:v>2018</c:v>
                  </c:pt>
                  <c:pt idx="846">
                    <c:v>2017</c:v>
                  </c:pt>
                  <c:pt idx="847">
                    <c:v>2018</c:v>
                  </c:pt>
                  <c:pt idx="848">
                    <c:v>2018</c:v>
                  </c:pt>
                  <c:pt idx="849">
                    <c:v>2017</c:v>
                  </c:pt>
                  <c:pt idx="850">
                    <c:v>2018</c:v>
                  </c:pt>
                  <c:pt idx="851">
                    <c:v>2018</c:v>
                  </c:pt>
                  <c:pt idx="852">
                    <c:v>2018</c:v>
                  </c:pt>
                  <c:pt idx="853">
                    <c:v>2017</c:v>
                  </c:pt>
                  <c:pt idx="854">
                    <c:v>2017</c:v>
                  </c:pt>
                  <c:pt idx="855">
                    <c:v>2018</c:v>
                  </c:pt>
                  <c:pt idx="856">
                    <c:v>2017</c:v>
                  </c:pt>
                  <c:pt idx="857">
                    <c:v>2018</c:v>
                  </c:pt>
                  <c:pt idx="858">
                    <c:v>2018</c:v>
                  </c:pt>
                  <c:pt idx="859">
                    <c:v>2017</c:v>
                  </c:pt>
                  <c:pt idx="860">
                    <c:v>2018</c:v>
                  </c:pt>
                  <c:pt idx="861">
                    <c:v>2017</c:v>
                  </c:pt>
                  <c:pt idx="862">
                    <c:v>2017</c:v>
                  </c:pt>
                  <c:pt idx="863">
                    <c:v>2018</c:v>
                  </c:pt>
                  <c:pt idx="864">
                    <c:v>2017</c:v>
                  </c:pt>
                  <c:pt idx="865">
                    <c:v>2018</c:v>
                  </c:pt>
                  <c:pt idx="866">
                    <c:v>2017</c:v>
                  </c:pt>
                  <c:pt idx="867">
                    <c:v>2018</c:v>
                  </c:pt>
                  <c:pt idx="868">
                    <c:v>2017</c:v>
                  </c:pt>
                  <c:pt idx="869">
                    <c:v>2018</c:v>
                  </c:pt>
                  <c:pt idx="870">
                    <c:v>2017</c:v>
                  </c:pt>
                  <c:pt idx="871">
                    <c:v>2018</c:v>
                  </c:pt>
                  <c:pt idx="872">
                    <c:v>2018</c:v>
                  </c:pt>
                  <c:pt idx="873">
                    <c:v>2018</c:v>
                  </c:pt>
                  <c:pt idx="874">
                    <c:v>2017</c:v>
                  </c:pt>
                  <c:pt idx="875">
                    <c:v>2017</c:v>
                  </c:pt>
                  <c:pt idx="876">
                    <c:v>2018</c:v>
                  </c:pt>
                  <c:pt idx="877">
                    <c:v>2017</c:v>
                  </c:pt>
                  <c:pt idx="878">
                    <c:v>2018</c:v>
                  </c:pt>
                  <c:pt idx="879">
                    <c:v>2017</c:v>
                  </c:pt>
                  <c:pt idx="880">
                    <c:v>2018</c:v>
                  </c:pt>
                  <c:pt idx="881">
                    <c:v>2017</c:v>
                  </c:pt>
                  <c:pt idx="882">
                    <c:v>2018</c:v>
                  </c:pt>
                  <c:pt idx="883">
                    <c:v>2018</c:v>
                  </c:pt>
                  <c:pt idx="884">
                    <c:v>2018</c:v>
                  </c:pt>
                  <c:pt idx="885">
                    <c:v>2018</c:v>
                  </c:pt>
                  <c:pt idx="886">
                    <c:v>2017</c:v>
                  </c:pt>
                  <c:pt idx="887">
                    <c:v>2017</c:v>
                  </c:pt>
                  <c:pt idx="888">
                    <c:v>2018</c:v>
                  </c:pt>
                  <c:pt idx="889">
                    <c:v>2018</c:v>
                  </c:pt>
                  <c:pt idx="890">
                    <c:v>2018</c:v>
                  </c:pt>
                  <c:pt idx="891">
                    <c:v>2017</c:v>
                  </c:pt>
                  <c:pt idx="892">
                    <c:v>2018</c:v>
                  </c:pt>
                  <c:pt idx="893">
                    <c:v>2017</c:v>
                  </c:pt>
                  <c:pt idx="894">
                    <c:v>2018</c:v>
                  </c:pt>
                  <c:pt idx="895">
                    <c:v>2017</c:v>
                  </c:pt>
                  <c:pt idx="896">
                    <c:v>2018</c:v>
                  </c:pt>
                  <c:pt idx="897">
                    <c:v>2017</c:v>
                  </c:pt>
                  <c:pt idx="898">
                    <c:v>2018</c:v>
                  </c:pt>
                  <c:pt idx="899">
                    <c:v>2018</c:v>
                  </c:pt>
                  <c:pt idx="900">
                    <c:v>2017</c:v>
                  </c:pt>
                  <c:pt idx="901">
                    <c:v>2018</c:v>
                  </c:pt>
                  <c:pt idx="902">
                    <c:v>2017</c:v>
                  </c:pt>
                  <c:pt idx="903">
                    <c:v>2018</c:v>
                  </c:pt>
                  <c:pt idx="904">
                    <c:v>2018</c:v>
                  </c:pt>
                  <c:pt idx="905">
                    <c:v>2017</c:v>
                  </c:pt>
                  <c:pt idx="906">
                    <c:v>2018</c:v>
                  </c:pt>
                  <c:pt idx="907">
                    <c:v>2018</c:v>
                  </c:pt>
                  <c:pt idx="908">
                    <c:v>2017</c:v>
                  </c:pt>
                  <c:pt idx="909">
                    <c:v>2018</c:v>
                  </c:pt>
                  <c:pt idx="910">
                    <c:v>2018</c:v>
                  </c:pt>
                  <c:pt idx="911">
                    <c:v>2018</c:v>
                  </c:pt>
                  <c:pt idx="912">
                    <c:v>2017</c:v>
                  </c:pt>
                  <c:pt idx="913">
                    <c:v>2018</c:v>
                  </c:pt>
                  <c:pt idx="914">
                    <c:v>2017</c:v>
                  </c:pt>
                  <c:pt idx="915">
                    <c:v>2018</c:v>
                  </c:pt>
                  <c:pt idx="916">
                    <c:v>2018</c:v>
                  </c:pt>
                  <c:pt idx="917">
                    <c:v>2017</c:v>
                  </c:pt>
                  <c:pt idx="918">
                    <c:v>2018</c:v>
                  </c:pt>
                  <c:pt idx="919">
                    <c:v>2017</c:v>
                  </c:pt>
                  <c:pt idx="920">
                    <c:v>2017</c:v>
                  </c:pt>
                  <c:pt idx="921">
                    <c:v>2018</c:v>
                  </c:pt>
                  <c:pt idx="922">
                    <c:v>2017</c:v>
                  </c:pt>
                  <c:pt idx="923">
                    <c:v>2018</c:v>
                  </c:pt>
                  <c:pt idx="924">
                    <c:v>2017</c:v>
                  </c:pt>
                  <c:pt idx="925">
                    <c:v>2018</c:v>
                  </c:pt>
                  <c:pt idx="926">
                    <c:v>2017</c:v>
                  </c:pt>
                  <c:pt idx="927">
                    <c:v>2018</c:v>
                  </c:pt>
                  <c:pt idx="928">
                    <c:v>2018</c:v>
                  </c:pt>
                  <c:pt idx="929">
                    <c:v>2018</c:v>
                  </c:pt>
                  <c:pt idx="930">
                    <c:v>2017</c:v>
                  </c:pt>
                  <c:pt idx="931">
                    <c:v>2017</c:v>
                  </c:pt>
                  <c:pt idx="932">
                    <c:v>2018</c:v>
                  </c:pt>
                  <c:pt idx="933">
                    <c:v>2017</c:v>
                  </c:pt>
                  <c:pt idx="934">
                    <c:v>2017</c:v>
                  </c:pt>
                  <c:pt idx="935">
                    <c:v>2018</c:v>
                  </c:pt>
                  <c:pt idx="936">
                    <c:v>2017</c:v>
                  </c:pt>
                  <c:pt idx="937">
                    <c:v>2018</c:v>
                  </c:pt>
                  <c:pt idx="938">
                    <c:v>2017</c:v>
                  </c:pt>
                  <c:pt idx="939">
                    <c:v>2018</c:v>
                  </c:pt>
                  <c:pt idx="940">
                    <c:v>2017</c:v>
                  </c:pt>
                  <c:pt idx="941">
                    <c:v>2017</c:v>
                  </c:pt>
                  <c:pt idx="942">
                    <c:v>2018</c:v>
                  </c:pt>
                  <c:pt idx="943">
                    <c:v>2018</c:v>
                  </c:pt>
                  <c:pt idx="944">
                    <c:v>2017</c:v>
                  </c:pt>
                  <c:pt idx="945">
                    <c:v>2018</c:v>
                  </c:pt>
                  <c:pt idx="946">
                    <c:v>2017</c:v>
                  </c:pt>
                  <c:pt idx="947">
                    <c:v>2018</c:v>
                  </c:pt>
                  <c:pt idx="948">
                    <c:v>2017</c:v>
                  </c:pt>
                  <c:pt idx="949">
                    <c:v>2018</c:v>
                  </c:pt>
                  <c:pt idx="950">
                    <c:v>2017</c:v>
                  </c:pt>
                  <c:pt idx="951">
                    <c:v>2018</c:v>
                  </c:pt>
                  <c:pt idx="952">
                    <c:v>2017</c:v>
                  </c:pt>
                  <c:pt idx="953">
                    <c:v>2018</c:v>
                  </c:pt>
                  <c:pt idx="954">
                    <c:v>2017</c:v>
                  </c:pt>
                  <c:pt idx="955">
                    <c:v>2018</c:v>
                  </c:pt>
                  <c:pt idx="956">
                    <c:v>2017</c:v>
                  </c:pt>
                  <c:pt idx="957">
                    <c:v>2018</c:v>
                  </c:pt>
                  <c:pt idx="958">
                    <c:v>2017</c:v>
                  </c:pt>
                  <c:pt idx="959">
                    <c:v>2018</c:v>
                  </c:pt>
                  <c:pt idx="960">
                    <c:v>2018</c:v>
                  </c:pt>
                  <c:pt idx="961">
                    <c:v>2018</c:v>
                  </c:pt>
                  <c:pt idx="962">
                    <c:v>2017</c:v>
                  </c:pt>
                  <c:pt idx="963">
                    <c:v>2018</c:v>
                  </c:pt>
                  <c:pt idx="964">
                    <c:v>2018</c:v>
                  </c:pt>
                  <c:pt idx="965">
                    <c:v>2017</c:v>
                  </c:pt>
                  <c:pt idx="966">
                    <c:v>2018</c:v>
                  </c:pt>
                  <c:pt idx="967">
                    <c:v>2017</c:v>
                  </c:pt>
                  <c:pt idx="968">
                    <c:v>2018</c:v>
                  </c:pt>
                  <c:pt idx="969">
                    <c:v>2018</c:v>
                  </c:pt>
                  <c:pt idx="970">
                    <c:v>2017</c:v>
                  </c:pt>
                  <c:pt idx="971">
                    <c:v>2018</c:v>
                  </c:pt>
                  <c:pt idx="972">
                    <c:v>2017</c:v>
                  </c:pt>
                  <c:pt idx="973">
                    <c:v>2018</c:v>
                  </c:pt>
                  <c:pt idx="974">
                    <c:v>2017</c:v>
                  </c:pt>
                  <c:pt idx="975">
                    <c:v>2017</c:v>
                  </c:pt>
                  <c:pt idx="976">
                    <c:v>2018</c:v>
                  </c:pt>
                  <c:pt idx="977">
                    <c:v>2017</c:v>
                  </c:pt>
                  <c:pt idx="978">
                    <c:v>2018</c:v>
                  </c:pt>
                  <c:pt idx="979">
                    <c:v>2017</c:v>
                  </c:pt>
                  <c:pt idx="980">
                    <c:v>2018</c:v>
                  </c:pt>
                  <c:pt idx="981">
                    <c:v>2017</c:v>
                  </c:pt>
                  <c:pt idx="982">
                    <c:v>2018</c:v>
                  </c:pt>
                  <c:pt idx="983">
                    <c:v>2017</c:v>
                  </c:pt>
                  <c:pt idx="984">
                    <c:v>2018</c:v>
                  </c:pt>
                  <c:pt idx="985">
                    <c:v>2017</c:v>
                  </c:pt>
                  <c:pt idx="986">
                    <c:v>2017</c:v>
                  </c:pt>
                  <c:pt idx="987">
                    <c:v>2017</c:v>
                  </c:pt>
                  <c:pt idx="988">
                    <c:v>2018</c:v>
                  </c:pt>
                  <c:pt idx="989">
                    <c:v>2017</c:v>
                  </c:pt>
                  <c:pt idx="990">
                    <c:v>2018</c:v>
                  </c:pt>
                  <c:pt idx="991">
                    <c:v>2018</c:v>
                  </c:pt>
                  <c:pt idx="992">
                    <c:v>2017</c:v>
                  </c:pt>
                  <c:pt idx="993">
                    <c:v>2018</c:v>
                  </c:pt>
                  <c:pt idx="994">
                    <c:v>2018</c:v>
                  </c:pt>
                  <c:pt idx="995">
                    <c:v>2017</c:v>
                  </c:pt>
                  <c:pt idx="996">
                    <c:v>2018</c:v>
                  </c:pt>
                  <c:pt idx="997">
                    <c:v>2017</c:v>
                  </c:pt>
                  <c:pt idx="998">
                    <c:v>2018</c:v>
                  </c:pt>
                  <c:pt idx="999">
                    <c:v>2017</c:v>
                  </c:pt>
                  <c:pt idx="1000">
                    <c:v>2018</c:v>
                  </c:pt>
                  <c:pt idx="1001">
                    <c:v>2017</c:v>
                  </c:pt>
                  <c:pt idx="1002">
                    <c:v>2018</c:v>
                  </c:pt>
                  <c:pt idx="1003">
                    <c:v>2017</c:v>
                  </c:pt>
                  <c:pt idx="1004">
                    <c:v>2018</c:v>
                  </c:pt>
                  <c:pt idx="1005">
                    <c:v>2018</c:v>
                  </c:pt>
                  <c:pt idx="1006">
                    <c:v>2017</c:v>
                  </c:pt>
                  <c:pt idx="1007">
                    <c:v>2018</c:v>
                  </c:pt>
                  <c:pt idx="1008">
                    <c:v>2017</c:v>
                  </c:pt>
                  <c:pt idx="1009">
                    <c:v>2018</c:v>
                  </c:pt>
                  <c:pt idx="1010">
                    <c:v>2017</c:v>
                  </c:pt>
                  <c:pt idx="1011">
                    <c:v>2018</c:v>
                  </c:pt>
                  <c:pt idx="1012">
                    <c:v>2018</c:v>
                  </c:pt>
                  <c:pt idx="1013">
                    <c:v>2018</c:v>
                  </c:pt>
                  <c:pt idx="1014">
                    <c:v>2018</c:v>
                  </c:pt>
                  <c:pt idx="1015">
                    <c:v>2017</c:v>
                  </c:pt>
                  <c:pt idx="1016">
                    <c:v>2018</c:v>
                  </c:pt>
                  <c:pt idx="1017">
                    <c:v>2017</c:v>
                  </c:pt>
                  <c:pt idx="1018">
                    <c:v>2018</c:v>
                  </c:pt>
                  <c:pt idx="1019">
                    <c:v>2017</c:v>
                  </c:pt>
                  <c:pt idx="1020">
                    <c:v>2018</c:v>
                  </c:pt>
                  <c:pt idx="1021">
                    <c:v>2017</c:v>
                  </c:pt>
                  <c:pt idx="1022">
                    <c:v>2017</c:v>
                  </c:pt>
                  <c:pt idx="1023">
                    <c:v>2018</c:v>
                  </c:pt>
                  <c:pt idx="1024">
                    <c:v>2017</c:v>
                  </c:pt>
                  <c:pt idx="1025">
                    <c:v>2018</c:v>
                  </c:pt>
                  <c:pt idx="1026">
                    <c:v>2018</c:v>
                  </c:pt>
                  <c:pt idx="1027">
                    <c:v>2017</c:v>
                  </c:pt>
                  <c:pt idx="1028">
                    <c:v>2018</c:v>
                  </c:pt>
                  <c:pt idx="1029">
                    <c:v>2017</c:v>
                  </c:pt>
                  <c:pt idx="1030">
                    <c:v>2018</c:v>
                  </c:pt>
                  <c:pt idx="1031">
                    <c:v>2018</c:v>
                  </c:pt>
                  <c:pt idx="1032">
                    <c:v>2017</c:v>
                  </c:pt>
                  <c:pt idx="1033">
                    <c:v>2018</c:v>
                  </c:pt>
                  <c:pt idx="1034">
                    <c:v>2017</c:v>
                  </c:pt>
                  <c:pt idx="1035">
                    <c:v>2018</c:v>
                  </c:pt>
                  <c:pt idx="1036">
                    <c:v>2017</c:v>
                  </c:pt>
                  <c:pt idx="1037">
                    <c:v>2018</c:v>
                  </c:pt>
                  <c:pt idx="1038">
                    <c:v>2017</c:v>
                  </c:pt>
                  <c:pt idx="1039">
                    <c:v>2018</c:v>
                  </c:pt>
                  <c:pt idx="1040">
                    <c:v>2017</c:v>
                  </c:pt>
                  <c:pt idx="1041">
                    <c:v>2017</c:v>
                  </c:pt>
                  <c:pt idx="1042">
                    <c:v>2018</c:v>
                  </c:pt>
                  <c:pt idx="1043">
                    <c:v>2017</c:v>
                  </c:pt>
                  <c:pt idx="1044">
                    <c:v>2017</c:v>
                  </c:pt>
                  <c:pt idx="1045">
                    <c:v>2018</c:v>
                  </c:pt>
                  <c:pt idx="1046">
                    <c:v>2017</c:v>
                  </c:pt>
                  <c:pt idx="1047">
                    <c:v>2018</c:v>
                  </c:pt>
                  <c:pt idx="1048">
                    <c:v>2017</c:v>
                  </c:pt>
                  <c:pt idx="1049">
                    <c:v>2018</c:v>
                  </c:pt>
                  <c:pt idx="1050">
                    <c:v>2017</c:v>
                  </c:pt>
                  <c:pt idx="1051">
                    <c:v>2018</c:v>
                  </c:pt>
                  <c:pt idx="1052">
                    <c:v>2018</c:v>
                  </c:pt>
                  <c:pt idx="1053">
                    <c:v>2017</c:v>
                  </c:pt>
                  <c:pt idx="1054">
                    <c:v>2017</c:v>
                  </c:pt>
                  <c:pt idx="1055">
                    <c:v>2018</c:v>
                  </c:pt>
                  <c:pt idx="1056">
                    <c:v>2017</c:v>
                  </c:pt>
                  <c:pt idx="1057">
                    <c:v>2018</c:v>
                  </c:pt>
                  <c:pt idx="1058">
                    <c:v>2018</c:v>
                  </c:pt>
                  <c:pt idx="1059">
                    <c:v>2017</c:v>
                  </c:pt>
                  <c:pt idx="1060">
                    <c:v>2017</c:v>
                  </c:pt>
                  <c:pt idx="1061">
                    <c:v>2018</c:v>
                  </c:pt>
                  <c:pt idx="1062">
                    <c:v>2017</c:v>
                  </c:pt>
                  <c:pt idx="1063">
                    <c:v>2018</c:v>
                  </c:pt>
                  <c:pt idx="1064">
                    <c:v>2017</c:v>
                  </c:pt>
                  <c:pt idx="1065">
                    <c:v>2018</c:v>
                  </c:pt>
                  <c:pt idx="1066">
                    <c:v>2017</c:v>
                  </c:pt>
                  <c:pt idx="1067">
                    <c:v>2018</c:v>
                  </c:pt>
                  <c:pt idx="1068">
                    <c:v>2018</c:v>
                  </c:pt>
                  <c:pt idx="1069">
                    <c:v>2017</c:v>
                  </c:pt>
                  <c:pt idx="1070">
                    <c:v>2017</c:v>
                  </c:pt>
                  <c:pt idx="1071">
                    <c:v>2018</c:v>
                  </c:pt>
                  <c:pt idx="1072">
                    <c:v>2017</c:v>
                  </c:pt>
                  <c:pt idx="1073">
                    <c:v>2018</c:v>
                  </c:pt>
                  <c:pt idx="1074">
                    <c:v>2018</c:v>
                  </c:pt>
                  <c:pt idx="1075">
                    <c:v>2018</c:v>
                  </c:pt>
                  <c:pt idx="1076">
                    <c:v>2017</c:v>
                  </c:pt>
                  <c:pt idx="1077">
                    <c:v>2018</c:v>
                  </c:pt>
                  <c:pt idx="1078">
                    <c:v>2017</c:v>
                  </c:pt>
                  <c:pt idx="1079">
                    <c:v>2018</c:v>
                  </c:pt>
                  <c:pt idx="1080">
                    <c:v>2018</c:v>
                  </c:pt>
                  <c:pt idx="1081">
                    <c:v>2017</c:v>
                  </c:pt>
                  <c:pt idx="1082">
                    <c:v>2018</c:v>
                  </c:pt>
                  <c:pt idx="1083">
                    <c:v>2017</c:v>
                  </c:pt>
                  <c:pt idx="1084">
                    <c:v>2018</c:v>
                  </c:pt>
                  <c:pt idx="1085">
                    <c:v>2017</c:v>
                  </c:pt>
                  <c:pt idx="1086">
                    <c:v>2018</c:v>
                  </c:pt>
                  <c:pt idx="1087">
                    <c:v>2018</c:v>
                  </c:pt>
                  <c:pt idx="1088">
                    <c:v>2018</c:v>
                  </c:pt>
                  <c:pt idx="1089">
                    <c:v>2017</c:v>
                  </c:pt>
                  <c:pt idx="1090">
                    <c:v>2018</c:v>
                  </c:pt>
                  <c:pt idx="1091">
                    <c:v>2017</c:v>
                  </c:pt>
                  <c:pt idx="1092">
                    <c:v>2017</c:v>
                  </c:pt>
                  <c:pt idx="1093">
                    <c:v>2018</c:v>
                  </c:pt>
                  <c:pt idx="1094">
                    <c:v>2018</c:v>
                  </c:pt>
                  <c:pt idx="1095">
                    <c:v>2017</c:v>
                  </c:pt>
                  <c:pt idx="1096">
                    <c:v>2017</c:v>
                  </c:pt>
                  <c:pt idx="1097">
                    <c:v>2018</c:v>
                  </c:pt>
                  <c:pt idx="1098">
                    <c:v>2018</c:v>
                  </c:pt>
                  <c:pt idx="1099">
                    <c:v>2017</c:v>
                  </c:pt>
                  <c:pt idx="1100">
                    <c:v>2018</c:v>
                  </c:pt>
                  <c:pt idx="1101">
                    <c:v>2017</c:v>
                  </c:pt>
                  <c:pt idx="1102">
                    <c:v>2018</c:v>
                  </c:pt>
                  <c:pt idx="1103">
                    <c:v>2018</c:v>
                  </c:pt>
                  <c:pt idx="1104">
                    <c:v>2018</c:v>
                  </c:pt>
                  <c:pt idx="1105">
                    <c:v>2017</c:v>
                  </c:pt>
                  <c:pt idx="1106">
                    <c:v>2018</c:v>
                  </c:pt>
                  <c:pt idx="1107">
                    <c:v>2018</c:v>
                  </c:pt>
                  <c:pt idx="1108">
                    <c:v>2018</c:v>
                  </c:pt>
                  <c:pt idx="1109">
                    <c:v>2017</c:v>
                  </c:pt>
                  <c:pt idx="1110">
                    <c:v>2018</c:v>
                  </c:pt>
                  <c:pt idx="1111">
                    <c:v>2017</c:v>
                  </c:pt>
                  <c:pt idx="1112">
                    <c:v>2018</c:v>
                  </c:pt>
                  <c:pt idx="1113">
                    <c:v>2018</c:v>
                  </c:pt>
                  <c:pt idx="1114">
                    <c:v>2017</c:v>
                  </c:pt>
                  <c:pt idx="1115">
                    <c:v>2018</c:v>
                  </c:pt>
                  <c:pt idx="1116">
                    <c:v>2017</c:v>
                  </c:pt>
                  <c:pt idx="1117">
                    <c:v>2018</c:v>
                  </c:pt>
                  <c:pt idx="1118">
                    <c:v>2018</c:v>
                  </c:pt>
                  <c:pt idx="1119">
                    <c:v>2017</c:v>
                  </c:pt>
                  <c:pt idx="1120">
                    <c:v>2018</c:v>
                  </c:pt>
                  <c:pt idx="1121">
                    <c:v>2017</c:v>
                  </c:pt>
                  <c:pt idx="1122">
                    <c:v>2018</c:v>
                  </c:pt>
                  <c:pt idx="1123">
                    <c:v>2017</c:v>
                  </c:pt>
                  <c:pt idx="1124">
                    <c:v>2018</c:v>
                  </c:pt>
                  <c:pt idx="1125">
                    <c:v>2017</c:v>
                  </c:pt>
                  <c:pt idx="1126">
                    <c:v>2018</c:v>
                  </c:pt>
                  <c:pt idx="1127">
                    <c:v>2017</c:v>
                  </c:pt>
                  <c:pt idx="1128">
                    <c:v>2017</c:v>
                  </c:pt>
                  <c:pt idx="1129">
                    <c:v>2018</c:v>
                  </c:pt>
                  <c:pt idx="1130">
                    <c:v>2017</c:v>
                  </c:pt>
                  <c:pt idx="1131">
                    <c:v>2018</c:v>
                  </c:pt>
                  <c:pt idx="1132">
                    <c:v>2017</c:v>
                  </c:pt>
                  <c:pt idx="1133">
                    <c:v>2018</c:v>
                  </c:pt>
                  <c:pt idx="1134">
                    <c:v>2017</c:v>
                  </c:pt>
                  <c:pt idx="1135">
                    <c:v>2018</c:v>
                  </c:pt>
                  <c:pt idx="1136">
                    <c:v>2017</c:v>
                  </c:pt>
                  <c:pt idx="1137">
                    <c:v>2017</c:v>
                  </c:pt>
                  <c:pt idx="1138">
                    <c:v>2018</c:v>
                  </c:pt>
                  <c:pt idx="1139">
                    <c:v>2017</c:v>
                  </c:pt>
                  <c:pt idx="1140">
                    <c:v>2018</c:v>
                  </c:pt>
                  <c:pt idx="1141">
                    <c:v>2017</c:v>
                  </c:pt>
                  <c:pt idx="1142">
                    <c:v>2018</c:v>
                  </c:pt>
                  <c:pt idx="1143">
                    <c:v>2017</c:v>
                  </c:pt>
                  <c:pt idx="1144">
                    <c:v>2018</c:v>
                  </c:pt>
                  <c:pt idx="1145">
                    <c:v>2018</c:v>
                  </c:pt>
                  <c:pt idx="1146">
                    <c:v>2017</c:v>
                  </c:pt>
                  <c:pt idx="1147">
                    <c:v>2018</c:v>
                  </c:pt>
                  <c:pt idx="1148">
                    <c:v>2018</c:v>
                  </c:pt>
                  <c:pt idx="1149">
                    <c:v>2017</c:v>
                  </c:pt>
                  <c:pt idx="1150">
                    <c:v>2018</c:v>
                  </c:pt>
                  <c:pt idx="1151">
                    <c:v>2017</c:v>
                  </c:pt>
                  <c:pt idx="1152">
                    <c:v>2018</c:v>
                  </c:pt>
                  <c:pt idx="1153">
                    <c:v>2017</c:v>
                  </c:pt>
                  <c:pt idx="1154">
                    <c:v>2018</c:v>
                  </c:pt>
                  <c:pt idx="1155">
                    <c:v>2017</c:v>
                  </c:pt>
                  <c:pt idx="1156">
                    <c:v>2018</c:v>
                  </c:pt>
                  <c:pt idx="1157">
                    <c:v>2018</c:v>
                  </c:pt>
                  <c:pt idx="1158">
                    <c:v>2017</c:v>
                  </c:pt>
                  <c:pt idx="1159">
                    <c:v>2018</c:v>
                  </c:pt>
                  <c:pt idx="1160">
                    <c:v>2017</c:v>
                  </c:pt>
                  <c:pt idx="1161">
                    <c:v>2018</c:v>
                  </c:pt>
                  <c:pt idx="1162">
                    <c:v>2017</c:v>
                  </c:pt>
                  <c:pt idx="1163">
                    <c:v>2018</c:v>
                  </c:pt>
                  <c:pt idx="1164">
                    <c:v>2017</c:v>
                  </c:pt>
                  <c:pt idx="1165">
                    <c:v>2018</c:v>
                  </c:pt>
                  <c:pt idx="1166">
                    <c:v>2017</c:v>
                  </c:pt>
                  <c:pt idx="1167">
                    <c:v>2018</c:v>
                  </c:pt>
                  <c:pt idx="1168">
                    <c:v>2017</c:v>
                  </c:pt>
                  <c:pt idx="1169">
                    <c:v>2017</c:v>
                  </c:pt>
                  <c:pt idx="1170">
                    <c:v>2017</c:v>
                  </c:pt>
                  <c:pt idx="1171">
                    <c:v>2018</c:v>
                  </c:pt>
                  <c:pt idx="1172">
                    <c:v>2018</c:v>
                  </c:pt>
                  <c:pt idx="1173">
                    <c:v>2018</c:v>
                  </c:pt>
                  <c:pt idx="1174">
                    <c:v>2017</c:v>
                  </c:pt>
                  <c:pt idx="1175">
                    <c:v>2018</c:v>
                  </c:pt>
                  <c:pt idx="1176">
                    <c:v>2017</c:v>
                  </c:pt>
                  <c:pt idx="1177">
                    <c:v>2018</c:v>
                  </c:pt>
                  <c:pt idx="1178">
                    <c:v>2018</c:v>
                  </c:pt>
                  <c:pt idx="1179">
                    <c:v>2018</c:v>
                  </c:pt>
                  <c:pt idx="1180">
                    <c:v>2017</c:v>
                  </c:pt>
                  <c:pt idx="1181">
                    <c:v>2018</c:v>
                  </c:pt>
                  <c:pt idx="1182">
                    <c:v>2017</c:v>
                  </c:pt>
                  <c:pt idx="1183">
                    <c:v>2018</c:v>
                  </c:pt>
                  <c:pt idx="1184">
                    <c:v>2017</c:v>
                  </c:pt>
                  <c:pt idx="1185">
                    <c:v>2018</c:v>
                  </c:pt>
                  <c:pt idx="1186">
                    <c:v>2017</c:v>
                  </c:pt>
                  <c:pt idx="1187">
                    <c:v>2018</c:v>
                  </c:pt>
                  <c:pt idx="1188">
                    <c:v>2017</c:v>
                  </c:pt>
                  <c:pt idx="1189">
                    <c:v>2017</c:v>
                  </c:pt>
                  <c:pt idx="1190">
                    <c:v>2018</c:v>
                  </c:pt>
                  <c:pt idx="1191">
                    <c:v>2017</c:v>
                  </c:pt>
                  <c:pt idx="1192">
                    <c:v>2018</c:v>
                  </c:pt>
                  <c:pt idx="1193">
                    <c:v>2017</c:v>
                  </c:pt>
                  <c:pt idx="1194">
                    <c:v>2018</c:v>
                  </c:pt>
                  <c:pt idx="1195">
                    <c:v>2018</c:v>
                  </c:pt>
                  <c:pt idx="1196">
                    <c:v>2017</c:v>
                  </c:pt>
                  <c:pt idx="1197">
                    <c:v>2018</c:v>
                  </c:pt>
                  <c:pt idx="1198">
                    <c:v>2017</c:v>
                  </c:pt>
                  <c:pt idx="1199">
                    <c:v>2018</c:v>
                  </c:pt>
                  <c:pt idx="1200">
                    <c:v>2017</c:v>
                  </c:pt>
                  <c:pt idx="1201">
                    <c:v>2018</c:v>
                  </c:pt>
                  <c:pt idx="1202">
                    <c:v>2017</c:v>
                  </c:pt>
                  <c:pt idx="1203">
                    <c:v>2018</c:v>
                  </c:pt>
                  <c:pt idx="1204">
                    <c:v>2017</c:v>
                  </c:pt>
                  <c:pt idx="1205">
                    <c:v>2018</c:v>
                  </c:pt>
                  <c:pt idx="1206">
                    <c:v>2017</c:v>
                  </c:pt>
                  <c:pt idx="1207">
                    <c:v>2018</c:v>
                  </c:pt>
                  <c:pt idx="1208">
                    <c:v>2017</c:v>
                  </c:pt>
                  <c:pt idx="1209">
                    <c:v>2018</c:v>
                  </c:pt>
                  <c:pt idx="1210">
                    <c:v>2017</c:v>
                  </c:pt>
                  <c:pt idx="1211">
                    <c:v>2018</c:v>
                  </c:pt>
                  <c:pt idx="1212">
                    <c:v>2017</c:v>
                  </c:pt>
                  <c:pt idx="1213">
                    <c:v>2018</c:v>
                  </c:pt>
                  <c:pt idx="1214">
                    <c:v>2017</c:v>
                  </c:pt>
                  <c:pt idx="1215">
                    <c:v>2018</c:v>
                  </c:pt>
                  <c:pt idx="1216">
                    <c:v>2017</c:v>
                  </c:pt>
                  <c:pt idx="1217">
                    <c:v>2018</c:v>
                  </c:pt>
                  <c:pt idx="1218">
                    <c:v>2017</c:v>
                  </c:pt>
                  <c:pt idx="1219">
                    <c:v>2017</c:v>
                  </c:pt>
                  <c:pt idx="1220">
                    <c:v>2018</c:v>
                  </c:pt>
                  <c:pt idx="1221">
                    <c:v>2017</c:v>
                  </c:pt>
                  <c:pt idx="1222">
                    <c:v>2018</c:v>
                  </c:pt>
                  <c:pt idx="1223">
                    <c:v>2017</c:v>
                  </c:pt>
                  <c:pt idx="1224">
                    <c:v>2018</c:v>
                  </c:pt>
                  <c:pt idx="1225">
                    <c:v>2017</c:v>
                  </c:pt>
                  <c:pt idx="1226">
                    <c:v>2018</c:v>
                  </c:pt>
                  <c:pt idx="1227">
                    <c:v>2018</c:v>
                  </c:pt>
                  <c:pt idx="1228">
                    <c:v>2017</c:v>
                  </c:pt>
                  <c:pt idx="1229">
                    <c:v>2018</c:v>
                  </c:pt>
                  <c:pt idx="1230">
                    <c:v>2017</c:v>
                  </c:pt>
                  <c:pt idx="1231">
                    <c:v>2018</c:v>
                  </c:pt>
                  <c:pt idx="1232">
                    <c:v>2018</c:v>
                  </c:pt>
                  <c:pt idx="1233">
                    <c:v>2018</c:v>
                  </c:pt>
                  <c:pt idx="1234">
                    <c:v>2018</c:v>
                  </c:pt>
                  <c:pt idx="1235">
                    <c:v>2017</c:v>
                  </c:pt>
                  <c:pt idx="1236">
                    <c:v>2017</c:v>
                  </c:pt>
                  <c:pt idx="1237">
                    <c:v>2018</c:v>
                  </c:pt>
                  <c:pt idx="1238">
                    <c:v>2017</c:v>
                  </c:pt>
                  <c:pt idx="1239">
                    <c:v>2018</c:v>
                  </c:pt>
                  <c:pt idx="1240">
                    <c:v>2017</c:v>
                  </c:pt>
                  <c:pt idx="1241">
                    <c:v>2018</c:v>
                  </c:pt>
                  <c:pt idx="1242">
                    <c:v>2018</c:v>
                  </c:pt>
                  <c:pt idx="1243">
                    <c:v>2017</c:v>
                  </c:pt>
                  <c:pt idx="1244">
                    <c:v>2018</c:v>
                  </c:pt>
                  <c:pt idx="1245">
                    <c:v>2018</c:v>
                  </c:pt>
                  <c:pt idx="1246">
                    <c:v>2018</c:v>
                  </c:pt>
                  <c:pt idx="1247">
                    <c:v>2017</c:v>
                  </c:pt>
                  <c:pt idx="1248">
                    <c:v>2018</c:v>
                  </c:pt>
                  <c:pt idx="1249">
                    <c:v>2017</c:v>
                  </c:pt>
                  <c:pt idx="1250">
                    <c:v>2017</c:v>
                  </c:pt>
                  <c:pt idx="1251">
                    <c:v>2018</c:v>
                  </c:pt>
                  <c:pt idx="1252">
                    <c:v>2018</c:v>
                  </c:pt>
                  <c:pt idx="1253">
                    <c:v>2017</c:v>
                  </c:pt>
                  <c:pt idx="1254">
                    <c:v>2018</c:v>
                  </c:pt>
                  <c:pt idx="1255">
                    <c:v>2017</c:v>
                  </c:pt>
                  <c:pt idx="1256">
                    <c:v>2018</c:v>
                  </c:pt>
                  <c:pt idx="1257">
                    <c:v>2018</c:v>
                  </c:pt>
                  <c:pt idx="1258">
                    <c:v>2017</c:v>
                  </c:pt>
                  <c:pt idx="1259">
                    <c:v>2017</c:v>
                  </c:pt>
                  <c:pt idx="1260">
                    <c:v>2018</c:v>
                  </c:pt>
                  <c:pt idx="1261">
                    <c:v>2017</c:v>
                  </c:pt>
                  <c:pt idx="1262">
                    <c:v>2018</c:v>
                  </c:pt>
                  <c:pt idx="1263">
                    <c:v>2017</c:v>
                  </c:pt>
                  <c:pt idx="1264">
                    <c:v>2018</c:v>
                  </c:pt>
                  <c:pt idx="1265">
                    <c:v>2017</c:v>
                  </c:pt>
                  <c:pt idx="1266">
                    <c:v>2018</c:v>
                  </c:pt>
                  <c:pt idx="1267">
                    <c:v>2018</c:v>
                  </c:pt>
                  <c:pt idx="1268">
                    <c:v>2017</c:v>
                  </c:pt>
                  <c:pt idx="1269">
                    <c:v>2018</c:v>
                  </c:pt>
                  <c:pt idx="1270">
                    <c:v>2018</c:v>
                  </c:pt>
                  <c:pt idx="1271">
                    <c:v>2017</c:v>
                  </c:pt>
                  <c:pt idx="1272">
                    <c:v>2018</c:v>
                  </c:pt>
                  <c:pt idx="1273">
                    <c:v>2018</c:v>
                  </c:pt>
                  <c:pt idx="1274">
                    <c:v>2017</c:v>
                  </c:pt>
                  <c:pt idx="1275">
                    <c:v>2018</c:v>
                  </c:pt>
                  <c:pt idx="1276">
                    <c:v>2018</c:v>
                  </c:pt>
                  <c:pt idx="1277">
                    <c:v>2018</c:v>
                  </c:pt>
                  <c:pt idx="1278">
                    <c:v>2017</c:v>
                  </c:pt>
                  <c:pt idx="1279">
                    <c:v>2018</c:v>
                  </c:pt>
                  <c:pt idx="1280">
                    <c:v>2017</c:v>
                  </c:pt>
                  <c:pt idx="1281">
                    <c:v>2018</c:v>
                  </c:pt>
                  <c:pt idx="1282">
                    <c:v>2017</c:v>
                  </c:pt>
                  <c:pt idx="1283">
                    <c:v>2018</c:v>
                  </c:pt>
                  <c:pt idx="1284">
                    <c:v>2017</c:v>
                  </c:pt>
                  <c:pt idx="1285">
                    <c:v>2018</c:v>
                  </c:pt>
                  <c:pt idx="1286">
                    <c:v>2017</c:v>
                  </c:pt>
                  <c:pt idx="1287">
                    <c:v>2018</c:v>
                  </c:pt>
                  <c:pt idx="1288">
                    <c:v>2018</c:v>
                  </c:pt>
                  <c:pt idx="1289">
                    <c:v>2018</c:v>
                  </c:pt>
                  <c:pt idx="1290">
                    <c:v>2018</c:v>
                  </c:pt>
                  <c:pt idx="1291">
                    <c:v>2017</c:v>
                  </c:pt>
                  <c:pt idx="1292">
                    <c:v>2018</c:v>
                  </c:pt>
                  <c:pt idx="1293">
                    <c:v>2017</c:v>
                  </c:pt>
                  <c:pt idx="1294">
                    <c:v>2018</c:v>
                  </c:pt>
                  <c:pt idx="1295">
                    <c:v>2017</c:v>
                  </c:pt>
                  <c:pt idx="1296">
                    <c:v>2018</c:v>
                  </c:pt>
                  <c:pt idx="1297">
                    <c:v>2018</c:v>
                  </c:pt>
                  <c:pt idx="1298">
                    <c:v>2018</c:v>
                  </c:pt>
                  <c:pt idx="1299">
                    <c:v>2018</c:v>
                  </c:pt>
                  <c:pt idx="1300">
                    <c:v>2017</c:v>
                  </c:pt>
                  <c:pt idx="1301">
                    <c:v>2018</c:v>
                  </c:pt>
                  <c:pt idx="1302">
                    <c:v>2018</c:v>
                  </c:pt>
                  <c:pt idx="1303">
                    <c:v>2017</c:v>
                  </c:pt>
                  <c:pt idx="1304">
                    <c:v>2018</c:v>
                  </c:pt>
                  <c:pt idx="1305">
                    <c:v>2017</c:v>
                  </c:pt>
                  <c:pt idx="1306">
                    <c:v>2018</c:v>
                  </c:pt>
                  <c:pt idx="1307">
                    <c:v>2017</c:v>
                  </c:pt>
                  <c:pt idx="1308">
                    <c:v>2018</c:v>
                  </c:pt>
                  <c:pt idx="1309">
                    <c:v>2017</c:v>
                  </c:pt>
                  <c:pt idx="1310">
                    <c:v>2018</c:v>
                  </c:pt>
                  <c:pt idx="1311">
                    <c:v>2018</c:v>
                  </c:pt>
                  <c:pt idx="1312">
                    <c:v>2017</c:v>
                  </c:pt>
                  <c:pt idx="1313">
                    <c:v>2018</c:v>
                  </c:pt>
                  <c:pt idx="1314">
                    <c:v>2018</c:v>
                  </c:pt>
                  <c:pt idx="1315">
                    <c:v>2018</c:v>
                  </c:pt>
                  <c:pt idx="1316">
                    <c:v>2018</c:v>
                  </c:pt>
                  <c:pt idx="1317">
                    <c:v>2017</c:v>
                  </c:pt>
                  <c:pt idx="1318">
                    <c:v>2018</c:v>
                  </c:pt>
                  <c:pt idx="1319">
                    <c:v>2017</c:v>
                  </c:pt>
                  <c:pt idx="1320">
                    <c:v>2018</c:v>
                  </c:pt>
                  <c:pt idx="1321">
                    <c:v>2017</c:v>
                  </c:pt>
                  <c:pt idx="1322">
                    <c:v>2018</c:v>
                  </c:pt>
                  <c:pt idx="1323">
                    <c:v>2017</c:v>
                  </c:pt>
                  <c:pt idx="1324">
                    <c:v>2018</c:v>
                  </c:pt>
                  <c:pt idx="1325">
                    <c:v>2017</c:v>
                  </c:pt>
                  <c:pt idx="1326">
                    <c:v>2018</c:v>
                  </c:pt>
                  <c:pt idx="1327">
                    <c:v>2018</c:v>
                  </c:pt>
                  <c:pt idx="1328">
                    <c:v>2018</c:v>
                  </c:pt>
                  <c:pt idx="1329">
                    <c:v>2017</c:v>
                  </c:pt>
                  <c:pt idx="1330">
                    <c:v>2018</c:v>
                  </c:pt>
                  <c:pt idx="1331">
                    <c:v>2017</c:v>
                  </c:pt>
                  <c:pt idx="1332">
                    <c:v>2018</c:v>
                  </c:pt>
                  <c:pt idx="1333">
                    <c:v>2017</c:v>
                  </c:pt>
                  <c:pt idx="1334">
                    <c:v>2018</c:v>
                  </c:pt>
                  <c:pt idx="1335">
                    <c:v>2018</c:v>
                  </c:pt>
                  <c:pt idx="1336">
                    <c:v>2017</c:v>
                  </c:pt>
                  <c:pt idx="1337">
                    <c:v>2018</c:v>
                  </c:pt>
                  <c:pt idx="1338">
                    <c:v>2017</c:v>
                  </c:pt>
                  <c:pt idx="1339">
                    <c:v>2018</c:v>
                  </c:pt>
                  <c:pt idx="1340">
                    <c:v>2017</c:v>
                  </c:pt>
                  <c:pt idx="1341">
                    <c:v>2018</c:v>
                  </c:pt>
                  <c:pt idx="1342">
                    <c:v>2018</c:v>
                  </c:pt>
                  <c:pt idx="1343">
                    <c:v>2018</c:v>
                  </c:pt>
                  <c:pt idx="1344">
                    <c:v>2017</c:v>
                  </c:pt>
                  <c:pt idx="1345">
                    <c:v>2018</c:v>
                  </c:pt>
                  <c:pt idx="1346">
                    <c:v>2017</c:v>
                  </c:pt>
                  <c:pt idx="1347">
                    <c:v>2018</c:v>
                  </c:pt>
                  <c:pt idx="1348">
                    <c:v>2018</c:v>
                  </c:pt>
                  <c:pt idx="1349">
                    <c:v>2018</c:v>
                  </c:pt>
                  <c:pt idx="1350">
                    <c:v>2018</c:v>
                  </c:pt>
                  <c:pt idx="1351">
                    <c:v>2017</c:v>
                  </c:pt>
                  <c:pt idx="1352">
                    <c:v>2018</c:v>
                  </c:pt>
                  <c:pt idx="1353">
                    <c:v>2018</c:v>
                  </c:pt>
                  <c:pt idx="1354">
                    <c:v>2018</c:v>
                  </c:pt>
                  <c:pt idx="1355">
                    <c:v>2017</c:v>
                  </c:pt>
                  <c:pt idx="1356">
                    <c:v>2018</c:v>
                  </c:pt>
                  <c:pt idx="1357">
                    <c:v>2018</c:v>
                  </c:pt>
                  <c:pt idx="1358">
                    <c:v>2018</c:v>
                  </c:pt>
                  <c:pt idx="1359">
                    <c:v>2017</c:v>
                  </c:pt>
                  <c:pt idx="1360">
                    <c:v>2018</c:v>
                  </c:pt>
                  <c:pt idx="1361">
                    <c:v>2017</c:v>
                  </c:pt>
                  <c:pt idx="1362">
                    <c:v>2018</c:v>
                  </c:pt>
                  <c:pt idx="1363">
                    <c:v>2017</c:v>
                  </c:pt>
                  <c:pt idx="1364">
                    <c:v>2018</c:v>
                  </c:pt>
                  <c:pt idx="1365">
                    <c:v>2017</c:v>
                  </c:pt>
                  <c:pt idx="1366">
                    <c:v>2018</c:v>
                  </c:pt>
                  <c:pt idx="1367">
                    <c:v>2018</c:v>
                  </c:pt>
                  <c:pt idx="1368">
                    <c:v>2018</c:v>
                  </c:pt>
                  <c:pt idx="1369">
                    <c:v>2018</c:v>
                  </c:pt>
                  <c:pt idx="1370">
                    <c:v>2018</c:v>
                  </c:pt>
                  <c:pt idx="1371">
                    <c:v>2018</c:v>
                  </c:pt>
                  <c:pt idx="1372">
                    <c:v>2018</c:v>
                  </c:pt>
                  <c:pt idx="1373">
                    <c:v>2017</c:v>
                  </c:pt>
                  <c:pt idx="1374">
                    <c:v>2018</c:v>
                  </c:pt>
                  <c:pt idx="1375">
                    <c:v>2017</c:v>
                  </c:pt>
                  <c:pt idx="1376">
                    <c:v>2018</c:v>
                  </c:pt>
                  <c:pt idx="1377">
                    <c:v>2018</c:v>
                  </c:pt>
                  <c:pt idx="1378">
                    <c:v>2017</c:v>
                  </c:pt>
                  <c:pt idx="1379">
                    <c:v>2018</c:v>
                  </c:pt>
                  <c:pt idx="1380">
                    <c:v>2017</c:v>
                  </c:pt>
                  <c:pt idx="1381">
                    <c:v>2018</c:v>
                  </c:pt>
                  <c:pt idx="1382">
                    <c:v>2017</c:v>
                  </c:pt>
                  <c:pt idx="1383">
                    <c:v>2018</c:v>
                  </c:pt>
                  <c:pt idx="1384">
                    <c:v>2018</c:v>
                  </c:pt>
                  <c:pt idx="1385">
                    <c:v>2017</c:v>
                  </c:pt>
                  <c:pt idx="1386">
                    <c:v>2018</c:v>
                  </c:pt>
                  <c:pt idx="1387">
                    <c:v>2017</c:v>
                  </c:pt>
                  <c:pt idx="1388">
                    <c:v>2017</c:v>
                  </c:pt>
                  <c:pt idx="1389">
                    <c:v>2017</c:v>
                  </c:pt>
                  <c:pt idx="1390">
                    <c:v>2018</c:v>
                  </c:pt>
                  <c:pt idx="1391">
                    <c:v>2017</c:v>
                  </c:pt>
                  <c:pt idx="1392">
                    <c:v>2018</c:v>
                  </c:pt>
                  <c:pt idx="1393">
                    <c:v>2017</c:v>
                  </c:pt>
                  <c:pt idx="1394">
                    <c:v>2018</c:v>
                  </c:pt>
                  <c:pt idx="1395">
                    <c:v>2018</c:v>
                  </c:pt>
                  <c:pt idx="1396">
                    <c:v>2018</c:v>
                  </c:pt>
                  <c:pt idx="1397">
                    <c:v>2018</c:v>
                  </c:pt>
                  <c:pt idx="1398">
                    <c:v>2018</c:v>
                  </c:pt>
                  <c:pt idx="1399">
                    <c:v>2018</c:v>
                  </c:pt>
                  <c:pt idx="1400">
                    <c:v>2017</c:v>
                  </c:pt>
                  <c:pt idx="1401">
                    <c:v>2018</c:v>
                  </c:pt>
                  <c:pt idx="1402">
                    <c:v>2017</c:v>
                  </c:pt>
                  <c:pt idx="1403">
                    <c:v>2018</c:v>
                  </c:pt>
                  <c:pt idx="1404">
                    <c:v>2018</c:v>
                  </c:pt>
                  <c:pt idx="1405">
                    <c:v>2017</c:v>
                  </c:pt>
                  <c:pt idx="1406">
                    <c:v>2018</c:v>
                  </c:pt>
                  <c:pt idx="1407">
                    <c:v>2017</c:v>
                  </c:pt>
                  <c:pt idx="1408">
                    <c:v>2017</c:v>
                  </c:pt>
                  <c:pt idx="1409">
                    <c:v>2018</c:v>
                  </c:pt>
                  <c:pt idx="1410">
                    <c:v>2017</c:v>
                  </c:pt>
                  <c:pt idx="1411">
                    <c:v>2018</c:v>
                  </c:pt>
                  <c:pt idx="1412">
                    <c:v>2018</c:v>
                  </c:pt>
                  <c:pt idx="1413">
                    <c:v>2018</c:v>
                  </c:pt>
                  <c:pt idx="1414">
                    <c:v>2017</c:v>
                  </c:pt>
                  <c:pt idx="1415">
                    <c:v>2018</c:v>
                  </c:pt>
                  <c:pt idx="1416">
                    <c:v>2018</c:v>
                  </c:pt>
                  <c:pt idx="1417">
                    <c:v>2018</c:v>
                  </c:pt>
                  <c:pt idx="1418">
                    <c:v>2017</c:v>
                  </c:pt>
                  <c:pt idx="1419">
                    <c:v>2017</c:v>
                  </c:pt>
                  <c:pt idx="1420">
                    <c:v>2018</c:v>
                  </c:pt>
                  <c:pt idx="1421">
                    <c:v>2018</c:v>
                  </c:pt>
                  <c:pt idx="1422">
                    <c:v>2017</c:v>
                  </c:pt>
                  <c:pt idx="1423">
                    <c:v>2017</c:v>
                  </c:pt>
                  <c:pt idx="1424">
                    <c:v>2018</c:v>
                  </c:pt>
                  <c:pt idx="1425">
                    <c:v>2017</c:v>
                  </c:pt>
                  <c:pt idx="1426">
                    <c:v>2018</c:v>
                  </c:pt>
                  <c:pt idx="1427">
                    <c:v>2017</c:v>
                  </c:pt>
                  <c:pt idx="1428">
                    <c:v>2017</c:v>
                  </c:pt>
                  <c:pt idx="1429">
                    <c:v>2018</c:v>
                  </c:pt>
                  <c:pt idx="1430">
                    <c:v>2017</c:v>
                  </c:pt>
                  <c:pt idx="1431">
                    <c:v>2018</c:v>
                  </c:pt>
                  <c:pt idx="1432">
                    <c:v>2017</c:v>
                  </c:pt>
                  <c:pt idx="1433">
                    <c:v>2018</c:v>
                  </c:pt>
                  <c:pt idx="1434">
                    <c:v>2017</c:v>
                  </c:pt>
                  <c:pt idx="1435">
                    <c:v>2018</c:v>
                  </c:pt>
                  <c:pt idx="1436">
                    <c:v>2018</c:v>
                  </c:pt>
                  <c:pt idx="1437">
                    <c:v>2017</c:v>
                  </c:pt>
                  <c:pt idx="1438">
                    <c:v>2018</c:v>
                  </c:pt>
                  <c:pt idx="1439">
                    <c:v>2017</c:v>
                  </c:pt>
                  <c:pt idx="1440">
                    <c:v>2018</c:v>
                  </c:pt>
                  <c:pt idx="1441">
                    <c:v>2017</c:v>
                  </c:pt>
                  <c:pt idx="1442">
                    <c:v>2018</c:v>
                  </c:pt>
                  <c:pt idx="1443">
                    <c:v>2018</c:v>
                  </c:pt>
                  <c:pt idx="1444">
                    <c:v>2017</c:v>
                  </c:pt>
                  <c:pt idx="1445">
                    <c:v>2018</c:v>
                  </c:pt>
                  <c:pt idx="1446">
                    <c:v>2017</c:v>
                  </c:pt>
                  <c:pt idx="1447">
                    <c:v>2018</c:v>
                  </c:pt>
                  <c:pt idx="1448">
                    <c:v>2017</c:v>
                  </c:pt>
                  <c:pt idx="1449">
                    <c:v>2017</c:v>
                  </c:pt>
                  <c:pt idx="1450">
                    <c:v>2018</c:v>
                  </c:pt>
                  <c:pt idx="1451">
                    <c:v>2018</c:v>
                  </c:pt>
                  <c:pt idx="1452">
                    <c:v>2017</c:v>
                  </c:pt>
                  <c:pt idx="1453">
                    <c:v>2018</c:v>
                  </c:pt>
                  <c:pt idx="1454">
                    <c:v>2017</c:v>
                  </c:pt>
                  <c:pt idx="1455">
                    <c:v>2018</c:v>
                  </c:pt>
                  <c:pt idx="1456">
                    <c:v>2017</c:v>
                  </c:pt>
                  <c:pt idx="1457">
                    <c:v>2018</c:v>
                  </c:pt>
                  <c:pt idx="1458">
                    <c:v>2018</c:v>
                  </c:pt>
                  <c:pt idx="1459">
                    <c:v>2017</c:v>
                  </c:pt>
                  <c:pt idx="1460">
                    <c:v>2018</c:v>
                  </c:pt>
                  <c:pt idx="1461">
                    <c:v>2018</c:v>
                  </c:pt>
                  <c:pt idx="1462">
                    <c:v>2017</c:v>
                  </c:pt>
                  <c:pt idx="1463">
                    <c:v>2018</c:v>
                  </c:pt>
                  <c:pt idx="1464">
                    <c:v>2018</c:v>
                  </c:pt>
                  <c:pt idx="1465">
                    <c:v>2017</c:v>
                  </c:pt>
                  <c:pt idx="1466">
                    <c:v>2018</c:v>
                  </c:pt>
                  <c:pt idx="1467">
                    <c:v>2017</c:v>
                  </c:pt>
                  <c:pt idx="1468">
                    <c:v>2018</c:v>
                  </c:pt>
                  <c:pt idx="1469">
                    <c:v>2017</c:v>
                  </c:pt>
                  <c:pt idx="1470">
                    <c:v>2018</c:v>
                  </c:pt>
                  <c:pt idx="1471">
                    <c:v>2018</c:v>
                  </c:pt>
                  <c:pt idx="1472">
                    <c:v>2017</c:v>
                  </c:pt>
                  <c:pt idx="1473">
                    <c:v>2018</c:v>
                  </c:pt>
                  <c:pt idx="1474">
                    <c:v>2018</c:v>
                  </c:pt>
                  <c:pt idx="1475">
                    <c:v>2017</c:v>
                  </c:pt>
                  <c:pt idx="1476">
                    <c:v>2018</c:v>
                  </c:pt>
                  <c:pt idx="1477">
                    <c:v>2017</c:v>
                  </c:pt>
                  <c:pt idx="1478">
                    <c:v>2017</c:v>
                  </c:pt>
                  <c:pt idx="1479">
                    <c:v>2018</c:v>
                  </c:pt>
                  <c:pt idx="1480">
                    <c:v>2017</c:v>
                  </c:pt>
                  <c:pt idx="1481">
                    <c:v>2018</c:v>
                  </c:pt>
                  <c:pt idx="1482">
                    <c:v>2018</c:v>
                  </c:pt>
                  <c:pt idx="1483">
                    <c:v>2017</c:v>
                  </c:pt>
                  <c:pt idx="1484">
                    <c:v>2017</c:v>
                  </c:pt>
                  <c:pt idx="1485">
                    <c:v>2018</c:v>
                  </c:pt>
                  <c:pt idx="1486">
                    <c:v>2018</c:v>
                  </c:pt>
                  <c:pt idx="1487">
                    <c:v>2018</c:v>
                  </c:pt>
                  <c:pt idx="1488">
                    <c:v>2017</c:v>
                  </c:pt>
                  <c:pt idx="1489">
                    <c:v>2018</c:v>
                  </c:pt>
                  <c:pt idx="1490">
                    <c:v>2017</c:v>
                  </c:pt>
                  <c:pt idx="1491">
                    <c:v>2018</c:v>
                  </c:pt>
                  <c:pt idx="1492">
                    <c:v>2017</c:v>
                  </c:pt>
                  <c:pt idx="1493">
                    <c:v>2018</c:v>
                  </c:pt>
                  <c:pt idx="1494">
                    <c:v>2017</c:v>
                  </c:pt>
                  <c:pt idx="1495">
                    <c:v>2018</c:v>
                  </c:pt>
                  <c:pt idx="1496">
                    <c:v>2017</c:v>
                  </c:pt>
                  <c:pt idx="1497">
                    <c:v>2018</c:v>
                  </c:pt>
                  <c:pt idx="1498">
                    <c:v>2018</c:v>
                  </c:pt>
                  <c:pt idx="1499">
                    <c:v>2017</c:v>
                  </c:pt>
                  <c:pt idx="1500">
                    <c:v>2018</c:v>
                  </c:pt>
                  <c:pt idx="1501">
                    <c:v>2017</c:v>
                  </c:pt>
                  <c:pt idx="1502">
                    <c:v>2018</c:v>
                  </c:pt>
                  <c:pt idx="1503">
                    <c:v>2018</c:v>
                  </c:pt>
                  <c:pt idx="1504">
                    <c:v>2017</c:v>
                  </c:pt>
                  <c:pt idx="1505">
                    <c:v>2018</c:v>
                  </c:pt>
                  <c:pt idx="1506">
                    <c:v>2017</c:v>
                  </c:pt>
                  <c:pt idx="1507">
                    <c:v>2018</c:v>
                  </c:pt>
                  <c:pt idx="1508">
                    <c:v>2017</c:v>
                  </c:pt>
                  <c:pt idx="1509">
                    <c:v>2018</c:v>
                  </c:pt>
                  <c:pt idx="1510">
                    <c:v>2018</c:v>
                  </c:pt>
                  <c:pt idx="1511">
                    <c:v>2018</c:v>
                  </c:pt>
                  <c:pt idx="1512">
                    <c:v>2017</c:v>
                  </c:pt>
                  <c:pt idx="1513">
                    <c:v>2018</c:v>
                  </c:pt>
                  <c:pt idx="1514">
                    <c:v>2018</c:v>
                  </c:pt>
                  <c:pt idx="1515">
                    <c:v>2017</c:v>
                  </c:pt>
                  <c:pt idx="1516">
                    <c:v>2018</c:v>
                  </c:pt>
                  <c:pt idx="1517">
                    <c:v>2018</c:v>
                  </c:pt>
                  <c:pt idx="1518">
                    <c:v>2017</c:v>
                  </c:pt>
                  <c:pt idx="1519">
                    <c:v>2018</c:v>
                  </c:pt>
                  <c:pt idx="1520">
                    <c:v>2018</c:v>
                  </c:pt>
                  <c:pt idx="1521">
                    <c:v>2017</c:v>
                  </c:pt>
                  <c:pt idx="1522">
                    <c:v>2018</c:v>
                  </c:pt>
                  <c:pt idx="1523">
                    <c:v>2018</c:v>
                  </c:pt>
                  <c:pt idx="1524">
                    <c:v>2017</c:v>
                  </c:pt>
                  <c:pt idx="1525">
                    <c:v>2018</c:v>
                  </c:pt>
                  <c:pt idx="1526">
                    <c:v>2017</c:v>
                  </c:pt>
                  <c:pt idx="1527">
                    <c:v>2017</c:v>
                  </c:pt>
                  <c:pt idx="1528">
                    <c:v>2018</c:v>
                  </c:pt>
                  <c:pt idx="1529">
                    <c:v>2018</c:v>
                  </c:pt>
                  <c:pt idx="1530">
                    <c:v>2018</c:v>
                  </c:pt>
                  <c:pt idx="1531">
                    <c:v>2017</c:v>
                  </c:pt>
                  <c:pt idx="1532">
                    <c:v>2018</c:v>
                  </c:pt>
                  <c:pt idx="1533">
                    <c:v>2018</c:v>
                  </c:pt>
                  <c:pt idx="1534">
                    <c:v>2017</c:v>
                  </c:pt>
                  <c:pt idx="1535">
                    <c:v>2018</c:v>
                  </c:pt>
                  <c:pt idx="1536">
                    <c:v>2017</c:v>
                  </c:pt>
                  <c:pt idx="1537">
                    <c:v>2018</c:v>
                  </c:pt>
                  <c:pt idx="1538">
                    <c:v>2018</c:v>
                  </c:pt>
                  <c:pt idx="1539">
                    <c:v>2018</c:v>
                  </c:pt>
                  <c:pt idx="1540">
                    <c:v>2018</c:v>
                  </c:pt>
                  <c:pt idx="1541">
                    <c:v>2018</c:v>
                  </c:pt>
                  <c:pt idx="1542">
                    <c:v>2017</c:v>
                  </c:pt>
                  <c:pt idx="1543">
                    <c:v>2018</c:v>
                  </c:pt>
                  <c:pt idx="1544">
                    <c:v>2017</c:v>
                  </c:pt>
                  <c:pt idx="1545">
                    <c:v>2018</c:v>
                  </c:pt>
                  <c:pt idx="1546">
                    <c:v>2017</c:v>
                  </c:pt>
                  <c:pt idx="1547">
                    <c:v>2018</c:v>
                  </c:pt>
                  <c:pt idx="1548">
                    <c:v>2017</c:v>
                  </c:pt>
                  <c:pt idx="1549">
                    <c:v>2018</c:v>
                  </c:pt>
                  <c:pt idx="1550">
                    <c:v>2017</c:v>
                  </c:pt>
                  <c:pt idx="1551">
                    <c:v>2017</c:v>
                  </c:pt>
                  <c:pt idx="1552">
                    <c:v>2018</c:v>
                  </c:pt>
                  <c:pt idx="1553">
                    <c:v>2017</c:v>
                  </c:pt>
                  <c:pt idx="1554">
                    <c:v>2018</c:v>
                  </c:pt>
                  <c:pt idx="1555">
                    <c:v>2017</c:v>
                  </c:pt>
                  <c:pt idx="1556">
                    <c:v>2018</c:v>
                  </c:pt>
                  <c:pt idx="1557">
                    <c:v>2018</c:v>
                  </c:pt>
                  <c:pt idx="1558">
                    <c:v>2017</c:v>
                  </c:pt>
                  <c:pt idx="1559">
                    <c:v>2018</c:v>
                  </c:pt>
                  <c:pt idx="1560">
                    <c:v>2017</c:v>
                  </c:pt>
                  <c:pt idx="1561">
                    <c:v>2018</c:v>
                  </c:pt>
                  <c:pt idx="1562">
                    <c:v>2018</c:v>
                  </c:pt>
                  <c:pt idx="1563">
                    <c:v>2018</c:v>
                  </c:pt>
                  <c:pt idx="1564">
                    <c:v>2018</c:v>
                  </c:pt>
                  <c:pt idx="1565">
                    <c:v>2017</c:v>
                  </c:pt>
                  <c:pt idx="1566">
                    <c:v>2018</c:v>
                  </c:pt>
                  <c:pt idx="1567">
                    <c:v>2017</c:v>
                  </c:pt>
                  <c:pt idx="1568">
                    <c:v>2018</c:v>
                  </c:pt>
                  <c:pt idx="1569">
                    <c:v>2017</c:v>
                  </c:pt>
                  <c:pt idx="1570">
                    <c:v>2018</c:v>
                  </c:pt>
                  <c:pt idx="1571">
                    <c:v>2017</c:v>
                  </c:pt>
                  <c:pt idx="1572">
                    <c:v>2018</c:v>
                  </c:pt>
                  <c:pt idx="1573">
                    <c:v>2018</c:v>
                  </c:pt>
                  <c:pt idx="1574">
                    <c:v>2017</c:v>
                  </c:pt>
                  <c:pt idx="1575">
                    <c:v>2018</c:v>
                  </c:pt>
                  <c:pt idx="1576">
                    <c:v>2018</c:v>
                  </c:pt>
                  <c:pt idx="1577">
                    <c:v>2018</c:v>
                  </c:pt>
                  <c:pt idx="1578">
                    <c:v>2017</c:v>
                  </c:pt>
                  <c:pt idx="1579">
                    <c:v>2017</c:v>
                  </c:pt>
                  <c:pt idx="1580">
                    <c:v>2018</c:v>
                  </c:pt>
                  <c:pt idx="1581">
                    <c:v>2018</c:v>
                  </c:pt>
                  <c:pt idx="1582">
                    <c:v>2017</c:v>
                  </c:pt>
                  <c:pt idx="1583">
                    <c:v>2018</c:v>
                  </c:pt>
                  <c:pt idx="1584">
                    <c:v>2017</c:v>
                  </c:pt>
                  <c:pt idx="1585">
                    <c:v>2018</c:v>
                  </c:pt>
                  <c:pt idx="1586">
                    <c:v>2018</c:v>
                  </c:pt>
                  <c:pt idx="1587">
                    <c:v>2018</c:v>
                  </c:pt>
                  <c:pt idx="1588">
                    <c:v>2018</c:v>
                  </c:pt>
                  <c:pt idx="1589">
                    <c:v>2018</c:v>
                  </c:pt>
                  <c:pt idx="1590">
                    <c:v>2017</c:v>
                  </c:pt>
                  <c:pt idx="1591">
                    <c:v>2018</c:v>
                  </c:pt>
                  <c:pt idx="1592">
                    <c:v>2017</c:v>
                  </c:pt>
                  <c:pt idx="1593">
                    <c:v>2018</c:v>
                  </c:pt>
                  <c:pt idx="1594">
                    <c:v>2017</c:v>
                  </c:pt>
                  <c:pt idx="1595">
                    <c:v>2018</c:v>
                  </c:pt>
                  <c:pt idx="1596">
                    <c:v>2017</c:v>
                  </c:pt>
                  <c:pt idx="1597">
                    <c:v>2018</c:v>
                  </c:pt>
                  <c:pt idx="1598">
                    <c:v>2017</c:v>
                  </c:pt>
                  <c:pt idx="1599">
                    <c:v>2018</c:v>
                  </c:pt>
                  <c:pt idx="1600">
                    <c:v>2018</c:v>
                  </c:pt>
                  <c:pt idx="1601">
                    <c:v>2017</c:v>
                  </c:pt>
                  <c:pt idx="1602">
                    <c:v>2017</c:v>
                  </c:pt>
                  <c:pt idx="1603">
                    <c:v>2018</c:v>
                  </c:pt>
                  <c:pt idx="1604">
                    <c:v>2018</c:v>
                  </c:pt>
                  <c:pt idx="1605">
                    <c:v>2017</c:v>
                  </c:pt>
                  <c:pt idx="1606">
                    <c:v>2018</c:v>
                  </c:pt>
                  <c:pt idx="1607">
                    <c:v>2018</c:v>
                  </c:pt>
                  <c:pt idx="1608">
                    <c:v>2018</c:v>
                  </c:pt>
                  <c:pt idx="1609">
                    <c:v>2017</c:v>
                  </c:pt>
                  <c:pt idx="1610">
                    <c:v>2018</c:v>
                  </c:pt>
                  <c:pt idx="1611">
                    <c:v>2018</c:v>
                  </c:pt>
                  <c:pt idx="1612">
                    <c:v>2017</c:v>
                  </c:pt>
                  <c:pt idx="1613">
                    <c:v>2018</c:v>
                  </c:pt>
                  <c:pt idx="1614">
                    <c:v>2018</c:v>
                  </c:pt>
                  <c:pt idx="1615">
                    <c:v>2017</c:v>
                  </c:pt>
                  <c:pt idx="1616">
                    <c:v>2018</c:v>
                  </c:pt>
                  <c:pt idx="1617">
                    <c:v>2017</c:v>
                  </c:pt>
                  <c:pt idx="1618">
                    <c:v>2018</c:v>
                  </c:pt>
                  <c:pt idx="1619">
                    <c:v>2018</c:v>
                  </c:pt>
                  <c:pt idx="1620">
                    <c:v>2017</c:v>
                  </c:pt>
                  <c:pt idx="1621">
                    <c:v>2018</c:v>
                  </c:pt>
                  <c:pt idx="1622">
                    <c:v>2018</c:v>
                  </c:pt>
                  <c:pt idx="1623">
                    <c:v>2017</c:v>
                  </c:pt>
                  <c:pt idx="1624">
                    <c:v>2018</c:v>
                  </c:pt>
                  <c:pt idx="1625">
                    <c:v>2018</c:v>
                  </c:pt>
                  <c:pt idx="1626">
                    <c:v>2017</c:v>
                  </c:pt>
                  <c:pt idx="1627">
                    <c:v>2018</c:v>
                  </c:pt>
                  <c:pt idx="1628">
                    <c:v>2018</c:v>
                  </c:pt>
                  <c:pt idx="1629">
                    <c:v>2017</c:v>
                  </c:pt>
                  <c:pt idx="1630">
                    <c:v>2017</c:v>
                  </c:pt>
                  <c:pt idx="1631">
                    <c:v>2018</c:v>
                  </c:pt>
                  <c:pt idx="1632">
                    <c:v>2018</c:v>
                  </c:pt>
                  <c:pt idx="1633">
                    <c:v>2018</c:v>
                  </c:pt>
                  <c:pt idx="1634">
                    <c:v>2017</c:v>
                  </c:pt>
                  <c:pt idx="1635">
                    <c:v>2018</c:v>
                  </c:pt>
                  <c:pt idx="1636">
                    <c:v>2017</c:v>
                  </c:pt>
                  <c:pt idx="1637">
                    <c:v>2018</c:v>
                  </c:pt>
                  <c:pt idx="1638">
                    <c:v>2017</c:v>
                  </c:pt>
                  <c:pt idx="1639">
                    <c:v>2018</c:v>
                  </c:pt>
                  <c:pt idx="1640">
                    <c:v>2018</c:v>
                  </c:pt>
                  <c:pt idx="1641">
                    <c:v>2018</c:v>
                  </c:pt>
                  <c:pt idx="1642">
                    <c:v>2017</c:v>
                  </c:pt>
                  <c:pt idx="1643">
                    <c:v>2018</c:v>
                  </c:pt>
                  <c:pt idx="1644">
                    <c:v>2018</c:v>
                  </c:pt>
                  <c:pt idx="1645">
                    <c:v>2018</c:v>
                  </c:pt>
                  <c:pt idx="1646">
                    <c:v>2018</c:v>
                  </c:pt>
                  <c:pt idx="1647">
                    <c:v>2018</c:v>
                  </c:pt>
                  <c:pt idx="1648">
                    <c:v>2018</c:v>
                  </c:pt>
                  <c:pt idx="1649">
                    <c:v>2017</c:v>
                  </c:pt>
                  <c:pt idx="1650">
                    <c:v>2018</c:v>
                  </c:pt>
                  <c:pt idx="1651">
                    <c:v>2017</c:v>
                  </c:pt>
                  <c:pt idx="1652">
                    <c:v>2017</c:v>
                  </c:pt>
                  <c:pt idx="1653">
                    <c:v>2018</c:v>
                  </c:pt>
                  <c:pt idx="1654">
                    <c:v>2018</c:v>
                  </c:pt>
                  <c:pt idx="1655">
                    <c:v>2018</c:v>
                  </c:pt>
                  <c:pt idx="1656">
                    <c:v>2017</c:v>
                  </c:pt>
                  <c:pt idx="1657">
                    <c:v>2017</c:v>
                  </c:pt>
                  <c:pt idx="1658">
                    <c:v>2018</c:v>
                  </c:pt>
                  <c:pt idx="1659">
                    <c:v>2018</c:v>
                  </c:pt>
                  <c:pt idx="1660">
                    <c:v>2017</c:v>
                  </c:pt>
                  <c:pt idx="1661">
                    <c:v>2018</c:v>
                  </c:pt>
                  <c:pt idx="1662">
                    <c:v>2017</c:v>
                  </c:pt>
                  <c:pt idx="1663">
                    <c:v>2018</c:v>
                  </c:pt>
                  <c:pt idx="1664">
                    <c:v>2017</c:v>
                  </c:pt>
                  <c:pt idx="1665">
                    <c:v>2018</c:v>
                  </c:pt>
                  <c:pt idx="1666">
                    <c:v>2017</c:v>
                  </c:pt>
                  <c:pt idx="1667">
                    <c:v>2017</c:v>
                  </c:pt>
                  <c:pt idx="1668">
                    <c:v>2018</c:v>
                  </c:pt>
                  <c:pt idx="1669">
                    <c:v>2017</c:v>
                  </c:pt>
                  <c:pt idx="1670">
                    <c:v>2018</c:v>
                  </c:pt>
                  <c:pt idx="1671">
                    <c:v>2017</c:v>
                  </c:pt>
                  <c:pt idx="1672">
                    <c:v>2018</c:v>
                  </c:pt>
                  <c:pt idx="1673">
                    <c:v>2017</c:v>
                  </c:pt>
                  <c:pt idx="1674">
                    <c:v>2018</c:v>
                  </c:pt>
                  <c:pt idx="1675">
                    <c:v>2018</c:v>
                  </c:pt>
                  <c:pt idx="1676">
                    <c:v>2017</c:v>
                  </c:pt>
                  <c:pt idx="1677">
                    <c:v>2018</c:v>
                  </c:pt>
                  <c:pt idx="1678">
                    <c:v>2017</c:v>
                  </c:pt>
                  <c:pt idx="1679">
                    <c:v>2018</c:v>
                  </c:pt>
                  <c:pt idx="1680">
                    <c:v>2017</c:v>
                  </c:pt>
                  <c:pt idx="1681">
                    <c:v>2018</c:v>
                  </c:pt>
                  <c:pt idx="1682">
                    <c:v>2018</c:v>
                  </c:pt>
                  <c:pt idx="1683">
                    <c:v>2017</c:v>
                  </c:pt>
                  <c:pt idx="1684">
                    <c:v>2018</c:v>
                  </c:pt>
                  <c:pt idx="1685">
                    <c:v>2018</c:v>
                  </c:pt>
                  <c:pt idx="1686">
                    <c:v>2018</c:v>
                  </c:pt>
                  <c:pt idx="1687">
                    <c:v>2017</c:v>
                  </c:pt>
                  <c:pt idx="1688">
                    <c:v>2018</c:v>
                  </c:pt>
                  <c:pt idx="1689">
                    <c:v>2017</c:v>
                  </c:pt>
                  <c:pt idx="1690">
                    <c:v>2018</c:v>
                  </c:pt>
                  <c:pt idx="1691">
                    <c:v>2017</c:v>
                  </c:pt>
                  <c:pt idx="1692">
                    <c:v>2018</c:v>
                  </c:pt>
                  <c:pt idx="1693">
                    <c:v>2017</c:v>
                  </c:pt>
                  <c:pt idx="1694">
                    <c:v>2018</c:v>
                  </c:pt>
                  <c:pt idx="1695">
                    <c:v>2017</c:v>
                  </c:pt>
                  <c:pt idx="1696">
                    <c:v>2017</c:v>
                  </c:pt>
                  <c:pt idx="1697">
                    <c:v>2018</c:v>
                  </c:pt>
                  <c:pt idx="1698">
                    <c:v>2017</c:v>
                  </c:pt>
                  <c:pt idx="1699">
                    <c:v>2018</c:v>
                  </c:pt>
                  <c:pt idx="1700">
                    <c:v>2017</c:v>
                  </c:pt>
                  <c:pt idx="1701">
                    <c:v>2017</c:v>
                  </c:pt>
                  <c:pt idx="1702">
                    <c:v>2018</c:v>
                  </c:pt>
                  <c:pt idx="1703">
                    <c:v>2017</c:v>
                  </c:pt>
                  <c:pt idx="1704">
                    <c:v>2018</c:v>
                  </c:pt>
                  <c:pt idx="1705">
                    <c:v>2018</c:v>
                  </c:pt>
                  <c:pt idx="1706">
                    <c:v>2017</c:v>
                  </c:pt>
                  <c:pt idx="1707">
                    <c:v>2018</c:v>
                  </c:pt>
                  <c:pt idx="1708">
                    <c:v>2018</c:v>
                  </c:pt>
                  <c:pt idx="1709">
                    <c:v>2018</c:v>
                  </c:pt>
                  <c:pt idx="1710">
                    <c:v>2017</c:v>
                  </c:pt>
                  <c:pt idx="1711">
                    <c:v>2018</c:v>
                  </c:pt>
                  <c:pt idx="1712">
                    <c:v>2018</c:v>
                  </c:pt>
                  <c:pt idx="1713">
                    <c:v>2017</c:v>
                  </c:pt>
                  <c:pt idx="1714">
                    <c:v>2018</c:v>
                  </c:pt>
                  <c:pt idx="1715">
                    <c:v>2017</c:v>
                  </c:pt>
                  <c:pt idx="1716">
                    <c:v>2018</c:v>
                  </c:pt>
                  <c:pt idx="1717">
                    <c:v>2017</c:v>
                  </c:pt>
                  <c:pt idx="1718">
                    <c:v>2018</c:v>
                  </c:pt>
                  <c:pt idx="1719">
                    <c:v>2018</c:v>
                  </c:pt>
                  <c:pt idx="1720">
                    <c:v>2018</c:v>
                  </c:pt>
                  <c:pt idx="1721">
                    <c:v>2018</c:v>
                  </c:pt>
                  <c:pt idx="1722">
                    <c:v>2017</c:v>
                  </c:pt>
                  <c:pt idx="1723">
                    <c:v>2018</c:v>
                  </c:pt>
                  <c:pt idx="1724">
                    <c:v>2018</c:v>
                  </c:pt>
                  <c:pt idx="1725">
                    <c:v>2017</c:v>
                  </c:pt>
                  <c:pt idx="1726">
                    <c:v>2018</c:v>
                  </c:pt>
                  <c:pt idx="1727">
                    <c:v>2017</c:v>
                  </c:pt>
                  <c:pt idx="1728">
                    <c:v>2017</c:v>
                  </c:pt>
                  <c:pt idx="1729">
                    <c:v>2018</c:v>
                  </c:pt>
                  <c:pt idx="1730">
                    <c:v>2018</c:v>
                  </c:pt>
                  <c:pt idx="1731">
                    <c:v>2017</c:v>
                  </c:pt>
                  <c:pt idx="1732">
                    <c:v>2018</c:v>
                  </c:pt>
                  <c:pt idx="1733">
                    <c:v>2017</c:v>
                  </c:pt>
                  <c:pt idx="1734">
                    <c:v>2018</c:v>
                  </c:pt>
                  <c:pt idx="1735">
                    <c:v>2017</c:v>
                  </c:pt>
                  <c:pt idx="1736">
                    <c:v>2018</c:v>
                  </c:pt>
                  <c:pt idx="1737">
                    <c:v>2018</c:v>
                  </c:pt>
                  <c:pt idx="1738">
                    <c:v>2018</c:v>
                  </c:pt>
                  <c:pt idx="1739">
                    <c:v>2018</c:v>
                  </c:pt>
                  <c:pt idx="1740">
                    <c:v>2018</c:v>
                  </c:pt>
                  <c:pt idx="1741">
                    <c:v>2017</c:v>
                  </c:pt>
                  <c:pt idx="1742">
                    <c:v>2018</c:v>
                  </c:pt>
                  <c:pt idx="1743">
                    <c:v>2018</c:v>
                  </c:pt>
                  <c:pt idx="1744">
                    <c:v>2017</c:v>
                  </c:pt>
                  <c:pt idx="1745">
                    <c:v>2018</c:v>
                  </c:pt>
                  <c:pt idx="1746">
                    <c:v>2017</c:v>
                  </c:pt>
                  <c:pt idx="1747">
                    <c:v>2018</c:v>
                  </c:pt>
                  <c:pt idx="1748">
                    <c:v>2017</c:v>
                  </c:pt>
                  <c:pt idx="1749">
                    <c:v>2018</c:v>
                  </c:pt>
                  <c:pt idx="1750">
                    <c:v>2017</c:v>
                  </c:pt>
                  <c:pt idx="1751">
                    <c:v>2017</c:v>
                  </c:pt>
                  <c:pt idx="1752">
                    <c:v>2018</c:v>
                  </c:pt>
                  <c:pt idx="1753">
                    <c:v>2018</c:v>
                  </c:pt>
                  <c:pt idx="1754">
                    <c:v>2018</c:v>
                  </c:pt>
                  <c:pt idx="1755">
                    <c:v>2018</c:v>
                  </c:pt>
                  <c:pt idx="1756">
                    <c:v>2017</c:v>
                  </c:pt>
                  <c:pt idx="1757">
                    <c:v>2017</c:v>
                  </c:pt>
                  <c:pt idx="1758">
                    <c:v>2018</c:v>
                  </c:pt>
                  <c:pt idx="1759">
                    <c:v>2018</c:v>
                  </c:pt>
                  <c:pt idx="1760">
                    <c:v>2018</c:v>
                  </c:pt>
                  <c:pt idx="1761">
                    <c:v>2017</c:v>
                  </c:pt>
                  <c:pt idx="1762">
                    <c:v>2017</c:v>
                  </c:pt>
                  <c:pt idx="1763">
                    <c:v>2018</c:v>
                  </c:pt>
                  <c:pt idx="1764">
                    <c:v>2017</c:v>
                  </c:pt>
                  <c:pt idx="1765">
                    <c:v>2018</c:v>
                  </c:pt>
                  <c:pt idx="1766">
                    <c:v>2017</c:v>
                  </c:pt>
                  <c:pt idx="1767">
                    <c:v>2018</c:v>
                  </c:pt>
                  <c:pt idx="1768">
                    <c:v>2018</c:v>
                  </c:pt>
                  <c:pt idx="1769">
                    <c:v>2018</c:v>
                  </c:pt>
                  <c:pt idx="1770">
                    <c:v>2017</c:v>
                  </c:pt>
                  <c:pt idx="1771">
                    <c:v>2017</c:v>
                  </c:pt>
                  <c:pt idx="1772">
                    <c:v>2018</c:v>
                  </c:pt>
                  <c:pt idx="1773">
                    <c:v>2018</c:v>
                  </c:pt>
                  <c:pt idx="1774">
                    <c:v>2018</c:v>
                  </c:pt>
                  <c:pt idx="1775">
                    <c:v>2017</c:v>
                  </c:pt>
                  <c:pt idx="1776">
                    <c:v>2018</c:v>
                  </c:pt>
                  <c:pt idx="1777">
                    <c:v>2017</c:v>
                  </c:pt>
                  <c:pt idx="1778">
                    <c:v>2017</c:v>
                  </c:pt>
                  <c:pt idx="1779">
                    <c:v>2018</c:v>
                  </c:pt>
                  <c:pt idx="1780">
                    <c:v>2017</c:v>
                  </c:pt>
                  <c:pt idx="1781">
                    <c:v>2018</c:v>
                  </c:pt>
                  <c:pt idx="1782">
                    <c:v>2017</c:v>
                  </c:pt>
                  <c:pt idx="1783">
                    <c:v>2018</c:v>
                  </c:pt>
                  <c:pt idx="1784">
                    <c:v>2018</c:v>
                  </c:pt>
                  <c:pt idx="1785">
                    <c:v>2017</c:v>
                  </c:pt>
                  <c:pt idx="1786">
                    <c:v>2018</c:v>
                  </c:pt>
                  <c:pt idx="1787">
                    <c:v>2018</c:v>
                  </c:pt>
                  <c:pt idx="1788">
                    <c:v>2018</c:v>
                  </c:pt>
                  <c:pt idx="1789">
                    <c:v>2017</c:v>
                  </c:pt>
                  <c:pt idx="1790">
                    <c:v>2018</c:v>
                  </c:pt>
                  <c:pt idx="1791">
                    <c:v>2017</c:v>
                  </c:pt>
                  <c:pt idx="1792">
                    <c:v>2018</c:v>
                  </c:pt>
                  <c:pt idx="1793">
                    <c:v>2017</c:v>
                  </c:pt>
                  <c:pt idx="1794">
                    <c:v>2018</c:v>
                  </c:pt>
                  <c:pt idx="1795">
                    <c:v>2017</c:v>
                  </c:pt>
                  <c:pt idx="1796">
                    <c:v>2018</c:v>
                  </c:pt>
                  <c:pt idx="1797">
                    <c:v>2017</c:v>
                  </c:pt>
                  <c:pt idx="1798">
                    <c:v>2018</c:v>
                  </c:pt>
                  <c:pt idx="1799">
                    <c:v>2017</c:v>
                  </c:pt>
                  <c:pt idx="1800">
                    <c:v>2018</c:v>
                  </c:pt>
                  <c:pt idx="1801">
                    <c:v>2017</c:v>
                  </c:pt>
                  <c:pt idx="1802">
                    <c:v>2018</c:v>
                  </c:pt>
                  <c:pt idx="1803">
                    <c:v>2017</c:v>
                  </c:pt>
                  <c:pt idx="1804">
                    <c:v>2018</c:v>
                  </c:pt>
                  <c:pt idx="1805">
                    <c:v>2017</c:v>
                  </c:pt>
                  <c:pt idx="1806">
                    <c:v>2018</c:v>
                  </c:pt>
                  <c:pt idx="1807">
                    <c:v>2017</c:v>
                  </c:pt>
                  <c:pt idx="1808">
                    <c:v>2018</c:v>
                  </c:pt>
                  <c:pt idx="1809">
                    <c:v>2017</c:v>
                  </c:pt>
                  <c:pt idx="1810">
                    <c:v>2018</c:v>
                  </c:pt>
                  <c:pt idx="1811">
                    <c:v>2017</c:v>
                  </c:pt>
                  <c:pt idx="1812">
                    <c:v>2018</c:v>
                  </c:pt>
                  <c:pt idx="1813">
                    <c:v>2017</c:v>
                  </c:pt>
                  <c:pt idx="1814">
                    <c:v>2018</c:v>
                  </c:pt>
                  <c:pt idx="1815">
                    <c:v>2017</c:v>
                  </c:pt>
                  <c:pt idx="1816">
                    <c:v>2018</c:v>
                  </c:pt>
                  <c:pt idx="1817">
                    <c:v>2017</c:v>
                  </c:pt>
                  <c:pt idx="1818">
                    <c:v>2018</c:v>
                  </c:pt>
                  <c:pt idx="1819">
                    <c:v>2017</c:v>
                  </c:pt>
                  <c:pt idx="1820">
                    <c:v>2017</c:v>
                  </c:pt>
                  <c:pt idx="1821">
                    <c:v>2018</c:v>
                  </c:pt>
                  <c:pt idx="1822">
                    <c:v>2017</c:v>
                  </c:pt>
                  <c:pt idx="1823">
                    <c:v>2018</c:v>
                  </c:pt>
                  <c:pt idx="1824">
                    <c:v>2018</c:v>
                  </c:pt>
                  <c:pt idx="1825">
                    <c:v>2018</c:v>
                  </c:pt>
                  <c:pt idx="1826">
                    <c:v>2017</c:v>
                  </c:pt>
                  <c:pt idx="1827">
                    <c:v>2018</c:v>
                  </c:pt>
                  <c:pt idx="1828">
                    <c:v>2017</c:v>
                  </c:pt>
                  <c:pt idx="1829">
                    <c:v>2018</c:v>
                  </c:pt>
                  <c:pt idx="1830">
                    <c:v>2017</c:v>
                  </c:pt>
                  <c:pt idx="1831">
                    <c:v>2018</c:v>
                  </c:pt>
                  <c:pt idx="1832">
                    <c:v>2017</c:v>
                  </c:pt>
                  <c:pt idx="1833">
                    <c:v>2018</c:v>
                  </c:pt>
                  <c:pt idx="1834">
                    <c:v>2017</c:v>
                  </c:pt>
                  <c:pt idx="1835">
                    <c:v>2017</c:v>
                  </c:pt>
                  <c:pt idx="1836">
                    <c:v>2018</c:v>
                  </c:pt>
                  <c:pt idx="1837">
                    <c:v>2017</c:v>
                  </c:pt>
                  <c:pt idx="1838">
                    <c:v>2018</c:v>
                  </c:pt>
                  <c:pt idx="1839">
                    <c:v>2018</c:v>
                  </c:pt>
                  <c:pt idx="1840">
                    <c:v>2017</c:v>
                  </c:pt>
                  <c:pt idx="1841">
                    <c:v>2017</c:v>
                  </c:pt>
                  <c:pt idx="1842">
                    <c:v>2018</c:v>
                  </c:pt>
                  <c:pt idx="1843">
                    <c:v>2018</c:v>
                  </c:pt>
                  <c:pt idx="1844">
                    <c:v>2017</c:v>
                  </c:pt>
                  <c:pt idx="1845">
                    <c:v>2018</c:v>
                  </c:pt>
                  <c:pt idx="1846">
                    <c:v>2017</c:v>
                  </c:pt>
                  <c:pt idx="1847">
                    <c:v>2018</c:v>
                  </c:pt>
                  <c:pt idx="1848">
                    <c:v>2017</c:v>
                  </c:pt>
                  <c:pt idx="1849">
                    <c:v>2018</c:v>
                  </c:pt>
                  <c:pt idx="1850">
                    <c:v>2017</c:v>
                  </c:pt>
                  <c:pt idx="1851">
                    <c:v>2018</c:v>
                  </c:pt>
                  <c:pt idx="1852">
                    <c:v>2017</c:v>
                  </c:pt>
                  <c:pt idx="1853">
                    <c:v>2018</c:v>
                  </c:pt>
                  <c:pt idx="1854">
                    <c:v>2018</c:v>
                  </c:pt>
                  <c:pt idx="1855">
                    <c:v>2017</c:v>
                  </c:pt>
                  <c:pt idx="1856">
                    <c:v>2018</c:v>
                  </c:pt>
                  <c:pt idx="1857">
                    <c:v>2017</c:v>
                  </c:pt>
                  <c:pt idx="1858">
                    <c:v>2018</c:v>
                  </c:pt>
                  <c:pt idx="1859">
                    <c:v>2018</c:v>
                  </c:pt>
                  <c:pt idx="1860">
                    <c:v>2017</c:v>
                  </c:pt>
                  <c:pt idx="1861">
                    <c:v>2018</c:v>
                  </c:pt>
                  <c:pt idx="1862">
                    <c:v>2017</c:v>
                  </c:pt>
                  <c:pt idx="1863">
                    <c:v>2018</c:v>
                  </c:pt>
                  <c:pt idx="1864">
                    <c:v>2017</c:v>
                  </c:pt>
                  <c:pt idx="1865">
                    <c:v>2018</c:v>
                  </c:pt>
                  <c:pt idx="1866">
                    <c:v>2017</c:v>
                  </c:pt>
                  <c:pt idx="1867">
                    <c:v>2017</c:v>
                  </c:pt>
                  <c:pt idx="1868">
                    <c:v>2018</c:v>
                  </c:pt>
                  <c:pt idx="1869">
                    <c:v>2018</c:v>
                  </c:pt>
                  <c:pt idx="1870">
                    <c:v>2018</c:v>
                  </c:pt>
                  <c:pt idx="1871">
                    <c:v>2017</c:v>
                  </c:pt>
                  <c:pt idx="1872">
                    <c:v>2018</c:v>
                  </c:pt>
                  <c:pt idx="1873">
                    <c:v>2017</c:v>
                  </c:pt>
                  <c:pt idx="1874">
                    <c:v>2018</c:v>
                  </c:pt>
                  <c:pt idx="1875">
                    <c:v>2017</c:v>
                  </c:pt>
                  <c:pt idx="1876">
                    <c:v>2018</c:v>
                  </c:pt>
                  <c:pt idx="1877">
                    <c:v>2017</c:v>
                  </c:pt>
                  <c:pt idx="1878">
                    <c:v>2018</c:v>
                  </c:pt>
                  <c:pt idx="1879">
                    <c:v>2017</c:v>
                  </c:pt>
                  <c:pt idx="1880">
                    <c:v>2018</c:v>
                  </c:pt>
                  <c:pt idx="1881">
                    <c:v>2018</c:v>
                  </c:pt>
                  <c:pt idx="1882">
                    <c:v>2018</c:v>
                  </c:pt>
                  <c:pt idx="1883">
                    <c:v>2018</c:v>
                  </c:pt>
                  <c:pt idx="1884">
                    <c:v>2017</c:v>
                  </c:pt>
                  <c:pt idx="1885">
                    <c:v>2018</c:v>
                  </c:pt>
                  <c:pt idx="1886">
                    <c:v>2018</c:v>
                  </c:pt>
                  <c:pt idx="1887">
                    <c:v>2017</c:v>
                  </c:pt>
                  <c:pt idx="1888">
                    <c:v>2018</c:v>
                  </c:pt>
                  <c:pt idx="1889">
                    <c:v>2018</c:v>
                  </c:pt>
                  <c:pt idx="1890">
                    <c:v>2017</c:v>
                  </c:pt>
                  <c:pt idx="1891">
                    <c:v>2018</c:v>
                  </c:pt>
                  <c:pt idx="1892">
                    <c:v>2017</c:v>
                  </c:pt>
                  <c:pt idx="1893">
                    <c:v>2018</c:v>
                  </c:pt>
                  <c:pt idx="1894">
                    <c:v>2018</c:v>
                  </c:pt>
                  <c:pt idx="1895">
                    <c:v>2018</c:v>
                  </c:pt>
                  <c:pt idx="1896">
                    <c:v>2017</c:v>
                  </c:pt>
                  <c:pt idx="1897">
                    <c:v>2018</c:v>
                  </c:pt>
                  <c:pt idx="1898">
                    <c:v>2017</c:v>
                  </c:pt>
                  <c:pt idx="1899">
                    <c:v>2018</c:v>
                  </c:pt>
                  <c:pt idx="1900">
                    <c:v>2017</c:v>
                  </c:pt>
                  <c:pt idx="1901">
                    <c:v>2018</c:v>
                  </c:pt>
                  <c:pt idx="1902">
                    <c:v>2017</c:v>
                  </c:pt>
                  <c:pt idx="1903">
                    <c:v>2017</c:v>
                  </c:pt>
                  <c:pt idx="1904">
                    <c:v>2018</c:v>
                  </c:pt>
                  <c:pt idx="1905">
                    <c:v>2017</c:v>
                  </c:pt>
                  <c:pt idx="1906">
                    <c:v>2018</c:v>
                  </c:pt>
                  <c:pt idx="1907">
                    <c:v>2017</c:v>
                  </c:pt>
                  <c:pt idx="1908">
                    <c:v>2018</c:v>
                  </c:pt>
                  <c:pt idx="1909">
                    <c:v>2017</c:v>
                  </c:pt>
                  <c:pt idx="1910">
                    <c:v>2018</c:v>
                  </c:pt>
                  <c:pt idx="1911">
                    <c:v>2017</c:v>
                  </c:pt>
                  <c:pt idx="1912">
                    <c:v>2018</c:v>
                  </c:pt>
                  <c:pt idx="1913">
                    <c:v>2017</c:v>
                  </c:pt>
                  <c:pt idx="1914">
                    <c:v>2018</c:v>
                  </c:pt>
                  <c:pt idx="1915">
                    <c:v>2017</c:v>
                  </c:pt>
                  <c:pt idx="1916">
                    <c:v>2018</c:v>
                  </c:pt>
                  <c:pt idx="1917">
                    <c:v>2018</c:v>
                  </c:pt>
                  <c:pt idx="1918">
                    <c:v>2017</c:v>
                  </c:pt>
                  <c:pt idx="1919">
                    <c:v>2018</c:v>
                  </c:pt>
                  <c:pt idx="1920">
                    <c:v>2017</c:v>
                  </c:pt>
                  <c:pt idx="1921">
                    <c:v>2018</c:v>
                  </c:pt>
                  <c:pt idx="1922">
                    <c:v>2018</c:v>
                  </c:pt>
                  <c:pt idx="1923">
                    <c:v>2017</c:v>
                  </c:pt>
                  <c:pt idx="1924">
                    <c:v>2018</c:v>
                  </c:pt>
                  <c:pt idx="1925">
                    <c:v>2017</c:v>
                  </c:pt>
                  <c:pt idx="1926">
                    <c:v>2017</c:v>
                  </c:pt>
                  <c:pt idx="1927">
                    <c:v>2018</c:v>
                  </c:pt>
                  <c:pt idx="1928">
                    <c:v>2017</c:v>
                  </c:pt>
                  <c:pt idx="1929">
                    <c:v>2018</c:v>
                  </c:pt>
                  <c:pt idx="1930">
                    <c:v>2017</c:v>
                  </c:pt>
                  <c:pt idx="1931">
                    <c:v>2018</c:v>
                  </c:pt>
                  <c:pt idx="1932">
                    <c:v>2017</c:v>
                  </c:pt>
                  <c:pt idx="1933">
                    <c:v>2018</c:v>
                  </c:pt>
                  <c:pt idx="1934">
                    <c:v>2018</c:v>
                  </c:pt>
                  <c:pt idx="1935">
                    <c:v>2017</c:v>
                  </c:pt>
                  <c:pt idx="1936">
                    <c:v>2018</c:v>
                  </c:pt>
                  <c:pt idx="1937">
                    <c:v>2017</c:v>
                  </c:pt>
                  <c:pt idx="1938">
                    <c:v>2017</c:v>
                  </c:pt>
                  <c:pt idx="1939">
                    <c:v>2018</c:v>
                  </c:pt>
                  <c:pt idx="1940">
                    <c:v>2017</c:v>
                  </c:pt>
                  <c:pt idx="1941">
                    <c:v>2018</c:v>
                  </c:pt>
                  <c:pt idx="1942">
                    <c:v>2017</c:v>
                  </c:pt>
                  <c:pt idx="1943">
                    <c:v>2018</c:v>
                  </c:pt>
                  <c:pt idx="1944">
                    <c:v>2018</c:v>
                  </c:pt>
                  <c:pt idx="1945">
                    <c:v>2017</c:v>
                  </c:pt>
                  <c:pt idx="1946">
                    <c:v>2017</c:v>
                  </c:pt>
                  <c:pt idx="1947">
                    <c:v>2018</c:v>
                  </c:pt>
                  <c:pt idx="1948">
                    <c:v>2017</c:v>
                  </c:pt>
                  <c:pt idx="1949">
                    <c:v>2018</c:v>
                  </c:pt>
                  <c:pt idx="1950">
                    <c:v>2018</c:v>
                  </c:pt>
                  <c:pt idx="1951">
                    <c:v>2018</c:v>
                  </c:pt>
                  <c:pt idx="1952">
                    <c:v>2018</c:v>
                  </c:pt>
                  <c:pt idx="1953">
                    <c:v>2017</c:v>
                  </c:pt>
                  <c:pt idx="1954">
                    <c:v>2018</c:v>
                  </c:pt>
                  <c:pt idx="1955">
                    <c:v>2017</c:v>
                  </c:pt>
                  <c:pt idx="1956">
                    <c:v>2018</c:v>
                  </c:pt>
                  <c:pt idx="1957">
                    <c:v>2017</c:v>
                  </c:pt>
                  <c:pt idx="1958">
                    <c:v>2018</c:v>
                  </c:pt>
                  <c:pt idx="1959">
                    <c:v>2017</c:v>
                  </c:pt>
                  <c:pt idx="1960">
                    <c:v>2018</c:v>
                  </c:pt>
                  <c:pt idx="1961">
                    <c:v>2017</c:v>
                  </c:pt>
                  <c:pt idx="1962">
                    <c:v>2017</c:v>
                  </c:pt>
                  <c:pt idx="1963">
                    <c:v>2018</c:v>
                  </c:pt>
                  <c:pt idx="1964">
                    <c:v>2018</c:v>
                  </c:pt>
                  <c:pt idx="1965">
                    <c:v>2018</c:v>
                  </c:pt>
                  <c:pt idx="1966">
                    <c:v>2018</c:v>
                  </c:pt>
                  <c:pt idx="1967">
                    <c:v>2017</c:v>
                  </c:pt>
                  <c:pt idx="1968">
                    <c:v>2018</c:v>
                  </c:pt>
                  <c:pt idx="1969">
                    <c:v>2017</c:v>
                  </c:pt>
                  <c:pt idx="1970">
                    <c:v>2018</c:v>
                  </c:pt>
                  <c:pt idx="1971">
                    <c:v>2017</c:v>
                  </c:pt>
                  <c:pt idx="1972">
                    <c:v>2018</c:v>
                  </c:pt>
                  <c:pt idx="1973">
                    <c:v>2017</c:v>
                  </c:pt>
                  <c:pt idx="1974">
                    <c:v>2018</c:v>
                  </c:pt>
                  <c:pt idx="1975">
                    <c:v>2018</c:v>
                  </c:pt>
                  <c:pt idx="1976">
                    <c:v>2017</c:v>
                  </c:pt>
                  <c:pt idx="1977">
                    <c:v>2017</c:v>
                  </c:pt>
                  <c:pt idx="1978">
                    <c:v>2017</c:v>
                  </c:pt>
                  <c:pt idx="1979">
                    <c:v>2018</c:v>
                  </c:pt>
                  <c:pt idx="1980">
                    <c:v>2018</c:v>
                  </c:pt>
                  <c:pt idx="1981">
                    <c:v>2017</c:v>
                  </c:pt>
                  <c:pt idx="1982">
                    <c:v>2018</c:v>
                  </c:pt>
                  <c:pt idx="1983">
                    <c:v>2017</c:v>
                  </c:pt>
                  <c:pt idx="1984">
                    <c:v>2017</c:v>
                  </c:pt>
                  <c:pt idx="1985">
                    <c:v>2018</c:v>
                  </c:pt>
                  <c:pt idx="1986">
                    <c:v>2017</c:v>
                  </c:pt>
                  <c:pt idx="1987">
                    <c:v>2018</c:v>
                  </c:pt>
                  <c:pt idx="1988">
                    <c:v>2018</c:v>
                  </c:pt>
                  <c:pt idx="1989">
                    <c:v>2017</c:v>
                  </c:pt>
                  <c:pt idx="1990">
                    <c:v>2018</c:v>
                  </c:pt>
                  <c:pt idx="1991">
                    <c:v>2017</c:v>
                  </c:pt>
                  <c:pt idx="1992">
                    <c:v>2018</c:v>
                  </c:pt>
                  <c:pt idx="1993">
                    <c:v>2017</c:v>
                  </c:pt>
                  <c:pt idx="1994">
                    <c:v>2018</c:v>
                  </c:pt>
                  <c:pt idx="1995">
                    <c:v>2017</c:v>
                  </c:pt>
                  <c:pt idx="1996">
                    <c:v>2018</c:v>
                  </c:pt>
                  <c:pt idx="1997">
                    <c:v>2018</c:v>
                  </c:pt>
                  <c:pt idx="1998">
                    <c:v>2017</c:v>
                  </c:pt>
                  <c:pt idx="1999">
                    <c:v>2018</c:v>
                  </c:pt>
                  <c:pt idx="2000">
                    <c:v>2017</c:v>
                  </c:pt>
                  <c:pt idx="2001">
                    <c:v>2018</c:v>
                  </c:pt>
                  <c:pt idx="2002">
                    <c:v>2017</c:v>
                  </c:pt>
                  <c:pt idx="2003">
                    <c:v>2018</c:v>
                  </c:pt>
                  <c:pt idx="2004">
                    <c:v>2018</c:v>
                  </c:pt>
                  <c:pt idx="2005">
                    <c:v>2017</c:v>
                  </c:pt>
                  <c:pt idx="2006">
                    <c:v>2018</c:v>
                  </c:pt>
                  <c:pt idx="2007">
                    <c:v>2017</c:v>
                  </c:pt>
                  <c:pt idx="2008">
                    <c:v>2018</c:v>
                  </c:pt>
                  <c:pt idx="2009">
                    <c:v>2018</c:v>
                  </c:pt>
                  <c:pt idx="2010">
                    <c:v>2018</c:v>
                  </c:pt>
                  <c:pt idx="2011">
                    <c:v>2018</c:v>
                  </c:pt>
                  <c:pt idx="2012">
                    <c:v>2017</c:v>
                  </c:pt>
                  <c:pt idx="2013">
                    <c:v>2018</c:v>
                  </c:pt>
                  <c:pt idx="2014">
                    <c:v>2017</c:v>
                  </c:pt>
                  <c:pt idx="2015">
                    <c:v>2018</c:v>
                  </c:pt>
                  <c:pt idx="2016">
                    <c:v>2017</c:v>
                  </c:pt>
                  <c:pt idx="2017">
                    <c:v>2018</c:v>
                  </c:pt>
                  <c:pt idx="2018">
                    <c:v>2018</c:v>
                  </c:pt>
                  <c:pt idx="2019">
                    <c:v>2017</c:v>
                  </c:pt>
                  <c:pt idx="2020">
                    <c:v>2018</c:v>
                  </c:pt>
                  <c:pt idx="2021">
                    <c:v>2018</c:v>
                  </c:pt>
                  <c:pt idx="2022">
                    <c:v>2018</c:v>
                  </c:pt>
                  <c:pt idx="2023">
                    <c:v>2017</c:v>
                  </c:pt>
                  <c:pt idx="2024">
                    <c:v>2018</c:v>
                  </c:pt>
                  <c:pt idx="2025">
                    <c:v>2017</c:v>
                  </c:pt>
                  <c:pt idx="2026">
                    <c:v>2017</c:v>
                  </c:pt>
                  <c:pt idx="2027">
                    <c:v>2018</c:v>
                  </c:pt>
                  <c:pt idx="2028">
                    <c:v>2017</c:v>
                  </c:pt>
                  <c:pt idx="2029">
                    <c:v>2018</c:v>
                  </c:pt>
                  <c:pt idx="2030">
                    <c:v>2017</c:v>
                  </c:pt>
                  <c:pt idx="2031">
                    <c:v>2017</c:v>
                  </c:pt>
                  <c:pt idx="2032">
                    <c:v>2018</c:v>
                  </c:pt>
                  <c:pt idx="2033">
                    <c:v>2018</c:v>
                  </c:pt>
                  <c:pt idx="2034">
                    <c:v>2017</c:v>
                  </c:pt>
                  <c:pt idx="2035">
                    <c:v>2018</c:v>
                  </c:pt>
                  <c:pt idx="2036">
                    <c:v>2017</c:v>
                  </c:pt>
                  <c:pt idx="2037">
                    <c:v>2017</c:v>
                  </c:pt>
                  <c:pt idx="2038">
                    <c:v>2018</c:v>
                  </c:pt>
                  <c:pt idx="2039">
                    <c:v>2017</c:v>
                  </c:pt>
                  <c:pt idx="2040">
                    <c:v>2017</c:v>
                  </c:pt>
                  <c:pt idx="2041">
                    <c:v>2018</c:v>
                  </c:pt>
                  <c:pt idx="2042">
                    <c:v>2017</c:v>
                  </c:pt>
                  <c:pt idx="2043">
                    <c:v>2018</c:v>
                  </c:pt>
                  <c:pt idx="2044">
                    <c:v>2018</c:v>
                  </c:pt>
                  <c:pt idx="2045">
                    <c:v>2017</c:v>
                  </c:pt>
                  <c:pt idx="2046">
                    <c:v>2018</c:v>
                  </c:pt>
                  <c:pt idx="2047">
                    <c:v>2018</c:v>
                  </c:pt>
                  <c:pt idx="2048">
                    <c:v>2017</c:v>
                  </c:pt>
                  <c:pt idx="2049">
                    <c:v>2018</c:v>
                  </c:pt>
                  <c:pt idx="2050">
                    <c:v>2017</c:v>
                  </c:pt>
                  <c:pt idx="2051">
                    <c:v>2018</c:v>
                  </c:pt>
                  <c:pt idx="2052">
                    <c:v>2018</c:v>
                  </c:pt>
                  <c:pt idx="2053">
                    <c:v>2017</c:v>
                  </c:pt>
                  <c:pt idx="2054">
                    <c:v>2018</c:v>
                  </c:pt>
                  <c:pt idx="2055">
                    <c:v>2017</c:v>
                  </c:pt>
                  <c:pt idx="2056">
                    <c:v>2018</c:v>
                  </c:pt>
                  <c:pt idx="2057">
                    <c:v>2017</c:v>
                  </c:pt>
                  <c:pt idx="2058">
                    <c:v>2018</c:v>
                  </c:pt>
                  <c:pt idx="2059">
                    <c:v>2018</c:v>
                  </c:pt>
                  <c:pt idx="2060">
                    <c:v>2018</c:v>
                  </c:pt>
                  <c:pt idx="2061">
                    <c:v>2017</c:v>
                  </c:pt>
                  <c:pt idx="2062">
                    <c:v>2018</c:v>
                  </c:pt>
                  <c:pt idx="2063">
                    <c:v>2017</c:v>
                  </c:pt>
                  <c:pt idx="2064">
                    <c:v>2018</c:v>
                  </c:pt>
                  <c:pt idx="2065">
                    <c:v>2017</c:v>
                  </c:pt>
                  <c:pt idx="2066">
                    <c:v>2018</c:v>
                  </c:pt>
                  <c:pt idx="2067">
                    <c:v>2017</c:v>
                  </c:pt>
                  <c:pt idx="2068">
                    <c:v>2018</c:v>
                  </c:pt>
                  <c:pt idx="2069">
                    <c:v>2017</c:v>
                  </c:pt>
                  <c:pt idx="2070">
                    <c:v>2018</c:v>
                  </c:pt>
                  <c:pt idx="2071">
                    <c:v>2017</c:v>
                  </c:pt>
                  <c:pt idx="2072">
                    <c:v>2017</c:v>
                  </c:pt>
                  <c:pt idx="2073">
                    <c:v>2017</c:v>
                  </c:pt>
                  <c:pt idx="2074">
                    <c:v>2017</c:v>
                  </c:pt>
                  <c:pt idx="2075">
                    <c:v>2017</c:v>
                  </c:pt>
                  <c:pt idx="2076">
                    <c:v>2018</c:v>
                  </c:pt>
                  <c:pt idx="2077">
                    <c:v>2018</c:v>
                  </c:pt>
                  <c:pt idx="2078">
                    <c:v>2017</c:v>
                  </c:pt>
                  <c:pt idx="2079">
                    <c:v>2018</c:v>
                  </c:pt>
                  <c:pt idx="2080">
                    <c:v>2017</c:v>
                  </c:pt>
                  <c:pt idx="2081">
                    <c:v>2018</c:v>
                  </c:pt>
                  <c:pt idx="2082">
                    <c:v>2017</c:v>
                  </c:pt>
                  <c:pt idx="2083">
                    <c:v>2018</c:v>
                  </c:pt>
                  <c:pt idx="2084">
                    <c:v>2017</c:v>
                  </c:pt>
                  <c:pt idx="2085">
                    <c:v>2018</c:v>
                  </c:pt>
                  <c:pt idx="2086">
                    <c:v>2017</c:v>
                  </c:pt>
                  <c:pt idx="2087">
                    <c:v>2017</c:v>
                  </c:pt>
                  <c:pt idx="2088">
                    <c:v>2018</c:v>
                  </c:pt>
                  <c:pt idx="2089">
                    <c:v>2017</c:v>
                  </c:pt>
                  <c:pt idx="2090">
                    <c:v>2018</c:v>
                  </c:pt>
                  <c:pt idx="2091">
                    <c:v>2018</c:v>
                  </c:pt>
                  <c:pt idx="2092">
                    <c:v>2017</c:v>
                  </c:pt>
                  <c:pt idx="2093">
                    <c:v>2018</c:v>
                  </c:pt>
                  <c:pt idx="2094">
                    <c:v>2018</c:v>
                  </c:pt>
                  <c:pt idx="2095">
                    <c:v>2018</c:v>
                  </c:pt>
                  <c:pt idx="2096">
                    <c:v>2018</c:v>
                  </c:pt>
                  <c:pt idx="2097">
                    <c:v>2018</c:v>
                  </c:pt>
                  <c:pt idx="2098">
                    <c:v>2017</c:v>
                  </c:pt>
                  <c:pt idx="2099">
                    <c:v>2018</c:v>
                  </c:pt>
                  <c:pt idx="2100">
                    <c:v>2018</c:v>
                  </c:pt>
                  <c:pt idx="2101">
                    <c:v>2018</c:v>
                  </c:pt>
                  <c:pt idx="2102">
                    <c:v>2017</c:v>
                  </c:pt>
                  <c:pt idx="2103">
                    <c:v>2018</c:v>
                  </c:pt>
                  <c:pt idx="2104">
                    <c:v>2018</c:v>
                  </c:pt>
                  <c:pt idx="2105">
                    <c:v>2018</c:v>
                  </c:pt>
                  <c:pt idx="2106">
                    <c:v>2018</c:v>
                  </c:pt>
                  <c:pt idx="2107">
                    <c:v>2018</c:v>
                  </c:pt>
                  <c:pt idx="2108">
                    <c:v>2017</c:v>
                  </c:pt>
                  <c:pt idx="2109">
                    <c:v>2018</c:v>
                  </c:pt>
                  <c:pt idx="2110">
                    <c:v>2017</c:v>
                  </c:pt>
                  <c:pt idx="2111">
                    <c:v>2018</c:v>
                  </c:pt>
                  <c:pt idx="2112">
                    <c:v>2017</c:v>
                  </c:pt>
                  <c:pt idx="2113">
                    <c:v>2018</c:v>
                  </c:pt>
                  <c:pt idx="2114">
                    <c:v>2017</c:v>
                  </c:pt>
                  <c:pt idx="2115">
                    <c:v>2018</c:v>
                  </c:pt>
                  <c:pt idx="2116">
                    <c:v>2017</c:v>
                  </c:pt>
                  <c:pt idx="2117">
                    <c:v>2018</c:v>
                  </c:pt>
                  <c:pt idx="2118">
                    <c:v>2017</c:v>
                  </c:pt>
                  <c:pt idx="2119">
                    <c:v>2018</c:v>
                  </c:pt>
                  <c:pt idx="2120">
                    <c:v>2017</c:v>
                  </c:pt>
                  <c:pt idx="2121">
                    <c:v>2018</c:v>
                  </c:pt>
                  <c:pt idx="2122">
                    <c:v>2017</c:v>
                  </c:pt>
                  <c:pt idx="2123">
                    <c:v>2018</c:v>
                  </c:pt>
                  <c:pt idx="2124">
                    <c:v>2017</c:v>
                  </c:pt>
                  <c:pt idx="2125">
                    <c:v>2018</c:v>
                  </c:pt>
                  <c:pt idx="2126">
                    <c:v>2017</c:v>
                  </c:pt>
                  <c:pt idx="2127">
                    <c:v>2017</c:v>
                  </c:pt>
                  <c:pt idx="2128">
                    <c:v>2018</c:v>
                  </c:pt>
                  <c:pt idx="2129">
                    <c:v>2017</c:v>
                  </c:pt>
                  <c:pt idx="2130">
                    <c:v>2018</c:v>
                  </c:pt>
                  <c:pt idx="2131">
                    <c:v>2017</c:v>
                  </c:pt>
                  <c:pt idx="2132">
                    <c:v>2018</c:v>
                  </c:pt>
                  <c:pt idx="2133">
                    <c:v>2018</c:v>
                  </c:pt>
                  <c:pt idx="2134">
                    <c:v>2017</c:v>
                  </c:pt>
                  <c:pt idx="2135">
                    <c:v>2017</c:v>
                  </c:pt>
                  <c:pt idx="2136">
                    <c:v>2018</c:v>
                  </c:pt>
                  <c:pt idx="2137">
                    <c:v>&lt;27-05-2017</c:v>
                  </c:pt>
                </c:lvl>
                <c:lvl>
                  <c:pt idx="0">
                    <c:v>#Mind Warehouse</c:v>
                  </c:pt>
                  <c:pt idx="1">
                    <c:v>1 Kg Biriyani</c:v>
                  </c:pt>
                  <c:pt idx="3">
                    <c:v>1 Minutes news</c:v>
                  </c:pt>
                  <c:pt idx="5">
                    <c:v>10 DEGREE INDIAN FACTS</c:v>
                  </c:pt>
                  <c:pt idx="7">
                    <c:v>10TVNewsChannel</c:v>
                  </c:pt>
                  <c:pt idx="9">
                    <c:v>2 Minute News Today</c:v>
                  </c:pt>
                  <c:pt idx="11">
                    <c:v>2 Minutes News</c:v>
                  </c:pt>
                  <c:pt idx="13">
                    <c:v>20th Century Fox</c:v>
                  </c:pt>
                  <c:pt idx="15">
                    <c:v>24 ghanta</c:v>
                  </c:pt>
                  <c:pt idx="17">
                    <c:v>24 Tamil Health &amp; Beauty</c:v>
                  </c:pt>
                  <c:pt idx="18">
                    <c:v>2Day 2Morrow</c:v>
                  </c:pt>
                  <c:pt idx="20">
                    <c:v>2DayCinema</c:v>
                  </c:pt>
                  <c:pt idx="21">
                    <c:v>3TV BANJARAA</c:v>
                  </c:pt>
                  <c:pt idx="22">
                    <c:v>4G Entertainments</c:v>
                  </c:pt>
                  <c:pt idx="23">
                    <c:v>5AABTODAY CHANNEL</c:v>
                  </c:pt>
                  <c:pt idx="24">
                    <c:v>5-Minute Crafts</c:v>
                  </c:pt>
                  <c:pt idx="26">
                    <c:v>5nMedia</c:v>
                  </c:pt>
                  <c:pt idx="28">
                    <c:v>5ocial</c:v>
                  </c:pt>
                  <c:pt idx="30">
                    <c:v>6TV Telangana</c:v>
                  </c:pt>
                  <c:pt idx="31">
                    <c:v>7070 sports</c:v>
                  </c:pt>
                  <c:pt idx="32">
                    <c:v>70MM Telugu Movie</c:v>
                  </c:pt>
                  <c:pt idx="33">
                    <c:v>99TV Telugu</c:v>
                  </c:pt>
                  <c:pt idx="35">
                    <c:v>9Roses Media</c:v>
                  </c:pt>
                  <c:pt idx="37">
                    <c:v>A to Z cricket,political &amp; cinema</c:v>
                  </c:pt>
                  <c:pt idx="39">
                    <c:v>a2z Media</c:v>
                  </c:pt>
                  <c:pt idx="41">
                    <c:v>Aabasam News</c:v>
                  </c:pt>
                  <c:pt idx="42">
                    <c:v>Aaichya Gavat</c:v>
                  </c:pt>
                  <c:pt idx="43">
                    <c:v>Aaj Tak</c:v>
                  </c:pt>
                  <c:pt idx="45">
                    <c:v>Aanmegam</c:v>
                  </c:pt>
                  <c:pt idx="47">
                    <c:v>Aap Ka Video</c:v>
                  </c:pt>
                  <c:pt idx="48">
                    <c:v>Aashqeen</c:v>
                  </c:pt>
                  <c:pt idx="50">
                    <c:v>Aatpat Production</c:v>
                  </c:pt>
                  <c:pt idx="51">
                    <c:v>ABC Malayalam</c:v>
                  </c:pt>
                  <c:pt idx="53">
                    <c:v>ABC Television Network</c:v>
                  </c:pt>
                  <c:pt idx="54">
                    <c:v>Abhijith Vlogger</c:v>
                  </c:pt>
                  <c:pt idx="56">
                    <c:v>Abhinay Maths</c:v>
                  </c:pt>
                  <c:pt idx="57">
                    <c:v>Abhishek Pictures</c:v>
                  </c:pt>
                  <c:pt idx="58">
                    <c:v>Abijit Ganguly</c:v>
                  </c:pt>
                  <c:pt idx="59">
                    <c:v>Abish Mathew</c:v>
                  </c:pt>
                  <c:pt idx="61">
                    <c:v>ABN Telugu</c:v>
                  </c:pt>
                  <c:pt idx="63">
                    <c:v>ABP ANANDA</c:v>
                  </c:pt>
                  <c:pt idx="65">
                    <c:v>ABP Asmita</c:v>
                  </c:pt>
                  <c:pt idx="67">
                    <c:v>ABP Majha</c:v>
                  </c:pt>
                  <c:pt idx="69">
                    <c:v>ABP NEWS</c:v>
                  </c:pt>
                  <c:pt idx="71">
                    <c:v>ABP NEWS HINDI</c:v>
                  </c:pt>
                  <c:pt idx="73">
                    <c:v>ABP Sanjha</c:v>
                  </c:pt>
                  <c:pt idx="74">
                    <c:v>ActorVarunPruthi</c:v>
                  </c:pt>
                  <c:pt idx="76">
                    <c:v>Adda247 :Official Channel of BankersAdda &amp; SSCAdda</c:v>
                  </c:pt>
                  <c:pt idx="78">
                    <c:v>Aditya Music</c:v>
                  </c:pt>
                  <c:pt idx="80">
                    <c:v>AD-WISE MEDIA ACTION MOVIEPLEX</c:v>
                  </c:pt>
                  <c:pt idx="81">
                    <c:v>Adya Media</c:v>
                  </c:pt>
                  <c:pt idx="83">
                    <c:v>AggBani News</c:v>
                  </c:pt>
                  <c:pt idx="84">
                    <c:v>agn</c:v>
                  </c:pt>
                  <c:pt idx="86">
                    <c:v>AIB Doosra</c:v>
                  </c:pt>
                  <c:pt idx="88">
                    <c:v>Aishwarya Majmudar</c:v>
                  </c:pt>
                  <c:pt idx="89">
                    <c:v>AJ Official</c:v>
                  </c:pt>
                  <c:pt idx="90">
                    <c:v>Ajendra Creations</c:v>
                  </c:pt>
                  <c:pt idx="91">
                    <c:v>AK Entertainments</c:v>
                  </c:pt>
                  <c:pt idx="92">
                    <c:v>AK news</c:v>
                  </c:pt>
                  <c:pt idx="94">
                    <c:v>Akashi Tv</c:v>
                  </c:pt>
                  <c:pt idx="95">
                    <c:v>Akki &amp; Ankit</c:v>
                  </c:pt>
                  <c:pt idx="96">
                    <c:v>All India Bakchod</c:v>
                  </c:pt>
                  <c:pt idx="98">
                    <c:v>ALL OK</c:v>
                  </c:pt>
                  <c:pt idx="99">
                    <c:v>All Updates</c:v>
                  </c:pt>
                  <c:pt idx="100">
                    <c:v>AllCineGallery - Tamil</c:v>
                  </c:pt>
                  <c:pt idx="102">
                    <c:v>Allu Arjun</c:v>
                  </c:pt>
                  <c:pt idx="103">
                    <c:v>Alpha Digitech</c:v>
                  </c:pt>
                  <c:pt idx="104">
                    <c:v>ALTBalaji</c:v>
                  </c:pt>
                  <c:pt idx="105">
                    <c:v>Amar Audio</c:v>
                  </c:pt>
                  <c:pt idx="107">
                    <c:v>Amara Muzik Odia</c:v>
                  </c:pt>
                  <c:pt idx="109">
                    <c:v>Amaravathi Media</c:v>
                  </c:pt>
                  <c:pt idx="111">
                    <c:v>America's Got Talent</c:v>
                  </c:pt>
                  <c:pt idx="112">
                    <c:v>Amit Bhadana</c:v>
                  </c:pt>
                  <c:pt idx="114">
                    <c:v>Amit Tandon</c:v>
                  </c:pt>
                  <c:pt idx="115">
                    <c:v>Amrita Television</c:v>
                  </c:pt>
                  <c:pt idx="117">
                    <c:v>Amrita TV Reality Shows</c:v>
                  </c:pt>
                  <c:pt idx="118">
                    <c:v>Anand Audio</c:v>
                  </c:pt>
                  <c:pt idx="120">
                    <c:v>Anand Audio Kannada Comedy</c:v>
                  </c:pt>
                  <c:pt idx="121">
                    <c:v>And TV</c:v>
                  </c:pt>
                  <c:pt idx="123">
                    <c:v>Angry Prash</c:v>
                  </c:pt>
                  <c:pt idx="125">
                    <c:v>ANI News Official</c:v>
                  </c:pt>
                  <c:pt idx="126">
                    <c:v>Anil Yadav Entertainment</c:v>
                  </c:pt>
                  <c:pt idx="127">
                    <c:v>Anirban Dasgupta</c:v>
                  </c:pt>
                  <c:pt idx="128">
                    <c:v>Ankur Narula Ministries</c:v>
                  </c:pt>
                  <c:pt idx="130">
                    <c:v>Annapurna Studios</c:v>
                  </c:pt>
                  <c:pt idx="132">
                    <c:v>Anokhe totke</c:v>
                  </c:pt>
                  <c:pt idx="133">
                    <c:v>Anton Lewise</c:v>
                  </c:pt>
                  <c:pt idx="135">
                    <c:v>Aone Celebrity</c:v>
                  </c:pt>
                  <c:pt idx="137">
                    <c:v>AP24x7</c:v>
                  </c:pt>
                  <c:pt idx="139">
                    <c:v>API Malayalam</c:v>
                  </c:pt>
                  <c:pt idx="140">
                    <c:v>APNA INDIA</c:v>
                  </c:pt>
                  <c:pt idx="141">
                    <c:v>Apple</c:v>
                  </c:pt>
                  <c:pt idx="143">
                    <c:v>Apple Hindi</c:v>
                  </c:pt>
                  <c:pt idx="144">
                    <c:v>Apple TV</c:v>
                  </c:pt>
                  <c:pt idx="145">
                    <c:v>Arabian Dreams Entertainment</c:v>
                  </c:pt>
                  <c:pt idx="146">
                    <c:v>ARANIndia</c:v>
                  </c:pt>
                  <c:pt idx="147">
                    <c:v>ArkivaShqip</c:v>
                  </c:pt>
                  <c:pt idx="148">
                    <c:v>Arogyam</c:v>
                  </c:pt>
                  <c:pt idx="149">
                    <c:v>AroMal Ar</c:v>
                  </c:pt>
                  <c:pt idx="151">
                    <c:v>Around Telugu</c:v>
                  </c:pt>
                  <c:pt idx="153">
                    <c:v>Arre</c:v>
                  </c:pt>
                  <c:pt idx="155">
                    <c:v>Art Attack Records</c:v>
                  </c:pt>
                  <c:pt idx="157">
                    <c:v>Arunachal Creations</c:v>
                  </c:pt>
                  <c:pt idx="158">
                    <c:v>Asha Audio</c:v>
                  </c:pt>
                  <c:pt idx="159">
                    <c:v>Ashan Upay { आसान उपाय }</c:v>
                  </c:pt>
                  <c:pt idx="160">
                    <c:v>ashish chanchlani vines</c:v>
                  </c:pt>
                  <c:pt idx="162">
                    <c:v>Asianet</c:v>
                  </c:pt>
                  <c:pt idx="164">
                    <c:v>Asianet Movies</c:v>
                  </c:pt>
                  <c:pt idx="165">
                    <c:v>asianetnews</c:v>
                  </c:pt>
                  <c:pt idx="167">
                    <c:v>Astro Shastra</c:v>
                  </c:pt>
                  <c:pt idx="168">
                    <c:v>Astrology aur Vastu Gyan</c:v>
                  </c:pt>
                  <c:pt idx="169">
                    <c:v>AstroMitram</c:v>
                  </c:pt>
                  <c:pt idx="171">
                    <c:v>AtoZ Gyan</c:v>
                  </c:pt>
                  <c:pt idx="173">
                    <c:v>Auraa Cinemas</c:v>
                  </c:pt>
                  <c:pt idx="174">
                    <c:v>Autocar India</c:v>
                  </c:pt>
                  <c:pt idx="176">
                    <c:v>AVA Creative thoughts</c:v>
                  </c:pt>
                  <c:pt idx="177">
                    <c:v>Avni Groups</c:v>
                  </c:pt>
                  <c:pt idx="179">
                    <c:v>AVRprankTV</c:v>
                  </c:pt>
                  <c:pt idx="180">
                    <c:v>Awanish Singh</c:v>
                  </c:pt>
                  <c:pt idx="181">
                    <c:v>Ayurved Samadhan</c:v>
                  </c:pt>
                  <c:pt idx="183">
                    <c:v>Ayurved Tips in Hindi</c:v>
                  </c:pt>
                  <c:pt idx="185">
                    <c:v>Baap Of Bakchod</c:v>
                  </c:pt>
                  <c:pt idx="187">
                    <c:v>Babbu Maan</c:v>
                  </c:pt>
                  <c:pt idx="188">
                    <c:v>Bansidhar Studio - Official</c:v>
                  </c:pt>
                  <c:pt idx="189">
                    <c:v>BapaoGiri</c:v>
                  </c:pt>
                  <c:pt idx="190">
                    <c:v>Batth Records</c:v>
                  </c:pt>
                  <c:pt idx="191">
                    <c:v>BB Ki Vines</c:v>
                  </c:pt>
                  <c:pt idx="193">
                    <c:v>Be YouNick</c:v>
                  </c:pt>
                  <c:pt idx="195">
                    <c:v>Beauty Pageants</c:v>
                  </c:pt>
                  <c:pt idx="196">
                    <c:v>BEAUTY VARSHA TV</c:v>
                  </c:pt>
                  <c:pt idx="197">
                    <c:v>BeautyExperts</c:v>
                  </c:pt>
                  <c:pt idx="198">
                    <c:v>BehindwoodsTV</c:v>
                  </c:pt>
                  <c:pt idx="200">
                    <c:v>BeingIndian</c:v>
                  </c:pt>
                  <c:pt idx="202">
                    <c:v>BHAKTHI SONGS | BHAKTI SONGS</c:v>
                  </c:pt>
                  <c:pt idx="204">
                    <c:v>Bhakthi TV</c:v>
                  </c:pt>
                  <c:pt idx="206">
                    <c:v>bhaktisongs</c:v>
                  </c:pt>
                  <c:pt idx="207">
                    <c:v>BhandarTV</c:v>
                  </c:pt>
                  <c:pt idx="208">
                    <c:v>Bharat Today</c:v>
                  </c:pt>
                  <c:pt idx="209">
                    <c:v>Bharatiya Digital Party</c:v>
                  </c:pt>
                  <c:pt idx="211">
                    <c:v>Bharatiya Janata Party</c:v>
                  </c:pt>
                  <c:pt idx="212">
                    <c:v>Bhavani HD Movies</c:v>
                  </c:pt>
                  <c:pt idx="214">
                    <c:v>Bhojpuri Adda</c:v>
                  </c:pt>
                  <c:pt idx="216">
                    <c:v>Bhojpuri Gossip</c:v>
                  </c:pt>
                  <c:pt idx="217">
                    <c:v>Bhojpuri Tube</c:v>
                  </c:pt>
                  <c:pt idx="218">
                    <c:v>Bhumi Entertainments</c:v>
                  </c:pt>
                  <c:pt idx="219">
                    <c:v>Bindaas Bhojpuriya</c:v>
                  </c:pt>
                  <c:pt idx="220">
                    <c:v>bindass</c:v>
                  </c:pt>
                  <c:pt idx="222">
                    <c:v>BiscootTV</c:v>
                  </c:pt>
                  <c:pt idx="224">
                    <c:v>black pasanga</c:v>
                  </c:pt>
                  <c:pt idx="225">
                    <c:v>Black Sheep</c:v>
                  </c:pt>
                  <c:pt idx="227">
                    <c:v>BlackTicket Company</c:v>
                  </c:pt>
                  <c:pt idx="229">
                    <c:v>Blockbuster Movies</c:v>
                  </c:pt>
                  <c:pt idx="231">
                    <c:v>Blooup Tv</c:v>
                  </c:pt>
                  <c:pt idx="233">
                    <c:v>Blue Hawk Productions</c:v>
                  </c:pt>
                  <c:pt idx="234">
                    <c:v>BLUSH</c:v>
                  </c:pt>
                  <c:pt idx="235">
                    <c:v>BOHEMIA</c:v>
                  </c:pt>
                  <c:pt idx="236">
                    <c:v>Boldsky</c:v>
                  </c:pt>
                  <c:pt idx="237">
                    <c:v>Bollywood Aajkal</c:v>
                  </c:pt>
                  <c:pt idx="239">
                    <c:v>Bollywood Backstage</c:v>
                  </c:pt>
                  <c:pt idx="240">
                    <c:v>Bollywood Bai</c:v>
                  </c:pt>
                  <c:pt idx="242">
                    <c:v>Bollywood Bubble</c:v>
                  </c:pt>
                  <c:pt idx="243">
                    <c:v>Bollywood Fuzz</c:v>
                  </c:pt>
                  <c:pt idx="244">
                    <c:v>Bollywood Insight</c:v>
                  </c:pt>
                  <c:pt idx="245">
                    <c:v>Bollywood Ki Duniya</c:v>
                  </c:pt>
                  <c:pt idx="246">
                    <c:v>Bollywood Now</c:v>
                  </c:pt>
                  <c:pt idx="248">
                    <c:v>Bollywood Sins</c:v>
                  </c:pt>
                  <c:pt idx="249">
                    <c:v>Bollywood Spy</c:v>
                  </c:pt>
                  <c:pt idx="251">
                    <c:v>Bollywood Spy Hindi</c:v>
                  </c:pt>
                  <c:pt idx="252">
                    <c:v>Bollywood Talk</c:v>
                  </c:pt>
                  <c:pt idx="253">
                    <c:v>BollywoodCIA</c:v>
                  </c:pt>
                  <c:pt idx="255">
                    <c:v>BollywoodHungama.com</c:v>
                  </c:pt>
                  <c:pt idx="257">
                    <c:v>BollywoodKilla</c:v>
                  </c:pt>
                  <c:pt idx="258">
                    <c:v>BookMyTV</c:v>
                  </c:pt>
                  <c:pt idx="260">
                    <c:v>Boombox Music</c:v>
                  </c:pt>
                  <c:pt idx="261">
                    <c:v>Bornali NewsBD</c:v>
                  </c:pt>
                  <c:pt idx="262">
                    <c:v>Brain Buzz</c:v>
                  </c:pt>
                  <c:pt idx="263">
                    <c:v>Brand B</c:v>
                  </c:pt>
                  <c:pt idx="264">
                    <c:v>Breakfast With Champions</c:v>
                  </c:pt>
                  <c:pt idx="265">
                    <c:v>Breaking News Official</c:v>
                  </c:pt>
                  <c:pt idx="266">
                    <c:v>BRIGHT SIDE</c:v>
                  </c:pt>
                  <c:pt idx="268">
                    <c:v>Brijnaari Sumi</c:v>
                  </c:pt>
                  <c:pt idx="270">
                    <c:v>Britain's Got Talent</c:v>
                  </c:pt>
                  <c:pt idx="271">
                    <c:v>BTNews Hindi</c:v>
                  </c:pt>
                  <c:pt idx="273">
                    <c:v>Btv Kannada Ɩ ಬಿಟಿವಿ ಕನ್ನಡ</c:v>
                  </c:pt>
                  <c:pt idx="275">
                    <c:v>Buddies Entertainment</c:v>
                  </c:pt>
                  <c:pt idx="276">
                    <c:v>Business Of Cinema</c:v>
                  </c:pt>
                  <c:pt idx="277">
                    <c:v>BuzzFeedBlue</c:v>
                  </c:pt>
                  <c:pt idx="278">
                    <c:v>BuzzFeedVideo</c:v>
                  </c:pt>
                  <c:pt idx="280">
                    <c:v>Calvary Temple Hyderabad</c:v>
                  </c:pt>
                  <c:pt idx="282">
                    <c:v>CalvinHarrisVEVO</c:v>
                  </c:pt>
                  <c:pt idx="283">
                    <c:v>CAPDT</c:v>
                  </c:pt>
                  <c:pt idx="284">
                    <c:v>Captain Nick</c:v>
                  </c:pt>
                  <c:pt idx="286">
                    <c:v>CarryisLive</c:v>
                  </c:pt>
                  <c:pt idx="288">
                    <c:v>CarryMinati</c:v>
                  </c:pt>
                  <c:pt idx="290">
                    <c:v>CaseyNeistat</c:v>
                  </c:pt>
                  <c:pt idx="292">
                    <c:v>Celebrity Cricket League (CCL)</c:v>
                  </c:pt>
                  <c:pt idx="293">
                    <c:v>Celebrity News</c:v>
                  </c:pt>
                  <c:pt idx="295">
                    <c:v>CGL APTITUDE PATHSHALA</c:v>
                  </c:pt>
                  <c:pt idx="296">
                    <c:v>CGTN</c:v>
                  </c:pt>
                  <c:pt idx="297">
                    <c:v>Chai Bisket</c:v>
                  </c:pt>
                  <c:pt idx="299">
                    <c:v>ChainsmokersVEVO</c:v>
                  </c:pt>
                  <c:pt idx="300">
                    <c:v>CHAKRAM TALKIES</c:v>
                  </c:pt>
                  <c:pt idx="302">
                    <c:v>Challenge Mantra</c:v>
                  </c:pt>
                  <c:pt idx="303">
                    <c:v>Chamatkari Totke</c:v>
                  </c:pt>
                  <c:pt idx="304">
                    <c:v>chandanavana</c:v>
                  </c:pt>
                  <c:pt idx="306">
                    <c:v>Chandragiri Subbu</c:v>
                  </c:pt>
                  <c:pt idx="308">
                    <c:v>channel punjab</c:v>
                  </c:pt>
                  <c:pt idx="310">
                    <c:v>Charan TV Online</c:v>
                  </c:pt>
                  <c:pt idx="311">
                    <c:v>chavat</c:v>
                  </c:pt>
                  <c:pt idx="312">
                    <c:v>Cheeta Superfine Music</c:v>
                  </c:pt>
                  <c:pt idx="314">
                    <c:v>Chennai Channel</c:v>
                  </c:pt>
                  <c:pt idx="316">
                    <c:v>Chennai Memes</c:v>
                  </c:pt>
                  <c:pt idx="317">
                    <c:v>Chennai Waalaa</c:v>
                  </c:pt>
                  <c:pt idx="318">
                    <c:v>Chicago Subbarao</c:v>
                  </c:pt>
                  <c:pt idx="320">
                    <c:v>Chinnathirai Seithigal</c:v>
                  </c:pt>
                  <c:pt idx="321">
                    <c:v>CHIRRAVURI FOUNDATION</c:v>
                  </c:pt>
                  <c:pt idx="323">
                    <c:v>Cine Heart TAMIL</c:v>
                  </c:pt>
                  <c:pt idx="324">
                    <c:v>Cine Talkies</c:v>
                  </c:pt>
                  <c:pt idx="325">
                    <c:v>Cinecurry Malayalam</c:v>
                  </c:pt>
                  <c:pt idx="326">
                    <c:v>Cinema 720</c:v>
                  </c:pt>
                  <c:pt idx="327">
                    <c:v>CINEMA LOKA</c:v>
                  </c:pt>
                  <c:pt idx="329">
                    <c:v>Cinema Muchatlu</c:v>
                  </c:pt>
                  <c:pt idx="330">
                    <c:v>Cinema News</c:v>
                  </c:pt>
                  <c:pt idx="331">
                    <c:v>Cinema News Updates</c:v>
                  </c:pt>
                  <c:pt idx="332">
                    <c:v>Cinema Politics</c:v>
                  </c:pt>
                  <c:pt idx="334">
                    <c:v>Cinema Samachar</c:v>
                  </c:pt>
                  <c:pt idx="335">
                    <c:v>Cinema Vikatan</c:v>
                  </c:pt>
                  <c:pt idx="337">
                    <c:v>Cinemakkaryam</c:v>
                  </c:pt>
                  <c:pt idx="339">
                    <c:v>Cinemapicha</c:v>
                  </c:pt>
                  <c:pt idx="341">
                    <c:v>Cineulagam</c:v>
                  </c:pt>
                  <c:pt idx="343">
                    <c:v>Ciny Samachar</c:v>
                  </c:pt>
                  <c:pt idx="344">
                    <c:v>citizen journalist</c:v>
                  </c:pt>
                  <c:pt idx="346">
                    <c:v>Clash of Clans</c:v>
                  </c:pt>
                  <c:pt idx="348">
                    <c:v>Clash Royale</c:v>
                  </c:pt>
                  <c:pt idx="350">
                    <c:v>Classic Videos</c:v>
                  </c:pt>
                  <c:pt idx="351">
                    <c:v>CNN-News18</c:v>
                  </c:pt>
                  <c:pt idx="353">
                    <c:v>Coldplay Official</c:v>
                  </c:pt>
                  <c:pt idx="354">
                    <c:v>Colors Kannada</c:v>
                  </c:pt>
                  <c:pt idx="356">
                    <c:v>Colors Marathi</c:v>
                  </c:pt>
                  <c:pt idx="357">
                    <c:v>Colors TV</c:v>
                  </c:pt>
                  <c:pt idx="359">
                    <c:v>ColorsTV Promos</c:v>
                  </c:pt>
                  <c:pt idx="360">
                    <c:v>Comedy Caches</c:v>
                  </c:pt>
                  <c:pt idx="362">
                    <c:v>Comedy Central UK</c:v>
                  </c:pt>
                  <c:pt idx="364">
                    <c:v>COMEDY SONOTEK</c:v>
                  </c:pt>
                  <c:pt idx="365">
                    <c:v>Comicbook.com</c:v>
                  </c:pt>
                  <c:pt idx="366">
                    <c:v>Connecting</c:v>
                  </c:pt>
                  <c:pt idx="368">
                    <c:v>Cook With Parul</c:v>
                  </c:pt>
                  <c:pt idx="369">
                    <c:v>Crazy 4 Bollywood</c:v>
                  </c:pt>
                  <c:pt idx="371">
                    <c:v>Crazy Gujjus</c:v>
                  </c:pt>
                  <c:pt idx="372">
                    <c:v>Crazy Talk</c:v>
                  </c:pt>
                  <c:pt idx="373">
                    <c:v>Crazy Tollywood</c:v>
                  </c:pt>
                  <c:pt idx="375">
                    <c:v>crazzy world</c:v>
                  </c:pt>
                  <c:pt idx="377">
                    <c:v>CREATIVE ROOM STUDIOS</c:v>
                  </c:pt>
                  <c:pt idx="378">
                    <c:v>Crown Records</c:v>
                  </c:pt>
                  <c:pt idx="380">
                    <c:v>CVR Telugu News</c:v>
                  </c:pt>
                  <c:pt idx="381">
                    <c:v>Dabba Guru</c:v>
                  </c:pt>
                  <c:pt idx="382">
                    <c:v>Daddy Mohan Records</c:v>
                  </c:pt>
                  <c:pt idx="383">
                    <c:v>DAHIYA FILMS</c:v>
                  </c:pt>
                  <c:pt idx="385">
                    <c:v>Daily Diary News</c:v>
                  </c:pt>
                  <c:pt idx="387">
                    <c:v>Daily Post Punjabi</c:v>
                  </c:pt>
                  <c:pt idx="389">
                    <c:v>Daily Poster</c:v>
                  </c:pt>
                  <c:pt idx="390">
                    <c:v>Daily Tamil Serial Review</c:v>
                  </c:pt>
                  <c:pt idx="391">
                    <c:v>Daily Trending News</c:v>
                  </c:pt>
                  <c:pt idx="393">
                    <c:v>DarshanRavalDZ</c:v>
                  </c:pt>
                  <c:pt idx="394">
                    <c:v>Dasanum Vijayanum</c:v>
                  </c:pt>
                  <c:pt idx="395">
                    <c:v>David Guetta</c:v>
                  </c:pt>
                  <c:pt idx="396">
                    <c:v>Day TO Day</c:v>
                  </c:pt>
                  <c:pt idx="398">
                    <c:v>DBeatsMusicWorld</c:v>
                  </c:pt>
                  <c:pt idx="400">
                    <c:v>DD News</c:v>
                  </c:pt>
                  <c:pt idx="402">
                    <c:v>Deivamagal Today</c:v>
                  </c:pt>
                  <c:pt idx="403">
                    <c:v>Dekho Dekho</c:v>
                  </c:pt>
                  <c:pt idx="405">
                    <c:v>Delhi Darpan TV</c:v>
                  </c:pt>
                  <c:pt idx="406">
                    <c:v>Desh News</c:v>
                  </c:pt>
                  <c:pt idx="407">
                    <c:v>Desi Music Factory</c:v>
                  </c:pt>
                  <c:pt idx="409">
                    <c:v>DESI TADKA</c:v>
                  </c:pt>
                  <c:pt idx="411">
                    <c:v>Desi Tips hindi</c:v>
                  </c:pt>
                  <c:pt idx="412">
                    <c:v>Desi Totke - देसी टोटके</c:v>
                  </c:pt>
                  <c:pt idx="414">
                    <c:v>Dev Entertainment Ventures</c:v>
                  </c:pt>
                  <c:pt idx="415">
                    <c:v>Dharma Productions</c:v>
                  </c:pt>
                  <c:pt idx="417">
                    <c:v>Dhaval Domadiya</c:v>
                  </c:pt>
                  <c:pt idx="419">
                    <c:v>Dhruv Rathee</c:v>
                  </c:pt>
                  <c:pt idx="420">
                    <c:v>Dice Media</c:v>
                  </c:pt>
                  <c:pt idx="421">
                    <c:v>Dil Raju</c:v>
                  </c:pt>
                  <c:pt idx="423">
                    <c:v>Dinamalar</c:v>
                  </c:pt>
                  <c:pt idx="424">
                    <c:v>Dino James</c:v>
                  </c:pt>
                  <c:pt idx="426">
                    <c:v>Disney Movie Trailers</c:v>
                  </c:pt>
                  <c:pt idx="428">
                    <c:v>Disney•Pixar</c:v>
                  </c:pt>
                  <c:pt idx="430">
                    <c:v>Ditto TV</c:v>
                  </c:pt>
                  <c:pt idx="432">
                    <c:v>Divine - D tales of india</c:v>
                  </c:pt>
                  <c:pt idx="434">
                    <c:v>divomovies</c:v>
                  </c:pt>
                  <c:pt idx="436">
                    <c:v>Dj Bapon</c:v>
                  </c:pt>
                  <c:pt idx="437">
                    <c:v>DJKhaledVEVO</c:v>
                  </c:pt>
                  <c:pt idx="438">
                    <c:v>DoordarshanNational</c:v>
                  </c:pt>
                  <c:pt idx="440">
                    <c:v>Dr. Vivek Bindra: Motivational Speaker</c:v>
                  </c:pt>
                  <c:pt idx="442">
                    <c:v>Dream Warrior Pictures</c:v>
                  </c:pt>
                  <c:pt idx="443">
                    <c:v>DREAMS N BEYOND</c:v>
                  </c:pt>
                  <c:pt idx="445">
                    <c:v>Dreamz Unlimited</c:v>
                  </c:pt>
                  <c:pt idx="447">
                    <c:v>DrSTAR ANAND RAM</c:v>
                  </c:pt>
                  <c:pt idx="449">
                    <c:v>Dude Perfect</c:v>
                  </c:pt>
                  <c:pt idx="451">
                    <c:v>Dude Seriously</c:v>
                  </c:pt>
                  <c:pt idx="453">
                    <c:v>Dum Chai</c:v>
                  </c:pt>
                  <c:pt idx="454">
                    <c:v>DVV Entertainments</c:v>
                  </c:pt>
                  <c:pt idx="455">
                    <c:v>E Journalist</c:v>
                  </c:pt>
                  <c:pt idx="457">
                    <c:v>E- Spot Light</c:v>
                  </c:pt>
                  <c:pt idx="458">
                    <c:v>Eagle Media Works</c:v>
                  </c:pt>
                  <c:pt idx="460">
                    <c:v>East Coast</c:v>
                  </c:pt>
                  <c:pt idx="462">
                    <c:v>East India Comedy</c:v>
                  </c:pt>
                  <c:pt idx="464">
                    <c:v>Easy Home Tips</c:v>
                  </c:pt>
                  <c:pt idx="465">
                    <c:v>Ed Sheeran</c:v>
                  </c:pt>
                  <c:pt idx="467">
                    <c:v>EFC A2Z</c:v>
                  </c:pt>
                  <c:pt idx="469">
                    <c:v>egenius maths</c:v>
                  </c:pt>
                  <c:pt idx="470">
                    <c:v>Ekta Sound</c:v>
                  </c:pt>
                  <c:pt idx="471">
                    <c:v>Elvish yadav</c:v>
                  </c:pt>
                  <c:pt idx="473">
                    <c:v>Emm Pee</c:v>
                  </c:pt>
                  <c:pt idx="475">
                    <c:v>Empty minds</c:v>
                  </c:pt>
                  <c:pt idx="476">
                    <c:v>Enterr10 Music Bhojpuri</c:v>
                  </c:pt>
                  <c:pt idx="477">
                    <c:v>Entertainment Circle</c:v>
                  </c:pt>
                  <c:pt idx="479">
                    <c:v>Entertainment Era</c:v>
                  </c:pt>
                  <c:pt idx="481">
                    <c:v>Entertainment Journalist</c:v>
                  </c:pt>
                  <c:pt idx="482">
                    <c:v>Entertainment Ka Overdose</c:v>
                  </c:pt>
                  <c:pt idx="483">
                    <c:v>Eros Now</c:v>
                  </c:pt>
                  <c:pt idx="485">
                    <c:v>Eros Now Movies Preview</c:v>
                  </c:pt>
                  <c:pt idx="486">
                    <c:v>Eruma Saani</c:v>
                  </c:pt>
                  <c:pt idx="488">
                    <c:v>Eskay Movies</c:v>
                  </c:pt>
                  <c:pt idx="489">
                    <c:v>Essaar Media</c:v>
                  </c:pt>
                  <c:pt idx="490">
                    <c:v>ETV Andhra Pradesh</c:v>
                  </c:pt>
                  <c:pt idx="492">
                    <c:v>ETV Dhee</c:v>
                  </c:pt>
                  <c:pt idx="493">
                    <c:v>ETV Jabardasth</c:v>
                  </c:pt>
                  <c:pt idx="495">
                    <c:v>ETV News Bangla</c:v>
                  </c:pt>
                  <c:pt idx="497">
                    <c:v>ETV Plus India</c:v>
                  </c:pt>
                  <c:pt idx="499">
                    <c:v>ETV Telangana</c:v>
                  </c:pt>
                  <c:pt idx="501">
                    <c:v>etvteluguindia</c:v>
                  </c:pt>
                  <c:pt idx="503">
                    <c:v>Everest Marathi</c:v>
                  </c:pt>
                  <c:pt idx="504">
                    <c:v>EverythingApplePro</c:v>
                  </c:pt>
                  <c:pt idx="506">
                    <c:v>FactTechz</c:v>
                  </c:pt>
                  <c:pt idx="508">
                    <c:v>Fazeel Azeez</c:v>
                  </c:pt>
                  <c:pt idx="509">
                    <c:v>Fazzer</c:v>
                  </c:pt>
                  <c:pt idx="511">
                    <c:v>FEEL MY STYLE</c:v>
                  </c:pt>
                  <c:pt idx="512">
                    <c:v>FIFATV</c:v>
                  </c:pt>
                  <c:pt idx="513">
                    <c:v>Fifty Shades</c:v>
                  </c:pt>
                  <c:pt idx="514">
                    <c:v>Film City</c:v>
                  </c:pt>
                  <c:pt idx="516">
                    <c:v>Film Companion</c:v>
                  </c:pt>
                  <c:pt idx="518">
                    <c:v>Film Companion Reviews</c:v>
                  </c:pt>
                  <c:pt idx="519">
                    <c:v>FILM COURT</c:v>
                  </c:pt>
                  <c:pt idx="521">
                    <c:v>Film Jalsa</c:v>
                  </c:pt>
                  <c:pt idx="523">
                    <c:v>Film Mantra</c:v>
                  </c:pt>
                  <c:pt idx="525">
                    <c:v>Film Report</c:v>
                  </c:pt>
                  <c:pt idx="527">
                    <c:v>Filmi News</c:v>
                  </c:pt>
                  <c:pt idx="528">
                    <c:v>FilmiBeat</c:v>
                  </c:pt>
                  <c:pt idx="530">
                    <c:v>FilmiEvents</c:v>
                  </c:pt>
                  <c:pt idx="531">
                    <c:v>Filmistaan</c:v>
                  </c:pt>
                  <c:pt idx="533">
                    <c:v>filmmatter</c:v>
                  </c:pt>
                  <c:pt idx="535">
                    <c:v>FilmSelect Trailer</c:v>
                  </c:pt>
                  <c:pt idx="536">
                    <c:v>Filmy byte</c:v>
                  </c:pt>
                  <c:pt idx="537">
                    <c:v>Filmy Chutney</c:v>
                  </c:pt>
                  <c:pt idx="539">
                    <c:v>Filmy Duniya</c:v>
                  </c:pt>
                  <c:pt idx="541">
                    <c:v>Filmy Focus</c:v>
                  </c:pt>
                  <c:pt idx="543">
                    <c:v>Filmy junction Kannada</c:v>
                  </c:pt>
                  <c:pt idx="544">
                    <c:v>Filmy Monk</c:v>
                  </c:pt>
                  <c:pt idx="546">
                    <c:v>Filmy Poster</c:v>
                  </c:pt>
                  <c:pt idx="548">
                    <c:v>Filmylooks</c:v>
                  </c:pt>
                  <c:pt idx="550">
                    <c:v>FilterCopy</c:v>
                  </c:pt>
                  <c:pt idx="552">
                    <c:v>First India News</c:v>
                  </c:pt>
                  <c:pt idx="553">
                    <c:v>First Show</c:v>
                  </c:pt>
                  <c:pt idx="555">
                    <c:v>Firstpost</c:v>
                  </c:pt>
                  <c:pt idx="557">
                    <c:v>FLAME MEDIA</c:v>
                  </c:pt>
                  <c:pt idx="559">
                    <c:v>FLASH NEWS</c:v>
                  </c:pt>
                  <c:pt idx="561">
                    <c:v>Flowers Comedy</c:v>
                  </c:pt>
                  <c:pt idx="563">
                    <c:v>Flowers TV</c:v>
                  </c:pt>
                  <c:pt idx="565">
                    <c:v>Fox Star India</c:v>
                  </c:pt>
                  <c:pt idx="566">
                    <c:v>FoxStarHindi</c:v>
                  </c:pt>
                  <c:pt idx="567">
                    <c:v>Free Ticket</c:v>
                  </c:pt>
                  <c:pt idx="568">
                    <c:v>Freeticket</c:v>
                  </c:pt>
                  <c:pt idx="569">
                    <c:v>Fresh Media Records</c:v>
                  </c:pt>
                  <c:pt idx="571">
                    <c:v>Friday Facts</c:v>
                  </c:pt>
                  <c:pt idx="573">
                    <c:v>Friday Film House</c:v>
                  </c:pt>
                  <c:pt idx="575">
                    <c:v>Friday Poster</c:v>
                  </c:pt>
                  <c:pt idx="577">
                    <c:v>Frogs Lehren</c:v>
                  </c:pt>
                  <c:pt idx="578">
                    <c:v>Full Meals</c:v>
                  </c:pt>
                  <c:pt idx="579">
                    <c:v>Fully</c:v>
                  </c:pt>
                  <c:pt idx="580">
                    <c:v>Fully Filmy</c:v>
                  </c:pt>
                  <c:pt idx="582">
                    <c:v>Funk You</c:v>
                  </c:pt>
                  <c:pt idx="584">
                    <c:v>Funnett - raajnett</c:v>
                  </c:pt>
                  <c:pt idx="585">
                    <c:v>Funny Vines</c:v>
                  </c:pt>
                  <c:pt idx="586">
                    <c:v>Gadgets 360</c:v>
                  </c:pt>
                  <c:pt idx="588">
                    <c:v>Galatta Tamil | கலாட்டா தமிழ்</c:v>
                  </c:pt>
                  <c:pt idx="590">
                    <c:v>gallinews</c:v>
                  </c:pt>
                  <c:pt idx="591">
                    <c:v>Game Killerz Records</c:v>
                  </c:pt>
                  <c:pt idx="592">
                    <c:v>Garam Chai</c:v>
                  </c:pt>
                  <c:pt idx="594">
                    <c:v>Gaurav Chaudhary</c:v>
                  </c:pt>
                  <c:pt idx="596">
                    <c:v>Gavva Media</c:v>
                  </c:pt>
                  <c:pt idx="597">
                    <c:v>Geekyranjit</c:v>
                  </c:pt>
                  <c:pt idx="599">
                    <c:v>GeekyRanjit In Hindi</c:v>
                  </c:pt>
                  <c:pt idx="600">
                    <c:v>Geet MP3</c:v>
                  </c:pt>
                  <c:pt idx="602">
                    <c:v>Gemini TV</c:v>
                  </c:pt>
                  <c:pt idx="604">
                    <c:v>Get Ready</c:v>
                  </c:pt>
                  <c:pt idx="605">
                    <c:v>Ghar Sansar Vastu Shastra</c:v>
                  </c:pt>
                  <c:pt idx="606">
                    <c:v>Girl Formula</c:v>
                  </c:pt>
                  <c:pt idx="608">
                    <c:v>Girliyapa</c:v>
                  </c:pt>
                  <c:pt idx="610">
                    <c:v>Glamrs</c:v>
                  </c:pt>
                  <c:pt idx="611">
                    <c:v>Gnapika Productions</c:v>
                  </c:pt>
                  <c:pt idx="612">
                    <c:v>Gnews</c:v>
                  </c:pt>
                  <c:pt idx="613">
                    <c:v>GOLAZO TV</c:v>
                  </c:pt>
                  <c:pt idx="615">
                    <c:v>Golden Era Education</c:v>
                  </c:pt>
                  <c:pt idx="616">
                    <c:v>Goldmines Premiere</c:v>
                  </c:pt>
                  <c:pt idx="618">
                    <c:v>Goldmines Telefilms</c:v>
                  </c:pt>
                  <c:pt idx="620">
                    <c:v>Good Morning America</c:v>
                  </c:pt>
                  <c:pt idx="621">
                    <c:v>GOODWILL ENTERTAINMENTS</c:v>
                  </c:pt>
                  <c:pt idx="623">
                    <c:v>Google</c:v>
                  </c:pt>
                  <c:pt idx="625">
                    <c:v>Google Developers</c:v>
                  </c:pt>
                  <c:pt idx="626">
                    <c:v>Google India</c:v>
                  </c:pt>
                  <c:pt idx="627">
                    <c:v>googledoodles</c:v>
                  </c:pt>
                  <c:pt idx="628">
                    <c:v>Gopi Sundar Music Company</c:v>
                  </c:pt>
                  <c:pt idx="630">
                    <c:v>Gossip Adda</c:v>
                  </c:pt>
                  <c:pt idx="632">
                    <c:v>GOSSIP BAZAAR</c:v>
                  </c:pt>
                  <c:pt idx="633">
                    <c:v>Grassroot Entertainment</c:v>
                  </c:pt>
                  <c:pt idx="634">
                    <c:v>Green creation</c:v>
                  </c:pt>
                  <c:pt idx="636">
                    <c:v>GSTV NEWS</c:v>
                  </c:pt>
                  <c:pt idx="637">
                    <c:v>GTV Videos</c:v>
                  </c:pt>
                  <c:pt idx="638">
                    <c:v>Gujarati Media News</c:v>
                  </c:pt>
                  <c:pt idx="639">
                    <c:v>Gujrati Beats</c:v>
                  </c:pt>
                  <c:pt idx="641">
                    <c:v>Gup Chup Masthi</c:v>
                  </c:pt>
                  <c:pt idx="643">
                    <c:v>Guru Randhawa</c:v>
                  </c:pt>
                  <c:pt idx="645">
                    <c:v>Gusa Gusalu</c:v>
                  </c:pt>
                  <c:pt idx="646">
                    <c:v>Gyan-The Treasure</c:v>
                  </c:pt>
                  <c:pt idx="647">
                    <c:v>Haani Records</c:v>
                  </c:pt>
                  <c:pt idx="648">
                    <c:v>Haarika &amp; Hassine Creations</c:v>
                  </c:pt>
                  <c:pt idx="650">
                    <c:v>Half Engineer</c:v>
                  </c:pt>
                  <c:pt idx="651">
                    <c:v>Half Ticket Media</c:v>
                  </c:pt>
                  <c:pt idx="652">
                    <c:v>Hamsa 4 U</c:v>
                  </c:pt>
                  <c:pt idx="653">
                    <c:v>Harsh Beniwal</c:v>
                  </c:pt>
                  <c:pt idx="655">
                    <c:v>Harshdeep Ahuja</c:v>
                  </c:pt>
                  <c:pt idx="657">
                    <c:v>Harvy Sandhu</c:v>
                  </c:pt>
                  <c:pt idx="658">
                    <c:v>Haryanvi Maina</c:v>
                  </c:pt>
                  <c:pt idx="660">
                    <c:v>Hasley India</c:v>
                  </c:pt>
                  <c:pt idx="662">
                    <c:v>HBO</c:v>
                  </c:pt>
                  <c:pt idx="664">
                    <c:v>Headliner Records</c:v>
                  </c:pt>
                  <c:pt idx="665">
                    <c:v>Headlines India</c:v>
                  </c:pt>
                  <c:pt idx="667">
                    <c:v>Headlines Sports</c:v>
                  </c:pt>
                  <c:pt idx="669">
                    <c:v>Health And Fitness</c:v>
                  </c:pt>
                  <c:pt idx="670">
                    <c:v>Health Care Kannada</c:v>
                  </c:pt>
                  <c:pt idx="671">
                    <c:v>Health Tips - Hakim Bari</c:v>
                  </c:pt>
                  <c:pt idx="672">
                    <c:v>Health Tips for You</c:v>
                  </c:pt>
                  <c:pt idx="674">
                    <c:v>HEALTH TIPS HINDI</c:v>
                  </c:pt>
                  <c:pt idx="676">
                    <c:v>Hero Movies 2017</c:v>
                  </c:pt>
                  <c:pt idx="677">
                    <c:v>Hero Movies 2018</c:v>
                  </c:pt>
                  <c:pt idx="678">
                    <c:v>High Speed Records</c:v>
                  </c:pt>
                  <c:pt idx="679">
                    <c:v>Himalayan News</c:v>
                  </c:pt>
                  <c:pt idx="681">
                    <c:v>Hind NEWS™️</c:v>
                  </c:pt>
                  <c:pt idx="683">
                    <c:v>Hindi Khabar</c:v>
                  </c:pt>
                  <c:pt idx="685">
                    <c:v>Hindi News Video</c:v>
                  </c:pt>
                  <c:pt idx="686">
                    <c:v>Hindustan Times</c:v>
                  </c:pt>
                  <c:pt idx="688">
                    <c:v>HJ NEWS</c:v>
                  </c:pt>
                  <c:pt idx="690">
                    <c:v>hmtv News</c:v>
                  </c:pt>
                  <c:pt idx="692">
                    <c:v>HOTNEWS TELUGU</c:v>
                  </c:pt>
                  <c:pt idx="693">
                    <c:v>How To Learn Astrology in Hindi</c:v>
                  </c:pt>
                  <c:pt idx="695">
                    <c:v>HOWSFULL</c:v>
                  </c:pt>
                  <c:pt idx="696">
                    <c:v>HSB News</c:v>
                  </c:pt>
                  <c:pt idx="698">
                    <c:v>HUM TV</c:v>
                  </c:pt>
                  <c:pt idx="699">
                    <c:v>Humble Music</c:v>
                  </c:pt>
                  <c:pt idx="701">
                    <c:v>HUNNY SHARMA</c:v>
                  </c:pt>
                  <c:pt idx="702">
                    <c:v>Hyderabad Diaries</c:v>
                  </c:pt>
                  <c:pt idx="704">
                    <c:v>Hyderabad Diaries Vlogs</c:v>
                  </c:pt>
                  <c:pt idx="705">
                    <c:v>I Love Cricket</c:v>
                  </c:pt>
                  <c:pt idx="706">
                    <c:v>I Love U Raja</c:v>
                  </c:pt>
                  <c:pt idx="707">
                    <c:v>I News</c:v>
                  </c:pt>
                  <c:pt idx="709">
                    <c:v>I Support Narendra Modi</c:v>
                  </c:pt>
                  <c:pt idx="710">
                    <c:v>IBC24</c:v>
                  </c:pt>
                  <c:pt idx="711">
                    <c:v>ICC</c:v>
                  </c:pt>
                  <c:pt idx="712">
                    <c:v>iDream Filmnagar</c:v>
                  </c:pt>
                  <c:pt idx="713">
                    <c:v>iDream News</c:v>
                  </c:pt>
                  <c:pt idx="715">
                    <c:v>iDream Telugu Movies</c:v>
                  </c:pt>
                  <c:pt idx="717">
                    <c:v>iGyaan</c:v>
                  </c:pt>
                  <c:pt idx="719">
                    <c:v>Illumination</c:v>
                  </c:pt>
                  <c:pt idx="720">
                    <c:v>Impact TV</c:v>
                  </c:pt>
                  <c:pt idx="721">
                    <c:v>India Forums</c:v>
                  </c:pt>
                  <c:pt idx="722">
                    <c:v>India News DastaK</c:v>
                  </c:pt>
                  <c:pt idx="723">
                    <c:v>India News Viral</c:v>
                  </c:pt>
                  <c:pt idx="725">
                    <c:v>India Today</c:v>
                  </c:pt>
                  <c:pt idx="727">
                    <c:v>India Today Social</c:v>
                  </c:pt>
                  <c:pt idx="728">
                    <c:v>IndiaGlitz Malayalam Movies Interview | Trailer | Review | Gossip | Shooting Spot | Hot News</c:v>
                  </c:pt>
                  <c:pt idx="729">
                    <c:v>IndiaGlitz Tamil Movies | Interviews | Shooting Spot | Review | Gossip</c:v>
                  </c:pt>
                  <c:pt idx="731">
                    <c:v>IndiaGlitz Telugu Movies | Reviews | Gossips l Hot News</c:v>
                  </c:pt>
                  <c:pt idx="733">
                    <c:v>Indian Cinema</c:v>
                  </c:pt>
                  <c:pt idx="734">
                    <c:v>Indian World</c:v>
                  </c:pt>
                  <c:pt idx="735">
                    <c:v>IndianExpressOnline</c:v>
                  </c:pt>
                  <c:pt idx="737">
                    <c:v>IndiaTV</c:v>
                  </c:pt>
                  <c:pt idx="739">
                    <c:v>indiglamour</c:v>
                  </c:pt>
                  <c:pt idx="740">
                    <c:v>Indilinks News</c:v>
                  </c:pt>
                  <c:pt idx="741">
                    <c:v>indiontvnews</c:v>
                  </c:pt>
                  <c:pt idx="742">
                    <c:v>INFINIQUE MEDIA JUNCTION</c:v>
                  </c:pt>
                  <c:pt idx="743">
                    <c:v>Infinite view</c:v>
                  </c:pt>
                  <c:pt idx="745">
                    <c:v>inKhabar</c:v>
                  </c:pt>
                  <c:pt idx="747">
                    <c:v>Inside News</c:v>
                  </c:pt>
                  <c:pt idx="748">
                    <c:v>iQlikchannel</c:v>
                  </c:pt>
                  <c:pt idx="749">
                    <c:v>Irahul Vohra</c:v>
                  </c:pt>
                  <c:pt idx="751">
                    <c:v>Jaaz Multimedia</c:v>
                  </c:pt>
                  <c:pt idx="752">
                    <c:v>jaby koay</c:v>
                  </c:pt>
                  <c:pt idx="754">
                    <c:v>JackieMT 2nd</c:v>
                  </c:pt>
                  <c:pt idx="755">
                    <c:v>Jagbani</c:v>
                  </c:pt>
                  <c:pt idx="756">
                    <c:v>Jake Paul</c:v>
                  </c:pt>
                  <c:pt idx="758">
                    <c:v>Janahitam TV</c:v>
                  </c:pt>
                  <c:pt idx="759">
                    <c:v>Jansatta</c:v>
                  </c:pt>
                  <c:pt idx="760">
                    <c:v>Jass Records</c:v>
                  </c:pt>
                  <c:pt idx="762">
                    <c:v>Jayaraj G Nath</c:v>
                  </c:pt>
                  <c:pt idx="763">
                    <c:v>Jayas Kumar</c:v>
                  </c:pt>
                  <c:pt idx="765">
                    <c:v>Jenny Farare</c:v>
                  </c:pt>
                  <c:pt idx="766">
                    <c:v>JenWin</c:v>
                  </c:pt>
                  <c:pt idx="767">
                    <c:v>Jhankar Music</c:v>
                  </c:pt>
                  <c:pt idx="769">
                    <c:v>Jigli &amp; Khajur - Official</c:v>
                  </c:pt>
                  <c:pt idx="771">
                    <c:v>Jimmy Kimmel Live</c:v>
                  </c:pt>
                  <c:pt idx="772">
                    <c:v>JMD FILMS &amp; MOVIES</c:v>
                  </c:pt>
                  <c:pt idx="774">
                    <c:v>JMS ARTS</c:v>
                  </c:pt>
                  <c:pt idx="775">
                    <c:v>JOBY VAYALUNKAL</c:v>
                  </c:pt>
                  <c:pt idx="776">
                    <c:v>Jordindian</c:v>
                  </c:pt>
                  <c:pt idx="778">
                    <c:v>JOURNALIST REPORT</c:v>
                  </c:pt>
                  <c:pt idx="779">
                    <c:v>JSK Film Corporation</c:v>
                  </c:pt>
                  <c:pt idx="780">
                    <c:v>Juke Dock</c:v>
                  </c:pt>
                  <c:pt idx="782">
                    <c:v>Jump Cuts</c:v>
                  </c:pt>
                  <c:pt idx="784">
                    <c:v>JUST FOR U</c:v>
                  </c:pt>
                  <c:pt idx="786">
                    <c:v>JYOTISH BEST UPAY</c:v>
                  </c:pt>
                  <c:pt idx="787">
                    <c:v>Kabaddi365.com</c:v>
                  </c:pt>
                  <c:pt idx="789">
                    <c:v>KairaliOnline</c:v>
                  </c:pt>
                  <c:pt idx="790">
                    <c:v>KalakkalcinemaVideos</c:v>
                  </c:pt>
                  <c:pt idx="792">
                    <c:v>Kamaal Khan Exclusive</c:v>
                  </c:pt>
                  <c:pt idx="793">
                    <c:v>Kamaal R Khan - KRK</c:v>
                  </c:pt>
                  <c:pt idx="795">
                    <c:v>Kanak News</c:v>
                  </c:pt>
                  <c:pt idx="797">
                    <c:v>Kanan Gill</c:v>
                  </c:pt>
                  <c:pt idx="798">
                    <c:v>Kandathum Kettathum</c:v>
                  </c:pt>
                  <c:pt idx="800">
                    <c:v>Kangra Boys</c:v>
                  </c:pt>
                  <c:pt idx="801">
                    <c:v>Kannada</c:v>
                  </c:pt>
                  <c:pt idx="802">
                    <c:v>Kannada Bhakthi Channel</c:v>
                  </c:pt>
                  <c:pt idx="803">
                    <c:v>Kannada Filmibeat | ಕನ್ನಡ ಫಿಲ್ಮಿಬೀಟ್</c:v>
                  </c:pt>
                  <c:pt idx="805">
                    <c:v>Kannada Health &amp; Beauty Tips</c:v>
                  </c:pt>
                  <c:pt idx="807">
                    <c:v>Kannada Health Tips</c:v>
                  </c:pt>
                  <c:pt idx="809">
                    <c:v>Kannada News</c:v>
                  </c:pt>
                  <c:pt idx="810">
                    <c:v>Kannada studio</c:v>
                  </c:pt>
                  <c:pt idx="811">
                    <c:v>Kannada Suddi</c:v>
                  </c:pt>
                  <c:pt idx="812">
                    <c:v>Kantri Guyz</c:v>
                  </c:pt>
                  <c:pt idx="813">
                    <c:v>Kantriguyz - Hyderabadi Comedy Videos</c:v>
                  </c:pt>
                  <c:pt idx="814">
                    <c:v>KatyPerryVEVO</c:v>
                  </c:pt>
                  <c:pt idx="815">
                    <c:v>Kaumudy</c:v>
                  </c:pt>
                  <c:pt idx="817">
                    <c:v>Kavi Sammelan and Mushaira</c:v>
                  </c:pt>
                  <c:pt idx="818">
                    <c:v>Kavitha Uthamasamy</c:v>
                  </c:pt>
                  <c:pt idx="819">
                    <c:v>KCT News</c:v>
                  </c:pt>
                  <c:pt idx="820">
                    <c:v>Kenny Sebastian</c:v>
                  </c:pt>
                  <c:pt idx="822">
                    <c:v>Kerala Fans Club</c:v>
                  </c:pt>
                  <c:pt idx="823">
                    <c:v>Kerala Muslim Speech</c:v>
                  </c:pt>
                  <c:pt idx="824">
                    <c:v>Khabar Har Pal India</c:v>
                  </c:pt>
                  <c:pt idx="825">
                    <c:v>Khabar Punjab</c:v>
                  </c:pt>
                  <c:pt idx="826">
                    <c:v>Khajur Bhai Ni Moj</c:v>
                  </c:pt>
                  <c:pt idx="827">
                    <c:v>Khesari Music World</c:v>
                  </c:pt>
                  <c:pt idx="829">
                    <c:v>KhilliBuzzChiru</c:v>
                  </c:pt>
                  <c:pt idx="830">
                    <c:v>Kichdy</c:v>
                  </c:pt>
                  <c:pt idx="832">
                    <c:v>King Of Gujarat</c:v>
                  </c:pt>
                  <c:pt idx="833">
                    <c:v>Kiraak Hyderabadiz</c:v>
                  </c:pt>
                  <c:pt idx="835">
                    <c:v>Klap Rolling</c:v>
                  </c:pt>
                  <c:pt idx="836">
                    <c:v>Klapboard Productions</c:v>
                  </c:pt>
                  <c:pt idx="837">
                    <c:v>Knews</c:v>
                  </c:pt>
                  <c:pt idx="838">
                    <c:v>Kolkata24x7 News Stream</c:v>
                  </c:pt>
                  <c:pt idx="839">
                    <c:v>Kolly Infos</c:v>
                  </c:pt>
                  <c:pt idx="840">
                    <c:v>Kollywood</c:v>
                  </c:pt>
                  <c:pt idx="841">
                    <c:v>Kollywood Talk</c:v>
                  </c:pt>
                  <c:pt idx="843">
                    <c:v>Kollywood Tamil News</c:v>
                  </c:pt>
                  <c:pt idx="844">
                    <c:v>Kollywood Times</c:v>
                  </c:pt>
                  <c:pt idx="846">
                    <c:v>Kollywoodcentral</c:v>
                  </c:pt>
                  <c:pt idx="848">
                    <c:v>Kori Pati Productions</c:v>
                  </c:pt>
                  <c:pt idx="849">
                    <c:v>Krantikaari Indian</c:v>
                  </c:pt>
                  <c:pt idx="850">
                    <c:v>Krazy Khanna</c:v>
                  </c:pt>
                  <c:pt idx="851">
                    <c:v>KriArj Entertainment</c:v>
                  </c:pt>
                  <c:pt idx="852">
                    <c:v>Krishna Digital</c:v>
                  </c:pt>
                  <c:pt idx="853">
                    <c:v>Kumar Films</c:v>
                  </c:pt>
                  <c:pt idx="854">
                    <c:v>Kumar Records</c:v>
                  </c:pt>
                  <c:pt idx="856">
                    <c:v>KumarVishwas</c:v>
                  </c:pt>
                  <c:pt idx="858">
                    <c:v>Kunal Kamra</c:v>
                  </c:pt>
                  <c:pt idx="859">
                    <c:v>Lahari Music | T-Series</c:v>
                  </c:pt>
                  <c:pt idx="861">
                    <c:v>Lakshmi Narasimha Entertainments</c:v>
                  </c:pt>
                  <c:pt idx="862">
                    <c:v>Lakshmi Narasimha Productions</c:v>
                  </c:pt>
                  <c:pt idx="864">
                    <c:v>LaLiga Santander</c:v>
                  </c:pt>
                  <c:pt idx="866">
                    <c:v>Langda Aam</c:v>
                  </c:pt>
                  <c:pt idx="868">
                    <c:v>LastWeekTonight</c:v>
                  </c:pt>
                  <c:pt idx="870">
                    <c:v>Late Night with Seth Meyers</c:v>
                  </c:pt>
                  <c:pt idx="872">
                    <c:v>Lehren Bhojpuri</c:v>
                  </c:pt>
                  <c:pt idx="873">
                    <c:v>Lehren Marathi</c:v>
                  </c:pt>
                  <c:pt idx="874">
                    <c:v>Lehren Retro</c:v>
                  </c:pt>
                  <c:pt idx="875">
                    <c:v>Lehren Small Screen</c:v>
                  </c:pt>
                  <c:pt idx="877">
                    <c:v>Lehren TV</c:v>
                  </c:pt>
                  <c:pt idx="879">
                    <c:v>Leinster Productions</c:v>
                  </c:pt>
                  <c:pt idx="881">
                    <c:v>Lets Make Engineering Simple</c:v>
                  </c:pt>
                  <c:pt idx="883">
                    <c:v>Life Hacks</c:v>
                  </c:pt>
                  <c:pt idx="884">
                    <c:v>Life Okay</c:v>
                  </c:pt>
                  <c:pt idx="885">
                    <c:v>Life Teach</c:v>
                  </c:pt>
                  <c:pt idx="886">
                    <c:v>Linkin Park</c:v>
                  </c:pt>
                  <c:pt idx="887">
                    <c:v>Live Hindustan</c:v>
                  </c:pt>
                  <c:pt idx="889">
                    <c:v>LIVE RECORDS</c:v>
                  </c:pt>
                  <c:pt idx="890">
                    <c:v>Living India News</c:v>
                  </c:pt>
                  <c:pt idx="891">
                    <c:v>LJ Films Official</c:v>
                  </c:pt>
                  <c:pt idx="893">
                    <c:v>local telugu</c:v>
                  </c:pt>
                  <c:pt idx="895">
                    <c:v>Logan Paul Vlogs</c:v>
                  </c:pt>
                  <c:pt idx="897">
                    <c:v>Lokdhun Punjabi</c:v>
                  </c:pt>
                  <c:pt idx="899">
                    <c:v>Lokmat News</c:v>
                  </c:pt>
                  <c:pt idx="900">
                    <c:v>LosPro</c:v>
                  </c:pt>
                  <c:pt idx="902">
                    <c:v>Love Rudrakash</c:v>
                  </c:pt>
                  <c:pt idx="904">
                    <c:v>LoveSHEET</c:v>
                  </c:pt>
                  <c:pt idx="905">
                    <c:v>LShokeen Films</c:v>
                  </c:pt>
                  <c:pt idx="907">
                    <c:v>lumière wedding</c:v>
                  </c:pt>
                  <c:pt idx="908">
                    <c:v>Lyca Productions</c:v>
                  </c:pt>
                  <c:pt idx="910">
                    <c:v>M4 Tech</c:v>
                  </c:pt>
                  <c:pt idx="911">
                    <c:v>Machane Polichu</c:v>
                  </c:pt>
                  <c:pt idx="912">
                    <c:v>Madhuban Murli Brahma Kumaris</c:v>
                  </c:pt>
                  <c:pt idx="914">
                    <c:v>Madhura Audio</c:v>
                  </c:pt>
                  <c:pt idx="915">
                    <c:v>Madhura Web TV</c:v>
                  </c:pt>
                  <c:pt idx="916">
                    <c:v>MadhurasRecipe Marathi</c:v>
                  </c:pt>
                  <c:pt idx="917">
                    <c:v>Madras Central</c:v>
                  </c:pt>
                  <c:pt idx="919">
                    <c:v>MadridistaTV</c:v>
                  </c:pt>
                  <c:pt idx="920">
                    <c:v>Magical Nuskhe</c:v>
                  </c:pt>
                  <c:pt idx="922">
                    <c:v>Mahaa News</c:v>
                  </c:pt>
                  <c:pt idx="924">
                    <c:v>Mahathalli</c:v>
                  </c:pt>
                  <c:pt idx="926">
                    <c:v>Mahendra Guru : Online Videos For Govt. Exams</c:v>
                  </c:pt>
                  <c:pt idx="928">
                    <c:v>Mahesh Babu</c:v>
                  </c:pt>
                  <c:pt idx="929">
                    <c:v>Mahesh Soni</c:v>
                  </c:pt>
                  <c:pt idx="930">
                    <c:v>Majilis Media</c:v>
                  </c:pt>
                  <c:pt idx="931">
                    <c:v>Malayalam Creations</c:v>
                  </c:pt>
                  <c:pt idx="932">
                    <c:v>Malayalam Filmibeat</c:v>
                  </c:pt>
                  <c:pt idx="933">
                    <c:v>Malayalam Media</c:v>
                  </c:pt>
                  <c:pt idx="934">
                    <c:v>Malayalam Movie Central</c:v>
                  </c:pt>
                  <c:pt idx="936">
                    <c:v>Malayalam Muzik247</c:v>
                  </c:pt>
                  <c:pt idx="938">
                    <c:v>Malayalam News Time</c:v>
                  </c:pt>
                  <c:pt idx="940">
                    <c:v>Malayali Club</c:v>
                  </c:pt>
                  <c:pt idx="941">
                    <c:v>Malayali Live</c:v>
                  </c:pt>
                  <c:pt idx="943">
                    <c:v>Malayali Online</c:v>
                  </c:pt>
                  <c:pt idx="944">
                    <c:v>Malayalienter</c:v>
                  </c:pt>
                  <c:pt idx="946">
                    <c:v>mallemalatv</c:v>
                  </c:pt>
                  <c:pt idx="948">
                    <c:v>Mallika</c:v>
                  </c:pt>
                  <c:pt idx="949">
                    <c:v>Mammootty.com</c:v>
                  </c:pt>
                  <c:pt idx="950">
                    <c:v>Mana Health And More</c:v>
                  </c:pt>
                  <c:pt idx="952">
                    <c:v>Mana Nidhi</c:v>
                  </c:pt>
                  <c:pt idx="953">
                    <c:v>Mana Stars</c:v>
                  </c:pt>
                  <c:pt idx="954">
                    <c:v>Mana Telugu</c:v>
                  </c:pt>
                  <c:pt idx="956">
                    <c:v>MANA TV AMARAVATI</c:v>
                  </c:pt>
                  <c:pt idx="958">
                    <c:v>Manchu Mon</c:v>
                  </c:pt>
                  <c:pt idx="960">
                    <c:v>Mangalam Television</c:v>
                  </c:pt>
                  <c:pt idx="961">
                    <c:v>Mangla Records</c:v>
                  </c:pt>
                  <c:pt idx="962">
                    <c:v>Mango Music</c:v>
                  </c:pt>
                  <c:pt idx="964">
                    <c:v>Mango News</c:v>
                  </c:pt>
                  <c:pt idx="965">
                    <c:v>Manorama Music Songs</c:v>
                  </c:pt>
                  <c:pt idx="967">
                    <c:v>Manorama News</c:v>
                  </c:pt>
                  <c:pt idx="969">
                    <c:v>Manorama Online</c:v>
                  </c:pt>
                  <c:pt idx="970">
                    <c:v>Manoranjan Marathi</c:v>
                  </c:pt>
                  <c:pt idx="972">
                    <c:v>Manpreet Toor</c:v>
                  </c:pt>
                  <c:pt idx="974">
                    <c:v>Mantar Music</c:v>
                  </c:pt>
                  <c:pt idx="975">
                    <c:v>Marathi Tadka</c:v>
                  </c:pt>
                  <c:pt idx="977">
                    <c:v>MarkAngelComedy</c:v>
                  </c:pt>
                  <c:pt idx="979">
                    <c:v>Marma Ragasiyangal</c:v>
                  </c:pt>
                  <c:pt idx="981">
                    <c:v>Marques Brownlee</c:v>
                  </c:pt>
                  <c:pt idx="983">
                    <c:v>Marvel Entertainment</c:v>
                  </c:pt>
                  <c:pt idx="985">
                    <c:v>Masti Circle India</c:v>
                  </c:pt>
                  <c:pt idx="986">
                    <c:v>MATCH OF THE DAY</c:v>
                  </c:pt>
                  <c:pt idx="987">
                    <c:v>Mathrubhumi</c:v>
                  </c:pt>
                  <c:pt idx="989">
                    <c:v>Mathrubhumi News</c:v>
                  </c:pt>
                  <c:pt idx="991">
                    <c:v>Matru Ki Nautanki</c:v>
                  </c:pt>
                  <c:pt idx="992">
                    <c:v>Mazhavil Manorama</c:v>
                  </c:pt>
                  <c:pt idx="994">
                    <c:v>McDowell's No1 Soda</c:v>
                  </c:pt>
                  <c:pt idx="995">
                    <c:v>Media Masters</c:v>
                  </c:pt>
                  <c:pt idx="997">
                    <c:v>MediaoneTV Live</c:v>
                  </c:pt>
                  <c:pt idx="999">
                    <c:v>Meenu`s Gossip Corner</c:v>
                  </c:pt>
                  <c:pt idx="1001">
                    <c:v>Meet Arnold</c:v>
                  </c:pt>
                  <c:pt idx="1003">
                    <c:v>Mera Punjab</c:v>
                  </c:pt>
                  <c:pt idx="1004">
                    <c:v>MERI MAGGI</c:v>
                  </c:pt>
                  <c:pt idx="1005">
                    <c:v>MeriBuggi</c:v>
                  </c:pt>
                  <c:pt idx="1006">
                    <c:v>merupu vartha</c:v>
                  </c:pt>
                  <c:pt idx="1007">
                    <c:v>metromatinee.com</c:v>
                  </c:pt>
                  <c:pt idx="1008">
                    <c:v>MFIP</c:v>
                  </c:pt>
                  <c:pt idx="1009">
                    <c:v>Mic Tv</c:v>
                  </c:pt>
                  <c:pt idx="1010">
                    <c:v>Mictv In</c:v>
                  </c:pt>
                  <c:pt idx="1012">
                    <c:v>Millennium Audios</c:v>
                  </c:pt>
                  <c:pt idx="1013">
                    <c:v>Mirchi Bangla</c:v>
                  </c:pt>
                  <c:pt idx="1014">
                    <c:v>Mirchi Chikz</c:v>
                  </c:pt>
                  <c:pt idx="1015">
                    <c:v>Mirchi Guru</c:v>
                  </c:pt>
                  <c:pt idx="1017">
                    <c:v>Mithra Creation</c:v>
                  </c:pt>
                  <c:pt idx="1019">
                    <c:v>Mo Vlogs</c:v>
                  </c:pt>
                  <c:pt idx="1021">
                    <c:v>Modi again in 2019</c:v>
                  </c:pt>
                  <c:pt idx="1022">
                    <c:v>Mor Haryanvi</c:v>
                  </c:pt>
                  <c:pt idx="1024">
                    <c:v>MostlySane</c:v>
                  </c:pt>
                  <c:pt idx="1026">
                    <c:v>Motion Frames</c:v>
                  </c:pt>
                  <c:pt idx="1027">
                    <c:v>Movie Mela</c:v>
                  </c:pt>
                  <c:pt idx="1029">
                    <c:v>Movie Reviews</c:v>
                  </c:pt>
                  <c:pt idx="1031">
                    <c:v>Movie Stuff</c:v>
                  </c:pt>
                  <c:pt idx="1032">
                    <c:v>Movie Talkies</c:v>
                  </c:pt>
                  <c:pt idx="1034">
                    <c:v>Moviebuff Tamil</c:v>
                  </c:pt>
                  <c:pt idx="1036">
                    <c:v>MovieChannel Malayalam</c:v>
                  </c:pt>
                  <c:pt idx="1038">
                    <c:v>Movieclips Trailers</c:v>
                  </c:pt>
                  <c:pt idx="1040">
                    <c:v>MovieDazzles</c:v>
                  </c:pt>
                  <c:pt idx="1041">
                    <c:v>MovieHunt</c:v>
                  </c:pt>
                  <c:pt idx="1043">
                    <c:v>Moviez Adda</c:v>
                  </c:pt>
                  <c:pt idx="1044">
                    <c:v>Mr B</c:v>
                  </c:pt>
                  <c:pt idx="1046">
                    <c:v>Mr Sammy Naz</c:v>
                  </c:pt>
                  <c:pt idx="1048">
                    <c:v>Mr. Reporter</c:v>
                  </c:pt>
                  <c:pt idx="1050">
                    <c:v>Mr.Venkat</c:v>
                  </c:pt>
                  <c:pt idx="1052">
                    <c:v>Mr.VenkatTV</c:v>
                  </c:pt>
                  <c:pt idx="1053">
                    <c:v>MrGear</c:v>
                  </c:pt>
                  <c:pt idx="1054">
                    <c:v>MrMatador</c:v>
                  </c:pt>
                  <c:pt idx="1056">
                    <c:v>MSR TV</c:v>
                  </c:pt>
                  <c:pt idx="1058">
                    <c:v>Muksmedia Rajasthani</c:v>
                  </c:pt>
                  <c:pt idx="1059">
                    <c:v>Mulakuppadam Films</c:v>
                  </c:pt>
                  <c:pt idx="1060">
                    <c:v>muluguastro</c:v>
                  </c:pt>
                  <c:pt idx="1062">
                    <c:v>Mumbiker Nikhil</c:v>
                  </c:pt>
                  <c:pt idx="1064">
                    <c:v>Murari Ki Kocktail</c:v>
                  </c:pt>
                  <c:pt idx="1066">
                    <c:v>Music &amp; Sound</c:v>
                  </c:pt>
                  <c:pt idx="1068">
                    <c:v>Muzik247</c:v>
                  </c:pt>
                  <c:pt idx="1069">
                    <c:v>My Choice</c:v>
                  </c:pt>
                  <c:pt idx="1070">
                    <c:v>My Tube Telugu</c:v>
                  </c:pt>
                  <c:pt idx="1072">
                    <c:v>My Village Show</c:v>
                  </c:pt>
                  <c:pt idx="1074">
                    <c:v>Mythri Movie Makers</c:v>
                  </c:pt>
                  <c:pt idx="1075">
                    <c:v>Nakkalites</c:v>
                  </c:pt>
                  <c:pt idx="1076">
                    <c:v>Nakkheeran TV</c:v>
                  </c:pt>
                  <c:pt idx="1078">
                    <c:v>Namaste Telugu</c:v>
                  </c:pt>
                  <c:pt idx="1080">
                    <c:v>Namita Agrawal</c:v>
                  </c:pt>
                  <c:pt idx="1081">
                    <c:v>Namma Kannada TV</c:v>
                  </c:pt>
                  <c:pt idx="1083">
                    <c:v>Namma Karnataka Memes</c:v>
                  </c:pt>
                  <c:pt idx="1085">
                    <c:v>Namma Karunadu ನಮ್ಮ ಕರುನಾಡು</c:v>
                  </c:pt>
                  <c:pt idx="1087">
                    <c:v>Namma KFI</c:v>
                  </c:pt>
                  <c:pt idx="1088">
                    <c:v>Nari Kootam</c:v>
                  </c:pt>
                  <c:pt idx="1089">
                    <c:v>National Dastak</c:v>
                  </c:pt>
                  <c:pt idx="1091">
                    <c:v>National News18</c:v>
                  </c:pt>
                  <c:pt idx="1092">
                    <c:v>Natural HealthCare</c:v>
                  </c:pt>
                  <c:pt idx="1094">
                    <c:v>Nav Bhojpuri नव भोजपुरी</c:v>
                  </c:pt>
                  <c:pt idx="1095">
                    <c:v>Nayani Pavani</c:v>
                  </c:pt>
                  <c:pt idx="1096">
                    <c:v>Nazar Battu Productions</c:v>
                  </c:pt>
                  <c:pt idx="1098">
                    <c:v>NDN News</c:v>
                  </c:pt>
                  <c:pt idx="1099">
                    <c:v>NDTV</c:v>
                  </c:pt>
                  <c:pt idx="1101">
                    <c:v>NDTV India</c:v>
                  </c:pt>
                  <c:pt idx="1103">
                    <c:v>Nee Yaaruda Komali</c:v>
                  </c:pt>
                  <c:pt idx="1104">
                    <c:v>Nee Yaaruda Komali - NYK</c:v>
                  </c:pt>
                  <c:pt idx="1105">
                    <c:v>Nee Yaaruda Komali !</c:v>
                  </c:pt>
                  <c:pt idx="1106">
                    <c:v>Nee Yaaruda Komali ( NYK )</c:v>
                  </c:pt>
                  <c:pt idx="1107">
                    <c:v>Neeraj Arora</c:v>
                  </c:pt>
                  <c:pt idx="1108">
                    <c:v>Neeru Productions</c:v>
                  </c:pt>
                  <c:pt idx="1109">
                    <c:v>NEGA NEWS</c:v>
                  </c:pt>
                  <c:pt idx="1111">
                    <c:v>Netflix</c:v>
                  </c:pt>
                  <c:pt idx="1113">
                    <c:v>Netflix India</c:v>
                  </c:pt>
                  <c:pt idx="1114">
                    <c:v>Nettv4u</c:v>
                  </c:pt>
                  <c:pt idx="1116">
                    <c:v>New Bharathi Studio</c:v>
                  </c:pt>
                  <c:pt idx="1118">
                    <c:v>New Hindi Dubbed 2018 Movies</c:v>
                  </c:pt>
                  <c:pt idx="1119">
                    <c:v>New Smile Entertainment</c:v>
                  </c:pt>
                  <c:pt idx="1121">
                    <c:v>New Waves</c:v>
                  </c:pt>
                  <c:pt idx="1123">
                    <c:v>News 18 Tamilnadu</c:v>
                  </c:pt>
                  <c:pt idx="1125">
                    <c:v>News 24</c:v>
                  </c:pt>
                  <c:pt idx="1127">
                    <c:v>News 90</c:v>
                  </c:pt>
                  <c:pt idx="1128">
                    <c:v>News Cabin</c:v>
                  </c:pt>
                  <c:pt idx="1130">
                    <c:v>News Express</c:v>
                  </c:pt>
                  <c:pt idx="1132">
                    <c:v>News Filmy Hai</c:v>
                  </c:pt>
                  <c:pt idx="1134">
                    <c:v>News Mantra</c:v>
                  </c:pt>
                  <c:pt idx="1136">
                    <c:v>News Mirror</c:v>
                  </c:pt>
                  <c:pt idx="1137">
                    <c:v>News Mx Tv</c:v>
                  </c:pt>
                  <c:pt idx="1139">
                    <c:v>News Nation</c:v>
                  </c:pt>
                  <c:pt idx="1141">
                    <c:v>News Now</c:v>
                  </c:pt>
                  <c:pt idx="1143">
                    <c:v>News Remind</c:v>
                  </c:pt>
                  <c:pt idx="1145">
                    <c:v>News Tak</c:v>
                  </c:pt>
                  <c:pt idx="1146">
                    <c:v>News Talkies</c:v>
                  </c:pt>
                  <c:pt idx="1148">
                    <c:v>News Time</c:v>
                  </c:pt>
                  <c:pt idx="1149">
                    <c:v>News VIdeo</c:v>
                  </c:pt>
                  <c:pt idx="1150">
                    <c:v>News18 Bangla</c:v>
                  </c:pt>
                  <c:pt idx="1151">
                    <c:v>News18 India</c:v>
                  </c:pt>
                  <c:pt idx="1153">
                    <c:v>News18 Kerala</c:v>
                  </c:pt>
                  <c:pt idx="1155">
                    <c:v>News18 Punjab/Haryana/Himachal</c:v>
                  </c:pt>
                  <c:pt idx="1157">
                    <c:v>News18Lokmat</c:v>
                  </c:pt>
                  <c:pt idx="1158">
                    <c:v>News7 Tamil</c:v>
                  </c:pt>
                  <c:pt idx="1160">
                    <c:v>NewsGlitz - Next Generation Tamil News Channel</c:v>
                  </c:pt>
                  <c:pt idx="1162">
                    <c:v>Newsmarg</c:v>
                  </c:pt>
                  <c:pt idx="1164">
                    <c:v>NewsMax</c:v>
                  </c:pt>
                  <c:pt idx="1166">
                    <c:v>NewsQube</c:v>
                  </c:pt>
                  <c:pt idx="1168">
                    <c:v>Newstamil.in</c:v>
                  </c:pt>
                  <c:pt idx="1169">
                    <c:v>NewsTamila</c:v>
                  </c:pt>
                  <c:pt idx="1170">
                    <c:v>Next Gen</c:v>
                  </c:pt>
                  <c:pt idx="1172">
                    <c:v>Next9news भोजपुरिया</c:v>
                  </c:pt>
                  <c:pt idx="1173">
                    <c:v>NH 24</c:v>
                  </c:pt>
                  <c:pt idx="1174">
                    <c:v>NH9 News</c:v>
                  </c:pt>
                  <c:pt idx="1176">
                    <c:v>nigahiga</c:v>
                  </c:pt>
                  <c:pt idx="1178">
                    <c:v>Nigaz Records</c:v>
                  </c:pt>
                  <c:pt idx="1179">
                    <c:v>Niharika Movies</c:v>
                  </c:pt>
                  <c:pt idx="1180">
                    <c:v>NIROM मराठी</c:v>
                  </c:pt>
                  <c:pt idx="1182">
                    <c:v>Nisha Madhulika</c:v>
                  </c:pt>
                  <c:pt idx="1184">
                    <c:v>Nishant Tanwar</c:v>
                  </c:pt>
                  <c:pt idx="1186">
                    <c:v>NMF News</c:v>
                  </c:pt>
                  <c:pt idx="1188">
                    <c:v>NOIX LIFE</c:v>
                  </c:pt>
                  <c:pt idx="1189">
                    <c:v>NOIX TV</c:v>
                  </c:pt>
                  <c:pt idx="1190">
                    <c:v>Noon Show</c:v>
                  </c:pt>
                  <c:pt idx="1191">
                    <c:v>NTV Telugu</c:v>
                  </c:pt>
                  <c:pt idx="1193">
                    <c:v>NugoBasilaiaa</c:v>
                  </c:pt>
                  <c:pt idx="1195">
                    <c:v>NYOOOZ TV</c:v>
                  </c:pt>
                  <c:pt idx="1196">
                    <c:v>NYOOOZ UP - उत्तर प्रदेश</c:v>
                  </c:pt>
                  <c:pt idx="1198">
                    <c:v>OCEAN MOVIE TALKIES</c:v>
                  </c:pt>
                  <c:pt idx="1199">
                    <c:v>Old Delhi Films</c:v>
                  </c:pt>
                  <c:pt idx="1200">
                    <c:v>Om Namoh Narayan</c:v>
                  </c:pt>
                  <c:pt idx="1202">
                    <c:v>OmFut</c:v>
                  </c:pt>
                  <c:pt idx="1204">
                    <c:v>Ondraga Entertainment</c:v>
                  </c:pt>
                  <c:pt idx="1206">
                    <c:v>ONE Media</c:v>
                  </c:pt>
                  <c:pt idx="1208">
                    <c:v>Oneindia Hindi | वनइंडिया हिन्दी</c:v>
                  </c:pt>
                  <c:pt idx="1210">
                    <c:v>Oneindia Kannada | ಒನ್ಇಂಡಿಯಾ ಕನ್ನಡ</c:v>
                  </c:pt>
                  <c:pt idx="1212">
                    <c:v>Oneindia Malayalam | വണ്‍ഇന്ത്യ മലയാളം</c:v>
                  </c:pt>
                  <c:pt idx="1214">
                    <c:v>Oneindia Tamil | ஒன்இந்தியா தமிழ்</c:v>
                  </c:pt>
                  <c:pt idx="1216">
                    <c:v>Oneindia Telugu</c:v>
                  </c:pt>
                  <c:pt idx="1218">
                    <c:v>OneVision Telugu</c:v>
                  </c:pt>
                  <c:pt idx="1219">
                    <c:v>only ias</c:v>
                  </c:pt>
                  <c:pt idx="1221">
                    <c:v>Only News 24x7</c:v>
                  </c:pt>
                  <c:pt idx="1223">
                    <c:v>Only Tamil</c:v>
                  </c:pt>
                  <c:pt idx="1225">
                    <c:v>Orange Media</c:v>
                  </c:pt>
                  <c:pt idx="1227">
                    <c:v>oranje talkies</c:v>
                  </c:pt>
                  <c:pt idx="1228">
                    <c:v>Osm Music</c:v>
                  </c:pt>
                  <c:pt idx="1229">
                    <c:v>OTV</c:v>
                  </c:pt>
                  <c:pt idx="1230">
                    <c:v>Paayasam webtv</c:v>
                  </c:pt>
                  <c:pt idx="1232">
                    <c:v>Pagal Gujju</c:v>
                  </c:pt>
                  <c:pt idx="1233">
                    <c:v>PAK MEDIA ON INDIA</c:v>
                  </c:pt>
                  <c:pt idx="1234">
                    <c:v>Pakistan Super League</c:v>
                  </c:pt>
                  <c:pt idx="1235">
                    <c:v>Pakkatv</c:v>
                  </c:pt>
                  <c:pt idx="1236">
                    <c:v>Pal Pal News</c:v>
                  </c:pt>
                  <c:pt idx="1237">
                    <c:v>PANWARx</c:v>
                  </c:pt>
                  <c:pt idx="1238">
                    <c:v>Paramount Pictures</c:v>
                  </c:pt>
                  <c:pt idx="1240">
                    <c:v>Paramvah Studios</c:v>
                  </c:pt>
                  <c:pt idx="1242">
                    <c:v>Parayil Media</c:v>
                  </c:pt>
                  <c:pt idx="1243">
                    <c:v>Parmish Verma</c:v>
                  </c:pt>
                  <c:pt idx="1244">
                    <c:v>Pataragitti - ಪಾತರಗಿತ್ತಿ</c:v>
                  </c:pt>
                  <c:pt idx="1245">
                    <c:v>Pavitra Talkies v 2.0</c:v>
                  </c:pt>
                  <c:pt idx="1246">
                    <c:v>Pawan Singh Official</c:v>
                  </c:pt>
                  <c:pt idx="1247">
                    <c:v>PBH News</c:v>
                  </c:pt>
                  <c:pt idx="1249">
                    <c:v>PCMC News</c:v>
                  </c:pt>
                  <c:pt idx="1250">
                    <c:v>PCMC News Marathi</c:v>
                  </c:pt>
                  <c:pt idx="1252">
                    <c:v>Pehchan Music</c:v>
                  </c:pt>
                  <c:pt idx="1253">
                    <c:v>Pen Movies</c:v>
                  </c:pt>
                  <c:pt idx="1255">
                    <c:v>People biography</c:v>
                  </c:pt>
                  <c:pt idx="1257">
                    <c:v>People TV</c:v>
                  </c:pt>
                  <c:pt idx="1258">
                    <c:v>PetroMax Light</c:v>
                  </c:pt>
                  <c:pt idx="1259">
                    <c:v>PewDiePie</c:v>
                  </c:pt>
                  <c:pt idx="1261">
                    <c:v>Pink Elephant Pictures</c:v>
                  </c:pt>
                  <c:pt idx="1263">
                    <c:v>pink tech</c:v>
                  </c:pt>
                  <c:pt idx="1264">
                    <c:v>PINKVILLA</c:v>
                  </c:pt>
                  <c:pt idx="1265">
                    <c:v>PlayEven</c:v>
                  </c:pt>
                  <c:pt idx="1267">
                    <c:v>PMO India</c:v>
                  </c:pt>
                  <c:pt idx="1268">
                    <c:v>PMV - NEWS</c:v>
                  </c:pt>
                  <c:pt idx="1270">
                    <c:v>Poffactio</c:v>
                  </c:pt>
                  <c:pt idx="1271">
                    <c:v>Polimer News</c:v>
                  </c:pt>
                  <c:pt idx="1273">
                    <c:v>Polimer TV</c:v>
                  </c:pt>
                  <c:pt idx="1274">
                    <c:v>political bench</c:v>
                  </c:pt>
                  <c:pt idx="1275">
                    <c:v>Political Line</c:v>
                  </c:pt>
                  <c:pt idx="1276">
                    <c:v>Pooja Luthra</c:v>
                  </c:pt>
                  <c:pt idx="1277">
                    <c:v>Pooja TV Telugu</c:v>
                  </c:pt>
                  <c:pt idx="1278">
                    <c:v>Pop Chartbusters</c:v>
                  </c:pt>
                  <c:pt idx="1280">
                    <c:v>Pop Diaries</c:v>
                  </c:pt>
                  <c:pt idx="1282">
                    <c:v>Power Vision</c:v>
                  </c:pt>
                  <c:pt idx="1284">
                    <c:v>PowerDrift</c:v>
                  </c:pt>
                  <c:pt idx="1286">
                    <c:v>Powerful Mantras</c:v>
                  </c:pt>
                  <c:pt idx="1288">
                    <c:v>Prabh Gill</c:v>
                  </c:pt>
                  <c:pt idx="1289">
                    <c:v>Prabhu Darshan</c:v>
                  </c:pt>
                  <c:pt idx="1290">
                    <c:v>Prabhu Darshan Kare</c:v>
                  </c:pt>
                  <c:pt idx="1291">
                    <c:v>Pradeep Machiraju</c:v>
                  </c:pt>
                  <c:pt idx="1293">
                    <c:v>Prasadtechintelugu</c:v>
                  </c:pt>
                  <c:pt idx="1295">
                    <c:v>Prime Minister Narender Modi</c:v>
                  </c:pt>
                  <c:pt idx="1297">
                    <c:v>Prime News Overseas</c:v>
                  </c:pt>
                  <c:pt idx="1298">
                    <c:v>PRK Audio</c:v>
                  </c:pt>
                  <c:pt idx="1299">
                    <c:v>PropheC Productions</c:v>
                  </c:pt>
                  <c:pt idx="1300">
                    <c:v>PTC Motion Pictures</c:v>
                  </c:pt>
                  <c:pt idx="1301">
                    <c:v>PTC News</c:v>
                  </c:pt>
                  <c:pt idx="1302">
                    <c:v>PTC Punjabi</c:v>
                  </c:pt>
                  <c:pt idx="1303">
                    <c:v>PTC PUNJABI GOLD</c:v>
                  </c:pt>
                  <c:pt idx="1305">
                    <c:v>PTV</c:v>
                  </c:pt>
                  <c:pt idx="1307">
                    <c:v>Public TV | ಪಬ್ಲಿಕ್ ಟಿವಿ</c:v>
                  </c:pt>
                  <c:pt idx="1309">
                    <c:v>Puja Shakti</c:v>
                  </c:pt>
                  <c:pt idx="1311">
                    <c:v>Pun Funjab</c:v>
                  </c:pt>
                  <c:pt idx="1312">
                    <c:v>PuneetSway</c:v>
                  </c:pt>
                  <c:pt idx="1314">
                    <c:v>Punjab 24hr</c:v>
                  </c:pt>
                  <c:pt idx="1315">
                    <c:v>Punjab da media</c:v>
                  </c:pt>
                  <c:pt idx="1316">
                    <c:v>Punjabi Live Shows</c:v>
                  </c:pt>
                  <c:pt idx="1317">
                    <c:v>Punjabi Live Tv</c:v>
                  </c:pt>
                  <c:pt idx="1319">
                    <c:v>PunjabKesari TV</c:v>
                  </c:pt>
                  <c:pt idx="1321">
                    <c:v>Purani Dili Talkies</c:v>
                  </c:pt>
                  <c:pt idx="1322">
                    <c:v>Puri Jagannadh</c:v>
                  </c:pt>
                  <c:pt idx="1323">
                    <c:v>Put Chutney</c:v>
                  </c:pt>
                  <c:pt idx="1325">
                    <c:v>Puthiya Thalaimurai TV</c:v>
                  </c:pt>
                  <c:pt idx="1327">
                    <c:v>Pyaar Lafzon Mein Kahan</c:v>
                  </c:pt>
                  <c:pt idx="1328">
                    <c:v>Pyar Lafzon Mein Kahan</c:v>
                  </c:pt>
                  <c:pt idx="1329">
                    <c:v>Pyara Hindustan</c:v>
                  </c:pt>
                  <c:pt idx="1331">
                    <c:v>Pyara Uttarakhand</c:v>
                  </c:pt>
                  <c:pt idx="1333">
                    <c:v>Quick Reaction Team</c:v>
                  </c:pt>
                  <c:pt idx="1335">
                    <c:v>r entertainment</c:v>
                  </c:pt>
                  <c:pt idx="1336">
                    <c:v>R NEWS</c:v>
                  </c:pt>
                  <c:pt idx="1338">
                    <c:v>R TV</c:v>
                  </c:pt>
                  <c:pt idx="1340">
                    <c:v>RadaanMedia</c:v>
                  </c:pt>
                  <c:pt idx="1342">
                    <c:v>Radio City India</c:v>
                  </c:pt>
                  <c:pt idx="1343">
                    <c:v>Radio Mirchi</c:v>
                  </c:pt>
                  <c:pt idx="1344">
                    <c:v>Radio Mirchi Tamil</c:v>
                  </c:pt>
                  <c:pt idx="1346">
                    <c:v>Radio Sai Global Harmony</c:v>
                  </c:pt>
                  <c:pt idx="1348">
                    <c:v>Raghav Digital</c:v>
                  </c:pt>
                  <c:pt idx="1349">
                    <c:v>Rahasya</c:v>
                  </c:pt>
                  <c:pt idx="1350">
                    <c:v>Rahim Pardesi</c:v>
                  </c:pt>
                  <c:pt idx="1351">
                    <c:v>RAJ NEWS Telugu</c:v>
                  </c:pt>
                  <c:pt idx="1353">
                    <c:v>Rajasthan Patrika</c:v>
                  </c:pt>
                  <c:pt idx="1354">
                    <c:v>Rajasthani</c:v>
                  </c:pt>
                  <c:pt idx="1355">
                    <c:v>RajDeepLive</c:v>
                  </c:pt>
                  <c:pt idx="1356">
                    <c:v>Rajeev Masand</c:v>
                  </c:pt>
                  <c:pt idx="1357">
                    <c:v>Rajshri Marathi</c:v>
                  </c:pt>
                  <c:pt idx="1358">
                    <c:v>Rajshri Marathi ShowBuz</c:v>
                  </c:pt>
                  <c:pt idx="1359">
                    <c:v>Rajya Sabha TV</c:v>
                  </c:pt>
                  <c:pt idx="1361">
                    <c:v>Rakesh Yadav Readers Publication</c:v>
                  </c:pt>
                  <c:pt idx="1363">
                    <c:v>Ram Audio</c:v>
                  </c:pt>
                  <c:pt idx="1365">
                    <c:v>Ramaz Music</c:v>
                  </c:pt>
                  <c:pt idx="1367">
                    <c:v>Random Chikibum</c:v>
                  </c:pt>
                  <c:pt idx="1368">
                    <c:v>RangeRIX</c:v>
                  </c:pt>
                  <c:pt idx="1369">
                    <c:v>Rannvijay Singha</c:v>
                  </c:pt>
                  <c:pt idx="1370">
                    <c:v>Rathore Cassettes</c:v>
                  </c:pt>
                  <c:pt idx="1371">
                    <c:v>Ravi Ganjam</c:v>
                  </c:pt>
                  <c:pt idx="1372">
                    <c:v>Ray Kitchen</c:v>
                  </c:pt>
                  <c:pt idx="1373">
                    <c:v>RDC Gujarati</c:v>
                  </c:pt>
                  <c:pt idx="1375">
                    <c:v>RDC Rajasthani</c:v>
                  </c:pt>
                  <c:pt idx="1377">
                    <c:v>Ready 2 Release</c:v>
                  </c:pt>
                  <c:pt idx="1378">
                    <c:v>RealSHIT</c:v>
                  </c:pt>
                  <c:pt idx="1380">
                    <c:v>Recent Tamil</c:v>
                  </c:pt>
                  <c:pt idx="1381">
                    <c:v>Red Chillies Entertainment</c:v>
                  </c:pt>
                  <c:pt idx="1382">
                    <c:v>Red Entertainments</c:v>
                  </c:pt>
                  <c:pt idx="1384">
                    <c:v>Red FM Malayalam</c:v>
                  </c:pt>
                  <c:pt idx="1385">
                    <c:v>Red Pix 24x7</c:v>
                  </c:pt>
                  <c:pt idx="1387">
                    <c:v>Reliance Entertainment</c:v>
                  </c:pt>
                  <c:pt idx="1388">
                    <c:v>Relique Records</c:v>
                  </c:pt>
                  <c:pt idx="1389">
                    <c:v>Reporter Jorina &amp; Joe</c:v>
                  </c:pt>
                  <c:pt idx="1391">
                    <c:v>REPORTER LIVE</c:v>
                  </c:pt>
                  <c:pt idx="1393">
                    <c:v>Reporter Roy</c:v>
                  </c:pt>
                  <c:pt idx="1394">
                    <c:v>Reporter Tolpar</c:v>
                  </c:pt>
                  <c:pt idx="1395">
                    <c:v>REPUBLIC NEWS KANNADA</c:v>
                  </c:pt>
                  <c:pt idx="1396">
                    <c:v>Republic World</c:v>
                  </c:pt>
                  <c:pt idx="1397">
                    <c:v>Review Ranga</c:v>
                  </c:pt>
                  <c:pt idx="1398">
                    <c:v>RGV</c:v>
                  </c:pt>
                  <c:pt idx="1399">
                    <c:v>Rhythm Boyz</c:v>
                  </c:pt>
                  <c:pt idx="1400">
                    <c:v>RiceGum</c:v>
                  </c:pt>
                  <c:pt idx="1401">
                    <c:v>Rickshawali</c:v>
                  </c:pt>
                  <c:pt idx="1402">
                    <c:v>Rishhsome</c:v>
                  </c:pt>
                  <c:pt idx="1404">
                    <c:v>Rk Productions</c:v>
                  </c:pt>
                  <c:pt idx="1405">
                    <c:v>RKD Digital</c:v>
                  </c:pt>
                  <c:pt idx="1407">
                    <c:v>Rockline Entertainments</c:v>
                  </c:pt>
                  <c:pt idx="1408">
                    <c:v>Rose Telugu Movies</c:v>
                  </c:pt>
                  <c:pt idx="1410">
                    <c:v>Rotana</c:v>
                  </c:pt>
                  <c:pt idx="1411">
                    <c:v>Round2hell</c:v>
                  </c:pt>
                  <c:pt idx="1412">
                    <c:v>Royal Challengers Bangalore</c:v>
                  </c:pt>
                  <c:pt idx="1413">
                    <c:v>Rozana khana in HINDI</c:v>
                  </c:pt>
                  <c:pt idx="1414">
                    <c:v>Rozana Spokesman</c:v>
                  </c:pt>
                  <c:pt idx="1416">
                    <c:v>RunwayReel - Telugu Latest Short Films</c:v>
                  </c:pt>
                  <c:pt idx="1417">
                    <c:v>RVCJ Media</c:v>
                  </c:pt>
                  <c:pt idx="1418">
                    <c:v>Rvj Productions</c:v>
                  </c:pt>
                  <c:pt idx="1419">
                    <c:v>S Cube - Hungama</c:v>
                  </c:pt>
                  <c:pt idx="1421">
                    <c:v>SA Records</c:v>
                  </c:pt>
                  <c:pt idx="1422">
                    <c:v>Saa Music Productions</c:v>
                  </c:pt>
                  <c:pt idx="1423">
                    <c:v>Saas Bahu Aur Betiyaan</c:v>
                  </c:pt>
                  <c:pt idx="1425">
                    <c:v>Saas Bahu aur Saazish</c:v>
                  </c:pt>
                  <c:pt idx="1427">
                    <c:v>SAB KUCH VICHITRA</c:v>
                  </c:pt>
                  <c:pt idx="1428">
                    <c:v>SAB TV</c:v>
                  </c:pt>
                  <c:pt idx="1430">
                    <c:v>Sachin Tendulkar</c:v>
                  </c:pt>
                  <c:pt idx="1431">
                    <c:v>Sadak Chhap</c:v>
                  </c:pt>
                  <c:pt idx="1432">
                    <c:v>Sadhguru</c:v>
                  </c:pt>
                  <c:pt idx="1434">
                    <c:v>Saga Music</c:v>
                  </c:pt>
                  <c:pt idx="1436">
                    <c:v>SagaHits</c:v>
                  </c:pt>
                  <c:pt idx="1437">
                    <c:v>SahibNoor Singh</c:v>
                  </c:pt>
                  <c:pt idx="1439">
                    <c:v>Sahithi Media</c:v>
                  </c:pt>
                  <c:pt idx="1441">
                    <c:v>Sai Aashirwad</c:v>
                  </c:pt>
                  <c:pt idx="1443">
                    <c:v>Saina Movies</c:v>
                  </c:pt>
                  <c:pt idx="1444">
                    <c:v>SAKKATH STUDIO</c:v>
                  </c:pt>
                  <c:pt idx="1446">
                    <c:v>Sakshi TV</c:v>
                  </c:pt>
                  <c:pt idx="1448">
                    <c:v>Sakshi TV Live</c:v>
                  </c:pt>
                  <c:pt idx="1449">
                    <c:v>Salman Khan Films</c:v>
                  </c:pt>
                  <c:pt idx="1451">
                    <c:v>Samachar Plus</c:v>
                  </c:pt>
                  <c:pt idx="1452">
                    <c:v>Sanam</c:v>
                  </c:pt>
                  <c:pt idx="1454">
                    <c:v>SANDALWOOD REVIEWS</c:v>
                  </c:pt>
                  <c:pt idx="1456">
                    <c:v>Sandalwood Studios</c:v>
                  </c:pt>
                  <c:pt idx="1458">
                    <c:v>Sandeep Maheshwari</c:v>
                  </c:pt>
                  <c:pt idx="1459">
                    <c:v>Sandesh News</c:v>
                  </c:pt>
                  <c:pt idx="1460">
                    <c:v>Sangbad Pratidin</c:v>
                  </c:pt>
                  <c:pt idx="1461">
                    <c:v>Sangeeta Gujarati</c:v>
                  </c:pt>
                  <c:pt idx="1462">
                    <c:v>Saregama Music</c:v>
                  </c:pt>
                  <c:pt idx="1464">
                    <c:v>Saregama Tamil</c:v>
                  </c:pt>
                  <c:pt idx="1465">
                    <c:v>Saregama TVShows</c:v>
                  </c:pt>
                  <c:pt idx="1467">
                    <c:v>Sarthak Music</c:v>
                  </c:pt>
                  <c:pt idx="1469">
                    <c:v>Sathiyam News</c:v>
                  </c:pt>
                  <c:pt idx="1471">
                    <c:v>Saty Marg Official</c:v>
                  </c:pt>
                  <c:pt idx="1472">
                    <c:v>satyamvideos</c:v>
                  </c:pt>
                  <c:pt idx="1474">
                    <c:v>Savera Star Talks</c:v>
                  </c:pt>
                  <c:pt idx="1475">
                    <c:v>Scene Contra</c:v>
                  </c:pt>
                  <c:pt idx="1477">
                    <c:v>Scherezade Shroff</c:v>
                  </c:pt>
                  <c:pt idx="1478">
                    <c:v>ScoopWhoop</c:v>
                  </c:pt>
                  <c:pt idx="1480">
                    <c:v>Screen Junkies</c:v>
                  </c:pt>
                  <c:pt idx="1482">
                    <c:v>SD Entertainment Movies</c:v>
                  </c:pt>
                  <c:pt idx="1483">
                    <c:v>SDI Channel</c:v>
                  </c:pt>
                  <c:pt idx="1484">
                    <c:v>SeeKen</c:v>
                  </c:pt>
                  <c:pt idx="1486">
                    <c:v>Sejal Kumar</c:v>
                  </c:pt>
                  <c:pt idx="1487">
                    <c:v>SelenaGomezVEVO</c:v>
                  </c:pt>
                  <c:pt idx="1488">
                    <c:v>Selfie Review</c:v>
                  </c:pt>
                  <c:pt idx="1490">
                    <c:v>Serial Today Malayalam</c:v>
                  </c:pt>
                  <c:pt idx="1492">
                    <c:v>SET India</c:v>
                  </c:pt>
                  <c:pt idx="1494">
                    <c:v>Shahrukh K Adnan</c:v>
                  </c:pt>
                  <c:pt idx="1496">
                    <c:v>Sham Idrees</c:v>
                  </c:pt>
                  <c:pt idx="1498">
                    <c:v>Shanmukh Jaswanth</c:v>
                  </c:pt>
                  <c:pt idx="1499">
                    <c:v>Sharmaji Technical</c:v>
                  </c:pt>
                  <c:pt idx="1501">
                    <c:v>shehbaaz Khan</c:v>
                  </c:pt>
                  <c:pt idx="1503">
                    <c:v>Shemaroo</c:v>
                  </c:pt>
                  <c:pt idx="1504">
                    <c:v>Shemaroo Gujarati</c:v>
                  </c:pt>
                  <c:pt idx="1506">
                    <c:v>shemaroopunjabi</c:v>
                  </c:pt>
                  <c:pt idx="1508">
                    <c:v>Sheorans</c:v>
                  </c:pt>
                  <c:pt idx="1510">
                    <c:v>Shilpa Shetty Kundra</c:v>
                  </c:pt>
                  <c:pt idx="1511">
                    <c:v>Shirley Setia</c:v>
                  </c:pt>
                  <c:pt idx="1512">
                    <c:v>Shitty Ideas Trending</c:v>
                  </c:pt>
                  <c:pt idx="1514">
                    <c:v>SHN MOVIES</c:v>
                  </c:pt>
                  <c:pt idx="1515">
                    <c:v>Showing Cinema</c:v>
                  </c:pt>
                  <c:pt idx="1517">
                    <c:v>Shree Cine News</c:v>
                  </c:pt>
                  <c:pt idx="1518">
                    <c:v>Shreya Jain</c:v>
                  </c:pt>
                  <c:pt idx="1520">
                    <c:v>Shreyas Media</c:v>
                  </c:pt>
                  <c:pt idx="1521">
                    <c:v>Shri Devkinandan Thakur Ji</c:v>
                  </c:pt>
                  <c:pt idx="1523">
                    <c:v>Shruti Arjun Anand</c:v>
                  </c:pt>
                  <c:pt idx="1524">
                    <c:v>Shruti TV</c:v>
                  </c:pt>
                  <c:pt idx="1526">
                    <c:v>SHUBH LAABH शुभः लाभः</c:v>
                  </c:pt>
                  <c:pt idx="1527">
                    <c:v>Shudh Desi Endings</c:v>
                  </c:pt>
                  <c:pt idx="1529">
                    <c:v>SiaVEVO</c:v>
                  </c:pt>
                  <c:pt idx="1530">
                    <c:v>Siddharth Kannan</c:v>
                  </c:pt>
                  <c:pt idx="1531">
                    <c:v>SidTalk</c:v>
                  </c:pt>
                  <c:pt idx="1533">
                    <c:v>Silly Monks Tollywood</c:v>
                  </c:pt>
                  <c:pt idx="1534">
                    <c:v>Silver Screen</c:v>
                  </c:pt>
                  <c:pt idx="1536">
                    <c:v>Sindhionism</c:v>
                  </c:pt>
                  <c:pt idx="1538">
                    <c:v>Sixty Seconds</c:v>
                  </c:pt>
                  <c:pt idx="1539">
                    <c:v>Skylark Pictures Entertainment</c:v>
                  </c:pt>
                  <c:pt idx="1540">
                    <c:v>Skymet Weather</c:v>
                  </c:pt>
                  <c:pt idx="1541">
                    <c:v>Slayy Point</c:v>
                  </c:pt>
                  <c:pt idx="1542">
                    <c:v>Smart Series</c:v>
                  </c:pt>
                  <c:pt idx="1543">
                    <c:v>SMI Records</c:v>
                  </c:pt>
                  <c:pt idx="1544">
                    <c:v>Smile Settai</c:v>
                  </c:pt>
                  <c:pt idx="1546">
                    <c:v>SnG Comedy</c:v>
                  </c:pt>
                  <c:pt idx="1548">
                    <c:v>So Effin Cray</c:v>
                  </c:pt>
                  <c:pt idx="1550">
                    <c:v>Social Wiki</c:v>
                  </c:pt>
                  <c:pt idx="1551">
                    <c:v>Sonotek</c:v>
                  </c:pt>
                  <c:pt idx="1553">
                    <c:v>Sonotek Bhakti</c:v>
                  </c:pt>
                  <c:pt idx="1555">
                    <c:v>Sonotek Haryanvi</c:v>
                  </c:pt>
                  <c:pt idx="1557">
                    <c:v>Sony AATH</c:v>
                  </c:pt>
                  <c:pt idx="1558">
                    <c:v>Sony Music India</c:v>
                  </c:pt>
                  <c:pt idx="1560">
                    <c:v>Sony PAL</c:v>
                  </c:pt>
                  <c:pt idx="1562">
                    <c:v>Sony Pictures Entertainment</c:v>
                  </c:pt>
                  <c:pt idx="1563">
                    <c:v>Sony Pictures India</c:v>
                  </c:pt>
                  <c:pt idx="1564">
                    <c:v>Sony Pictures Networks Productions</c:v>
                  </c:pt>
                  <c:pt idx="1565">
                    <c:v>SonyMusicSouthVEVO</c:v>
                  </c:pt>
                  <c:pt idx="1567">
                    <c:v>Sorabh Pant</c:v>
                  </c:pt>
                  <c:pt idx="1569">
                    <c:v>SoSorry</c:v>
                  </c:pt>
                  <c:pt idx="1571">
                    <c:v>SOUTH FDFS</c:v>
                  </c:pt>
                  <c:pt idx="1573">
                    <c:v>SpaceX</c:v>
                  </c:pt>
                  <c:pt idx="1574">
                    <c:v>Speed Records</c:v>
                  </c:pt>
                  <c:pt idx="1576">
                    <c:v>Sports Blast</c:v>
                  </c:pt>
                  <c:pt idx="1577">
                    <c:v>Sports Edge</c:v>
                  </c:pt>
                  <c:pt idx="1578">
                    <c:v>Sportsvilla</c:v>
                  </c:pt>
                  <c:pt idx="1579">
                    <c:v>SpotboyE</c:v>
                  </c:pt>
                  <c:pt idx="1581">
                    <c:v>Sri Ganesh Videos</c:v>
                  </c:pt>
                  <c:pt idx="1582">
                    <c:v>Sri Sri Ravi Shankar</c:v>
                  </c:pt>
                  <c:pt idx="1584">
                    <c:v>Sri Venkateswara Cine Chitra</c:v>
                  </c:pt>
                  <c:pt idx="1586">
                    <c:v>SriBalajiMovies</c:v>
                  </c:pt>
                  <c:pt idx="1587">
                    <c:v>Sridevi Movies</c:v>
                  </c:pt>
                  <c:pt idx="1588">
                    <c:v>SRK MUSIC</c:v>
                  </c:pt>
                  <c:pt idx="1589">
                    <c:v>SRT Entertainments</c:v>
                  </c:pt>
                  <c:pt idx="1590">
                    <c:v>SS TV TAMIL</c:v>
                  </c:pt>
                  <c:pt idx="1591">
                    <c:v>Star Golpo</c:v>
                  </c:pt>
                  <c:pt idx="1592">
                    <c:v>Star Maa</c:v>
                  </c:pt>
                  <c:pt idx="1594">
                    <c:v>STAR Plus</c:v>
                  </c:pt>
                  <c:pt idx="1596">
                    <c:v>Star Sports</c:v>
                  </c:pt>
                  <c:pt idx="1598">
                    <c:v>star tamil</c:v>
                  </c:pt>
                  <c:pt idx="1600">
                    <c:v>STAR भारत</c:v>
                  </c:pt>
                  <c:pt idx="1601">
                    <c:v>starjalshaindia</c:v>
                  </c:pt>
                  <c:pt idx="1602">
                    <c:v>Stars and News</c:v>
                  </c:pt>
                  <c:pt idx="1604">
                    <c:v>STTV Films</c:v>
                  </c:pt>
                  <c:pt idx="1605">
                    <c:v>Studio Green</c:v>
                  </c:pt>
                  <c:pt idx="1607">
                    <c:v>Studio Sangeeta</c:v>
                  </c:pt>
                  <c:pt idx="1608">
                    <c:v>Studio Saraswati Official</c:v>
                  </c:pt>
                  <c:pt idx="1609">
                    <c:v>study for civil services</c:v>
                  </c:pt>
                  <c:pt idx="1611">
                    <c:v>STUDY GURUJI - GS KI DUNIYA</c:v>
                  </c:pt>
                  <c:pt idx="1612">
                    <c:v>Study IQ education</c:v>
                  </c:pt>
                  <c:pt idx="1614">
                    <c:v>Subhradipta Garai</c:v>
                  </c:pt>
                  <c:pt idx="1615">
                    <c:v>Suda Suda</c:v>
                  </c:pt>
                  <c:pt idx="1617">
                    <c:v>SumanTV</c:v>
                  </c:pt>
                  <c:pt idx="1619">
                    <c:v>SumanTv Entertainment</c:v>
                  </c:pt>
                  <c:pt idx="1620">
                    <c:v>SUNDAY SUSPENSE</c:v>
                  </c:pt>
                  <c:pt idx="1622">
                    <c:v>Sundeep Sharma</c:v>
                  </c:pt>
                  <c:pt idx="1623">
                    <c:v>Sunnews Live</c:v>
                  </c:pt>
                  <c:pt idx="1625">
                    <c:v>Sunny Kumar Rana</c:v>
                  </c:pt>
                  <c:pt idx="1626">
                    <c:v>SunTV Tamil</c:v>
                  </c:pt>
                  <c:pt idx="1628">
                    <c:v>Super Movies Adda</c:v>
                  </c:pt>
                  <c:pt idx="1629">
                    <c:v>Supercell</c:v>
                  </c:pt>
                  <c:pt idx="1630">
                    <c:v>Superline Music</c:v>
                  </c:pt>
                  <c:pt idx="1632">
                    <c:v>Suresh Productions</c:v>
                  </c:pt>
                  <c:pt idx="1633">
                    <c:v>Surinder Films</c:v>
                  </c:pt>
                  <c:pt idx="1634">
                    <c:v>Surya Television</c:v>
                  </c:pt>
                  <c:pt idx="1636">
                    <c:v>Suvarna News | ಸುವರ್ಣ ನ್ಯೂಸ್</c:v>
                  </c:pt>
                  <c:pt idx="1638">
                    <c:v>SVF</c:v>
                  </c:pt>
                  <c:pt idx="1640">
                    <c:v>SVR Media</c:v>
                  </c:pt>
                  <c:pt idx="1641">
                    <c:v>Taalboys Vision</c:v>
                  </c:pt>
                  <c:pt idx="1642">
                    <c:v>Tahliwood Records</c:v>
                  </c:pt>
                  <c:pt idx="1643">
                    <c:v>Taja30</c:v>
                  </c:pt>
                  <c:pt idx="1644">
                    <c:v>Take One Media</c:v>
                  </c:pt>
                  <c:pt idx="1645">
                    <c:v>Talapatram</c:v>
                  </c:pt>
                  <c:pt idx="1646">
                    <c:v>Talk Shows Central</c:v>
                  </c:pt>
                  <c:pt idx="1647">
                    <c:v>Talking Tom</c:v>
                  </c:pt>
                  <c:pt idx="1648">
                    <c:v>Talking Tom and Friends</c:v>
                  </c:pt>
                  <c:pt idx="1649">
                    <c:v>Tamil</c:v>
                  </c:pt>
                  <c:pt idx="1651">
                    <c:v>Tamil  Page</c:v>
                  </c:pt>
                  <c:pt idx="1652">
                    <c:v>Tamil 4 Health</c:v>
                  </c:pt>
                  <c:pt idx="1654">
                    <c:v>Tamil Abbasi</c:v>
                  </c:pt>
                  <c:pt idx="1655">
                    <c:v>Tamil Bells</c:v>
                  </c:pt>
                  <c:pt idx="1656">
                    <c:v>Tamil Cine News</c:v>
                  </c:pt>
                  <c:pt idx="1657">
                    <c:v>TAMIL CINEMA CINI MINI</c:v>
                  </c:pt>
                  <c:pt idx="1658">
                    <c:v>Tamil Cini</c:v>
                  </c:pt>
                  <c:pt idx="1659">
                    <c:v>Tamil Dubsmash</c:v>
                  </c:pt>
                  <c:pt idx="1660">
                    <c:v>Tamil Filmibeat</c:v>
                  </c:pt>
                  <c:pt idx="1661">
                    <c:v>TAMIL KICKASS</c:v>
                  </c:pt>
                  <c:pt idx="1662">
                    <c:v>TAMIL MEDIA</c:v>
                  </c:pt>
                  <c:pt idx="1664">
                    <c:v>Tamil Mithran</c:v>
                  </c:pt>
                  <c:pt idx="1666">
                    <c:v>Tamil Mojo</c:v>
                  </c:pt>
                  <c:pt idx="1667">
                    <c:v>Tamil News</c:v>
                  </c:pt>
                  <c:pt idx="1669">
                    <c:v>Tamil News World - தமிழ் செய்தி உலகம்</c:v>
                  </c:pt>
                  <c:pt idx="1670">
                    <c:v>Tamil Now</c:v>
                  </c:pt>
                  <c:pt idx="1671">
                    <c:v>Tamil Pokkisham</c:v>
                  </c:pt>
                  <c:pt idx="1673">
                    <c:v>Tamil Rasigan</c:v>
                  </c:pt>
                  <c:pt idx="1675">
                    <c:v>Tamil Serial Periyars</c:v>
                  </c:pt>
                  <c:pt idx="1676">
                    <c:v>Tamil Speed Networks</c:v>
                  </c:pt>
                  <c:pt idx="1678">
                    <c:v>Tamil Speedy</c:v>
                  </c:pt>
                  <c:pt idx="1680">
                    <c:v>Tamil Talkies</c:v>
                  </c:pt>
                  <c:pt idx="1682">
                    <c:v>TAMIL TECH - தமிழ் டெக்</c:v>
                  </c:pt>
                  <c:pt idx="1683">
                    <c:v>Tamil The Hindu</c:v>
                  </c:pt>
                  <c:pt idx="1685">
                    <c:v>Tamil Thimiru</c:v>
                  </c:pt>
                  <c:pt idx="1686">
                    <c:v>Tamil Tips Chooser</c:v>
                  </c:pt>
                  <c:pt idx="1687">
                    <c:v>Tamil Trending</c:v>
                  </c:pt>
                  <c:pt idx="1689">
                    <c:v>Tamil TV</c:v>
                  </c:pt>
                  <c:pt idx="1691">
                    <c:v>Tamil Voice</c:v>
                  </c:pt>
                  <c:pt idx="1693">
                    <c:v>TamilCineChips</c:v>
                  </c:pt>
                  <c:pt idx="1695">
                    <c:v>Tamilcinema Crowd</c:v>
                  </c:pt>
                  <c:pt idx="1696">
                    <c:v>tamilcinemareview</c:v>
                  </c:pt>
                  <c:pt idx="1698">
                    <c:v>TamilCrowd</c:v>
                  </c:pt>
                  <c:pt idx="1700">
                    <c:v>Tamizhan தமிழன்</c:v>
                  </c:pt>
                  <c:pt idx="1701">
                    <c:v>Tammareddy Bharadwaj</c:v>
                  </c:pt>
                  <c:pt idx="1703">
                    <c:v>TAPOBHOOMI Classes</c:v>
                  </c:pt>
                  <c:pt idx="1704">
                    <c:v>Tarang Cine Productions</c:v>
                  </c:pt>
                  <c:pt idx="1705">
                    <c:v>TARANG MUSIC</c:v>
                  </c:pt>
                  <c:pt idx="1706">
                    <c:v>Tarang TV</c:v>
                  </c:pt>
                  <c:pt idx="1708">
                    <c:v>TARGET with alok</c:v>
                  </c:pt>
                  <c:pt idx="1709">
                    <c:v>Tashan yaaran Da</c:v>
                  </c:pt>
                  <c:pt idx="1710">
                    <c:v>TaylorSwiftVEVO</c:v>
                  </c:pt>
                  <c:pt idx="1712">
                    <c:v>Tea Time Cinema</c:v>
                  </c:pt>
                  <c:pt idx="1713">
                    <c:v>Team Films Bhojpuri</c:v>
                  </c:pt>
                  <c:pt idx="1715">
                    <c:v>Team Jango Space</c:v>
                  </c:pt>
                  <c:pt idx="1717">
                    <c:v>Technical Guruji</c:v>
                  </c:pt>
                  <c:pt idx="1719">
                    <c:v>Techno Ruhez</c:v>
                  </c:pt>
                  <c:pt idx="1720">
                    <c:v>TehFuriousD TV</c:v>
                  </c:pt>
                  <c:pt idx="1721">
                    <c:v>Telly Tweets</c:v>
                  </c:pt>
                  <c:pt idx="1722">
                    <c:v>TellyMasala</c:v>
                  </c:pt>
                  <c:pt idx="1724">
                    <c:v>Telugu 123</c:v>
                  </c:pt>
                  <c:pt idx="1725">
                    <c:v>Telugu Adda</c:v>
                  </c:pt>
                  <c:pt idx="1727">
                    <c:v>Telugu beauty</c:v>
                  </c:pt>
                  <c:pt idx="1728">
                    <c:v>Telugu Boxoffice TV</c:v>
                  </c:pt>
                  <c:pt idx="1730">
                    <c:v>Telugu Cinema</c:v>
                  </c:pt>
                  <c:pt idx="1731">
                    <c:v>Telugu Dheera</c:v>
                  </c:pt>
                  <c:pt idx="1733">
                    <c:v>Telugu Filmnagar</c:v>
                  </c:pt>
                  <c:pt idx="1735">
                    <c:v>Telugu Full Screen</c:v>
                  </c:pt>
                  <c:pt idx="1737">
                    <c:v>Telugu Mantra</c:v>
                  </c:pt>
                  <c:pt idx="1738">
                    <c:v>Telugu Media</c:v>
                  </c:pt>
                  <c:pt idx="1739">
                    <c:v>Telugu Mix</c:v>
                  </c:pt>
                  <c:pt idx="1740">
                    <c:v>Telugu Nestam</c:v>
                  </c:pt>
                  <c:pt idx="1741">
                    <c:v>Telugu Popular TV</c:v>
                  </c:pt>
                  <c:pt idx="1743">
                    <c:v>Telugu Poster</c:v>
                  </c:pt>
                  <c:pt idx="1744">
                    <c:v>Telugu Tantra</c:v>
                  </c:pt>
                  <c:pt idx="1745">
                    <c:v>Telugu Trending</c:v>
                  </c:pt>
                  <c:pt idx="1746">
                    <c:v>Telugu Video Gallery</c:v>
                  </c:pt>
                  <c:pt idx="1747">
                    <c:v>Telugu Wonder World</c:v>
                  </c:pt>
                  <c:pt idx="1748">
                    <c:v>Telugu World visite</c:v>
                  </c:pt>
                  <c:pt idx="1750">
                    <c:v>Telugucine Buzz</c:v>
                  </c:pt>
                  <c:pt idx="1751">
                    <c:v>TeluguOne</c:v>
                  </c:pt>
                  <c:pt idx="1753">
                    <c:v>TeluguZ TV</c:v>
                  </c:pt>
                  <c:pt idx="1754">
                    <c:v>TennisCricket.in</c:v>
                  </c:pt>
                  <c:pt idx="1755">
                    <c:v>Tez</c:v>
                  </c:pt>
                  <c:pt idx="1756">
                    <c:v>TFC News</c:v>
                  </c:pt>
                  <c:pt idx="1757">
                    <c:v>TFPC</c:v>
                  </c:pt>
                  <c:pt idx="1759">
                    <c:v>TG Films</c:v>
                  </c:pt>
                  <c:pt idx="1760">
                    <c:v>Thameens Films</c:v>
                  </c:pt>
                  <c:pt idx="1761">
                    <c:v>Thamizh Padam</c:v>
                  </c:pt>
                  <c:pt idx="1762">
                    <c:v>Thanthi TV</c:v>
                  </c:pt>
                  <c:pt idx="1764">
                    <c:v>The Baigan Vines Extras</c:v>
                  </c:pt>
                  <c:pt idx="1766">
                    <c:v>The Baigan Vines Official</c:v>
                  </c:pt>
                  <c:pt idx="1768">
                    <c:v>The Bella Twins</c:v>
                  </c:pt>
                  <c:pt idx="1769">
                    <c:v>The Bong Guy</c:v>
                  </c:pt>
                  <c:pt idx="1770">
                    <c:v>The Comedy Factory</c:v>
                  </c:pt>
                  <c:pt idx="1771">
                    <c:v>The Daily Show with Trevor Noah</c:v>
                  </c:pt>
                  <c:pt idx="1773">
                    <c:v>The Dance Mafia</c:v>
                  </c:pt>
                  <c:pt idx="1774">
                    <c:v>The Food Ranger</c:v>
                  </c:pt>
                  <c:pt idx="1775">
                    <c:v>The HunGama Films - Ab Mauj Legi Dilli</c:v>
                  </c:pt>
                  <c:pt idx="1777">
                    <c:v>The IELTS Listening Test</c:v>
                  </c:pt>
                  <c:pt idx="1778">
                    <c:v>The Lallantop</c:v>
                  </c:pt>
                  <c:pt idx="1780">
                    <c:v>The Late Late Show with James Corden</c:v>
                  </c:pt>
                  <c:pt idx="1782">
                    <c:v>The Late Show with Stephen Colbert</c:v>
                  </c:pt>
                  <c:pt idx="1784">
                    <c:v>The Lazy Studio</c:v>
                  </c:pt>
                  <c:pt idx="1785">
                    <c:v>The Punjab TV</c:v>
                  </c:pt>
                  <c:pt idx="1787">
                    <c:v>The Punjabi Tune</c:v>
                  </c:pt>
                  <c:pt idx="1788">
                    <c:v>The Q</c:v>
                  </c:pt>
                  <c:pt idx="1789">
                    <c:v>The Quint</c:v>
                  </c:pt>
                  <c:pt idx="1791">
                    <c:v>The RawKnee Show</c:v>
                  </c:pt>
                  <c:pt idx="1793">
                    <c:v>The Screen Patti</c:v>
                  </c:pt>
                  <c:pt idx="1795">
                    <c:v>The Timeliners</c:v>
                  </c:pt>
                  <c:pt idx="1797">
                    <c:v>The Times of India</c:v>
                  </c:pt>
                  <c:pt idx="1799">
                    <c:v>The Tonight Show Starring Jimmy Fallon</c:v>
                  </c:pt>
                  <c:pt idx="1801">
                    <c:v>The Verge</c:v>
                  </c:pt>
                  <c:pt idx="1803">
                    <c:v>The Viral Fever</c:v>
                  </c:pt>
                  <c:pt idx="1805">
                    <c:v>The Voice India Kids</c:v>
                  </c:pt>
                  <c:pt idx="1807">
                    <c:v>The Wire</c:v>
                  </c:pt>
                  <c:pt idx="1809">
                    <c:v>TheEllenShow</c:v>
                  </c:pt>
                  <c:pt idx="1811">
                    <c:v>TheViralFeverVideos</c:v>
                  </c:pt>
                  <c:pt idx="1812">
                    <c:v>TheWeekndVEVO</c:v>
                  </c:pt>
                  <c:pt idx="1813">
                    <c:v>Think Music India</c:v>
                  </c:pt>
                  <c:pt idx="1815">
                    <c:v>Thirty Seconds News</c:v>
                  </c:pt>
                  <c:pt idx="1817">
                    <c:v>THIRU TV</c:v>
                  </c:pt>
                  <c:pt idx="1819">
                    <c:v>Time U Time</c:v>
                  </c:pt>
                  <c:pt idx="1820">
                    <c:v>Times Music</c:v>
                  </c:pt>
                  <c:pt idx="1822">
                    <c:v>Times Music Tamil</c:v>
                  </c:pt>
                  <c:pt idx="1823">
                    <c:v>TIMES NOW</c:v>
                  </c:pt>
                  <c:pt idx="1824">
                    <c:v>TimesOfCinema</c:v>
                  </c:pt>
                  <c:pt idx="1825">
                    <c:v>Tips Official</c:v>
                  </c:pt>
                  <c:pt idx="1826">
                    <c:v>Today Popular Videos</c:v>
                  </c:pt>
                  <c:pt idx="1828">
                    <c:v>Tollywood Central</c:v>
                  </c:pt>
                  <c:pt idx="1830">
                    <c:v>Tollywood King</c:v>
                  </c:pt>
                  <c:pt idx="1832">
                    <c:v>Tollywood Life</c:v>
                  </c:pt>
                  <c:pt idx="1834">
                    <c:v>Tollywood Mirapakai</c:v>
                  </c:pt>
                  <c:pt idx="1835">
                    <c:v>Tollywood Nagar</c:v>
                  </c:pt>
                  <c:pt idx="1837">
                    <c:v>Tollywood Nine</c:v>
                  </c:pt>
                  <c:pt idx="1839">
                    <c:v>Top 10</c:v>
                  </c:pt>
                  <c:pt idx="1840">
                    <c:v>Top 10 List</c:v>
                  </c:pt>
                  <c:pt idx="1841">
                    <c:v>TOP 10 STAR</c:v>
                  </c:pt>
                  <c:pt idx="1843">
                    <c:v>Top 5</c:v>
                  </c:pt>
                  <c:pt idx="1844">
                    <c:v>Top Kannada TV</c:v>
                  </c:pt>
                  <c:pt idx="1846">
                    <c:v>Top News - Tamil</c:v>
                  </c:pt>
                  <c:pt idx="1848">
                    <c:v>Top News World</c:v>
                  </c:pt>
                  <c:pt idx="1850">
                    <c:v>Top Telugu Media</c:v>
                  </c:pt>
                  <c:pt idx="1852">
                    <c:v>Top Telugu TV</c:v>
                  </c:pt>
                  <c:pt idx="1854">
                    <c:v>Top View</c:v>
                  </c:pt>
                  <c:pt idx="1855">
                    <c:v>TopTen Malayalam</c:v>
                  </c:pt>
                  <c:pt idx="1857">
                    <c:v>Total Tollywood</c:v>
                  </c:pt>
                  <c:pt idx="1859">
                    <c:v>TotalTvNews</c:v>
                  </c:pt>
                  <c:pt idx="1860">
                    <c:v>Trend Music</c:v>
                  </c:pt>
                  <c:pt idx="1862">
                    <c:v>Trending News</c:v>
                  </c:pt>
                  <c:pt idx="1863">
                    <c:v>Trending Programs</c:v>
                  </c:pt>
                  <c:pt idx="1864">
                    <c:v>Trending Tamilnadu</c:v>
                  </c:pt>
                  <c:pt idx="1866">
                    <c:v>Trending Today</c:v>
                  </c:pt>
                  <c:pt idx="1867">
                    <c:v>Trending Visuals</c:v>
                  </c:pt>
                  <c:pt idx="1869">
                    <c:v>Trendswood Tv</c:v>
                  </c:pt>
                  <c:pt idx="1870">
                    <c:v>Trimurti</c:v>
                  </c:pt>
                  <c:pt idx="1871">
                    <c:v>Troom Troom</c:v>
                  </c:pt>
                  <c:pt idx="1873">
                    <c:v>TroubleSeekerTeam</c:v>
                  </c:pt>
                  <c:pt idx="1875">
                    <c:v>T-Series</c:v>
                  </c:pt>
                  <c:pt idx="1877">
                    <c:v>T-Series Apna Punjab</c:v>
                  </c:pt>
                  <c:pt idx="1879">
                    <c:v>T-Series Bhakti Sagar</c:v>
                  </c:pt>
                  <c:pt idx="1881">
                    <c:v>T-Series Marathi</c:v>
                  </c:pt>
                  <c:pt idx="1882">
                    <c:v>T-Series Tamil</c:v>
                  </c:pt>
                  <c:pt idx="1883">
                    <c:v>T-Series Telugu</c:v>
                  </c:pt>
                  <c:pt idx="1884">
                    <c:v>TsMadaan</c:v>
                  </c:pt>
                  <c:pt idx="1886">
                    <c:v>Tv Actor's Real</c:v>
                  </c:pt>
                  <c:pt idx="1887">
                    <c:v>TV Promos</c:v>
                  </c:pt>
                  <c:pt idx="1889">
                    <c:v>TV Punjab</c:v>
                  </c:pt>
                  <c:pt idx="1890">
                    <c:v>TV trends</c:v>
                  </c:pt>
                  <c:pt idx="1892">
                    <c:v>TV1</c:v>
                  </c:pt>
                  <c:pt idx="1894">
                    <c:v>TV1 Telugu</c:v>
                  </c:pt>
                  <c:pt idx="1895">
                    <c:v>TV24 News Channel</c:v>
                  </c:pt>
                  <c:pt idx="1896">
                    <c:v>TV5 News</c:v>
                  </c:pt>
                  <c:pt idx="1898">
                    <c:v>TV9 Entertainment</c:v>
                  </c:pt>
                  <c:pt idx="1900">
                    <c:v>Tv9 Gujarati</c:v>
                  </c:pt>
                  <c:pt idx="1902">
                    <c:v>Tv9 Gujarati Live</c:v>
                  </c:pt>
                  <c:pt idx="1903">
                    <c:v>Tv9 Kannada</c:v>
                  </c:pt>
                  <c:pt idx="1905">
                    <c:v>TV9 Live</c:v>
                  </c:pt>
                  <c:pt idx="1907">
                    <c:v>Tv9 Marathi</c:v>
                  </c:pt>
                  <c:pt idx="1909">
                    <c:v>TV9 NOW</c:v>
                  </c:pt>
                  <c:pt idx="1911">
                    <c:v>TV9 Telugu</c:v>
                  </c:pt>
                  <c:pt idx="1913">
                    <c:v>TV9 Today</c:v>
                  </c:pt>
                  <c:pt idx="1915">
                    <c:v>TV9 Trending</c:v>
                  </c:pt>
                  <c:pt idx="1917">
                    <c:v>U can</c:v>
                  </c:pt>
                  <c:pt idx="1918">
                    <c:v>UIC Vlogs</c:v>
                  </c:pt>
                  <c:pt idx="1920">
                    <c:v>Unacademy</c:v>
                  </c:pt>
                  <c:pt idx="1922">
                    <c:v>Unbox Therapy</c:v>
                  </c:pt>
                  <c:pt idx="1923">
                    <c:v>UnErase Poetry</c:v>
                  </c:pt>
                  <c:pt idx="1925">
                    <c:v>Unitezz Media Official</c:v>
                  </c:pt>
                  <c:pt idx="1926">
                    <c:v>Universal Pictures</c:v>
                  </c:pt>
                  <c:pt idx="1928">
                    <c:v>UNIVERSE T.V.</c:v>
                  </c:pt>
                  <c:pt idx="1930">
                    <c:v>Univrsal Media Pro</c:v>
                  </c:pt>
                  <c:pt idx="1932">
                    <c:v>Ur IndianConsumer</c:v>
                  </c:pt>
                  <c:pt idx="1934">
                    <c:v>Urban Pendu Music</c:v>
                  </c:pt>
                  <c:pt idx="1935">
                    <c:v>Urban Studios</c:v>
                  </c:pt>
                  <c:pt idx="1937">
                    <c:v>Useful Tamil channel</c:v>
                  </c:pt>
                  <c:pt idx="1938">
                    <c:v>UV Creations</c:v>
                  </c:pt>
                  <c:pt idx="1940">
                    <c:v>V6 News Telugu</c:v>
                  </c:pt>
                  <c:pt idx="1942">
                    <c:v>V9 Media</c:v>
                  </c:pt>
                  <c:pt idx="1943">
                    <c:v>Vaaraahi Chalana Chitram</c:v>
                  </c:pt>
                  <c:pt idx="1944">
                    <c:v>VAARTHA PRAANTHAN</c:v>
                  </c:pt>
                  <c:pt idx="1945">
                    <c:v>Vaartha Vaani</c:v>
                  </c:pt>
                  <c:pt idx="1946">
                    <c:v>VamosART</c:v>
                  </c:pt>
                  <c:pt idx="1947">
                    <c:v>VANITHA</c:v>
                  </c:pt>
                  <c:pt idx="1948">
                    <c:v>Vanitha Tv</c:v>
                  </c:pt>
                  <c:pt idx="1950">
                    <c:v>VARTHA PRANTHAN</c:v>
                  </c:pt>
                  <c:pt idx="1951">
                    <c:v>Veena's Curryworld</c:v>
                  </c:pt>
                  <c:pt idx="1952">
                    <c:v>VehliJantaRecords</c:v>
                  </c:pt>
                  <c:pt idx="1953">
                    <c:v>Vekkada Vedi</c:v>
                  </c:pt>
                  <c:pt idx="1955">
                    <c:v>Vendhar TV</c:v>
                  </c:pt>
                  <c:pt idx="1957">
                    <c:v>Venus Regional</c:v>
                  </c:pt>
                  <c:pt idx="1959">
                    <c:v>Viacom18 Motion Pictures</c:v>
                  </c:pt>
                  <c:pt idx="1961">
                    <c:v>Video Memes</c:v>
                  </c:pt>
                  <c:pt idx="1962">
                    <c:v>Video121</c:v>
                  </c:pt>
                  <c:pt idx="1964">
                    <c:v>Vidya Vox</c:v>
                  </c:pt>
                  <c:pt idx="1965">
                    <c:v>Viewzone Kannada</c:v>
                  </c:pt>
                  <c:pt idx="1966">
                    <c:v>Vijay Antony</c:v>
                  </c:pt>
                  <c:pt idx="1967">
                    <c:v>Vijay Television</c:v>
                  </c:pt>
                  <c:pt idx="1969">
                    <c:v>Vikatan TV</c:v>
                  </c:pt>
                  <c:pt idx="1971">
                    <c:v>VikatanTV</c:v>
                  </c:pt>
                  <c:pt idx="1973">
                    <c:v>Vikram Aditya</c:v>
                  </c:pt>
                  <c:pt idx="1975">
                    <c:v>Village food factory</c:v>
                  </c:pt>
                  <c:pt idx="1976">
                    <c:v>Vip Marathi</c:v>
                  </c:pt>
                  <c:pt idx="1977">
                    <c:v>VIP Records</c:v>
                  </c:pt>
                  <c:pt idx="1978">
                    <c:v>VIRAL IN  INDIA</c:v>
                  </c:pt>
                  <c:pt idx="1980">
                    <c:v>Viral in India</c:v>
                  </c:pt>
                  <c:pt idx="1981">
                    <c:v>Viral In Marathi</c:v>
                  </c:pt>
                  <c:pt idx="1982">
                    <c:v>Viral News Video</c:v>
                  </c:pt>
                  <c:pt idx="1983">
                    <c:v>Viral Video News</c:v>
                  </c:pt>
                  <c:pt idx="1984">
                    <c:v>Viralbollywood</c:v>
                  </c:pt>
                  <c:pt idx="1986">
                    <c:v>Visakha View</c:v>
                  </c:pt>
                  <c:pt idx="1988">
                    <c:v>Vision Time Tamil</c:v>
                  </c:pt>
                  <c:pt idx="1989">
                    <c:v>VisionTimeTamil</c:v>
                  </c:pt>
                  <c:pt idx="1991">
                    <c:v>VitaliUS EN</c:v>
                  </c:pt>
                  <c:pt idx="1992">
                    <c:v>Viu India</c:v>
                  </c:pt>
                  <c:pt idx="1993">
                    <c:v>VIVA</c:v>
                  </c:pt>
                  <c:pt idx="1995">
                    <c:v>Voice of Dissent</c:v>
                  </c:pt>
                  <c:pt idx="1997">
                    <c:v>Voice of Heart Music</c:v>
                  </c:pt>
                  <c:pt idx="1998">
                    <c:v>Volga Video</c:v>
                  </c:pt>
                  <c:pt idx="2000">
                    <c:v>Vox</c:v>
                  </c:pt>
                  <c:pt idx="2002">
                    <c:v>VS RECORDS</c:v>
                  </c:pt>
                  <c:pt idx="2004">
                    <c:v>vsr breakings</c:v>
                  </c:pt>
                  <c:pt idx="2005">
                    <c:v>VTube Telugu</c:v>
                  </c:pt>
                  <c:pt idx="2007">
                    <c:v>Vtv Gujarati News</c:v>
                  </c:pt>
                  <c:pt idx="2009">
                    <c:v>Walt Disney Animation Studios</c:v>
                  </c:pt>
                  <c:pt idx="2010">
                    <c:v>WAMIndiaMovies</c:v>
                  </c:pt>
                  <c:pt idx="2011">
                    <c:v>WANTED TUBER</c:v>
                  </c:pt>
                  <c:pt idx="2012">
                    <c:v>Warangal Diaries</c:v>
                  </c:pt>
                  <c:pt idx="2014">
                    <c:v>Warner Bros. Pictures</c:v>
                  </c:pt>
                  <c:pt idx="2016">
                    <c:v>Wave Music</c:v>
                  </c:pt>
                  <c:pt idx="2018">
                    <c:v>Wave Music - Bhakti</c:v>
                  </c:pt>
                  <c:pt idx="2019">
                    <c:v>Wave Music - Bhojpuri Movies</c:v>
                  </c:pt>
                  <c:pt idx="2021">
                    <c:v>WDN NEWS</c:v>
                  </c:pt>
                  <c:pt idx="2022">
                    <c:v>We Are A Sambavam : The Malayalam Comedy Channel</c:v>
                  </c:pt>
                  <c:pt idx="2023">
                    <c:v>We support you</c:v>
                  </c:pt>
                  <c:pt idx="2025">
                    <c:v>WeKnow DDJVino</c:v>
                  </c:pt>
                  <c:pt idx="2026">
                    <c:v>Wetalkiess</c:v>
                  </c:pt>
                  <c:pt idx="2028">
                    <c:v>What The Fukrey</c:v>
                  </c:pt>
                  <c:pt idx="2030">
                    <c:v>Whatsapp funny</c:v>
                  </c:pt>
                  <c:pt idx="2031">
                    <c:v>White Hill Music</c:v>
                  </c:pt>
                  <c:pt idx="2033">
                    <c:v>White Notes Entertainment</c:v>
                  </c:pt>
                  <c:pt idx="2034">
                    <c:v>Wide Angle Pictures</c:v>
                  </c:pt>
                  <c:pt idx="2035">
                    <c:v>WiFiStudy</c:v>
                  </c:pt>
                  <c:pt idx="2036">
                    <c:v>WION</c:v>
                  </c:pt>
                  <c:pt idx="2037">
                    <c:v>Wirally</c:v>
                  </c:pt>
                  <c:pt idx="2039">
                    <c:v>WLive</c:v>
                  </c:pt>
                  <c:pt idx="2040">
                    <c:v>World Best News</c:v>
                  </c:pt>
                  <c:pt idx="2042">
                    <c:v>Worldwide Records Bhojpuri</c:v>
                  </c:pt>
                  <c:pt idx="2044">
                    <c:v>WowShow</c:v>
                  </c:pt>
                  <c:pt idx="2045">
                    <c:v>Wrestling Phobia</c:v>
                  </c:pt>
                  <c:pt idx="2047">
                    <c:v>Wrestling Reality</c:v>
                  </c:pt>
                  <c:pt idx="2048">
                    <c:v>Wrestling Time</c:v>
                  </c:pt>
                  <c:pt idx="2050">
                    <c:v>Wrsh98</c:v>
                  </c:pt>
                  <c:pt idx="2052">
                    <c:v>Wunderbar Studios</c:v>
                  </c:pt>
                  <c:pt idx="2053">
                    <c:v>WWE</c:v>
                  </c:pt>
                  <c:pt idx="2055">
                    <c:v>Xtra Time</c:v>
                  </c:pt>
                  <c:pt idx="2057">
                    <c:v>Xyz Gyan</c:v>
                  </c:pt>
                  <c:pt idx="2059">
                    <c:v>Y Not Studios</c:v>
                  </c:pt>
                  <c:pt idx="2060">
                    <c:v>Yaariyan Records</c:v>
                  </c:pt>
                  <c:pt idx="2061">
                    <c:v>Ycinema</c:v>
                  </c:pt>
                  <c:pt idx="2063">
                    <c:v>Yellow Music</c:v>
                  </c:pt>
                  <c:pt idx="2065">
                    <c:v>Yellow Pixel - Tollywood Updates - News</c:v>
                  </c:pt>
                  <c:pt idx="2067">
                    <c:v>Young Holy Team</c:v>
                  </c:pt>
                  <c:pt idx="2069">
                    <c:v>Youth Central  Tamil</c:v>
                  </c:pt>
                  <c:pt idx="2071">
                    <c:v>Youth Cinema Talent</c:v>
                  </c:pt>
                  <c:pt idx="2072">
                    <c:v>YouTube Got Talent</c:v>
                  </c:pt>
                  <c:pt idx="2073">
                    <c:v>YouTube Spotlight</c:v>
                  </c:pt>
                  <c:pt idx="2074">
                    <c:v>Youtube Timepass</c:v>
                  </c:pt>
                  <c:pt idx="2075">
                    <c:v>YOYO Cine Talkies</c:v>
                  </c:pt>
                  <c:pt idx="2077">
                    <c:v>YOYO NEWS24</c:v>
                  </c:pt>
                  <c:pt idx="2078">
                    <c:v>YOYO TV Channel</c:v>
                  </c:pt>
                  <c:pt idx="2080">
                    <c:v>YOYO TV Kannada</c:v>
                  </c:pt>
                  <c:pt idx="2082">
                    <c:v>YOYO TV Tamil</c:v>
                  </c:pt>
                  <c:pt idx="2084">
                    <c:v>YRF</c:v>
                  </c:pt>
                  <c:pt idx="2086">
                    <c:v>YuppTV Originals</c:v>
                  </c:pt>
                  <c:pt idx="2087">
                    <c:v>Yuvan Shankar Raja</c:v>
                  </c:pt>
                  <c:pt idx="2089">
                    <c:v>Zakir Khan</c:v>
                  </c:pt>
                  <c:pt idx="2091">
                    <c:v>ZaynVEVO</c:v>
                  </c:pt>
                  <c:pt idx="2092">
                    <c:v>ZEE 24 TAAS</c:v>
                  </c:pt>
                  <c:pt idx="2094">
                    <c:v>Zee Bangla</c:v>
                  </c:pt>
                  <c:pt idx="2095">
                    <c:v>Zee Cinemalu</c:v>
                  </c:pt>
                  <c:pt idx="2096">
                    <c:v>Zee Kannada</c:v>
                  </c:pt>
                  <c:pt idx="2097">
                    <c:v>Zee Marathi</c:v>
                  </c:pt>
                  <c:pt idx="2098">
                    <c:v>Zee Music Company</c:v>
                  </c:pt>
                  <c:pt idx="2100">
                    <c:v>Zee Music Marathi</c:v>
                  </c:pt>
                  <c:pt idx="2101">
                    <c:v>Zee Music South</c:v>
                  </c:pt>
                  <c:pt idx="2102">
                    <c:v>Zee News</c:v>
                  </c:pt>
                  <c:pt idx="2104">
                    <c:v>Zee Studios</c:v>
                  </c:pt>
                  <c:pt idx="2105">
                    <c:v>Zee Tamil</c:v>
                  </c:pt>
                  <c:pt idx="2106">
                    <c:v>Zee Telugu</c:v>
                  </c:pt>
                  <c:pt idx="2107">
                    <c:v>Zee TV</c:v>
                  </c:pt>
                  <c:pt idx="2108">
                    <c:v>Zee Yuva</c:v>
                  </c:pt>
                  <c:pt idx="2110">
                    <c:v>zeebangla</c:v>
                  </c:pt>
                  <c:pt idx="2112">
                    <c:v>ZeeBusiness</c:v>
                  </c:pt>
                  <c:pt idx="2114">
                    <c:v>zeekannada</c:v>
                  </c:pt>
                  <c:pt idx="2116">
                    <c:v>zeemarathi</c:v>
                  </c:pt>
                  <c:pt idx="2118">
                    <c:v>zeetamil</c:v>
                  </c:pt>
                  <c:pt idx="2120">
                    <c:v>zeetv</c:v>
                  </c:pt>
                  <c:pt idx="2122">
                    <c:v>zeetvtelugu</c:v>
                  </c:pt>
                  <c:pt idx="2124">
                    <c:v>zoom</c:v>
                  </c:pt>
                  <c:pt idx="2126">
                    <c:v>घरेलु देसी नुस्खे Gharelu Nuskhe Hindi</c:v>
                  </c:pt>
                  <c:pt idx="2127">
                    <c:v>जय माँ वैष्णो देवी</c:v>
                  </c:pt>
                  <c:pt idx="2129">
                    <c:v>भक्ति</c:v>
                  </c:pt>
                  <c:pt idx="2131">
                    <c:v>वास्तु उपाय</c:v>
                  </c:pt>
                  <c:pt idx="2133">
                    <c:v>জীবন-সমস্যার সমাধান</c:v>
                  </c:pt>
                  <c:pt idx="2134">
                    <c:v>ഖല്‍ബാണ് ലീഗ്</c:v>
                  </c:pt>
                  <c:pt idx="2135">
                    <c:v>വിശ്വാസം അതല്ലേ എല്ലാം</c:v>
                  </c:pt>
                  <c:pt idx="2137">
                    <c:v>(blank)</c:v>
                  </c:pt>
                </c:lvl>
              </c:multiLvlStrCache>
            </c:multiLvlStrRef>
          </c:cat>
          <c:val>
            <c:numRef>
              <c:f>'q18'!$C$4:$C$3562</c:f>
              <c:numCache>
                <c:formatCode>General</c:formatCode>
                <c:ptCount val="2138"/>
                <c:pt idx="0">
                  <c:v>2375</c:v>
                </c:pt>
                <c:pt idx="1">
                  <c:v>1985</c:v>
                </c:pt>
                <c:pt idx="2">
                  <c:v>9748</c:v>
                </c:pt>
                <c:pt idx="3">
                  <c:v>402</c:v>
                </c:pt>
                <c:pt idx="4">
                  <c:v>3359</c:v>
                </c:pt>
                <c:pt idx="5">
                  <c:v>7928</c:v>
                </c:pt>
                <c:pt idx="6">
                  <c:v>8683</c:v>
                </c:pt>
                <c:pt idx="7">
                  <c:v>1140</c:v>
                </c:pt>
                <c:pt idx="8">
                  <c:v>4535</c:v>
                </c:pt>
                <c:pt idx="9">
                  <c:v>267</c:v>
                </c:pt>
                <c:pt idx="10">
                  <c:v>176</c:v>
                </c:pt>
                <c:pt idx="11">
                  <c:v>6150</c:v>
                </c:pt>
                <c:pt idx="12">
                  <c:v>326</c:v>
                </c:pt>
                <c:pt idx="13">
                  <c:v>16017</c:v>
                </c:pt>
                <c:pt idx="14">
                  <c:v>30682</c:v>
                </c:pt>
                <c:pt idx="15">
                  <c:v>107</c:v>
                </c:pt>
                <c:pt idx="16">
                  <c:v>400</c:v>
                </c:pt>
                <c:pt idx="17">
                  <c:v>0</c:v>
                </c:pt>
                <c:pt idx="18">
                  <c:v>222</c:v>
                </c:pt>
                <c:pt idx="19">
                  <c:v>2878</c:v>
                </c:pt>
                <c:pt idx="20">
                  <c:v>63</c:v>
                </c:pt>
                <c:pt idx="21">
                  <c:v>99</c:v>
                </c:pt>
                <c:pt idx="22">
                  <c:v>4192</c:v>
                </c:pt>
                <c:pt idx="23">
                  <c:v>370</c:v>
                </c:pt>
                <c:pt idx="24">
                  <c:v>22728</c:v>
                </c:pt>
                <c:pt idx="25">
                  <c:v>166600</c:v>
                </c:pt>
                <c:pt idx="26">
                  <c:v>204</c:v>
                </c:pt>
                <c:pt idx="27">
                  <c:v>5885</c:v>
                </c:pt>
                <c:pt idx="28">
                  <c:v>750</c:v>
                </c:pt>
                <c:pt idx="29">
                  <c:v>2489</c:v>
                </c:pt>
                <c:pt idx="30">
                  <c:v>4</c:v>
                </c:pt>
                <c:pt idx="31">
                  <c:v>49</c:v>
                </c:pt>
                <c:pt idx="32">
                  <c:v>151</c:v>
                </c:pt>
                <c:pt idx="33">
                  <c:v>28</c:v>
                </c:pt>
                <c:pt idx="34">
                  <c:v>4705</c:v>
                </c:pt>
                <c:pt idx="35">
                  <c:v>4066</c:v>
                </c:pt>
                <c:pt idx="36">
                  <c:v>3985</c:v>
                </c:pt>
                <c:pt idx="37">
                  <c:v>699</c:v>
                </c:pt>
                <c:pt idx="38">
                  <c:v>1232</c:v>
                </c:pt>
                <c:pt idx="39">
                  <c:v>2270</c:v>
                </c:pt>
                <c:pt idx="40">
                  <c:v>1016</c:v>
                </c:pt>
                <c:pt idx="41">
                  <c:v>68</c:v>
                </c:pt>
                <c:pt idx="42">
                  <c:v>361</c:v>
                </c:pt>
                <c:pt idx="43">
                  <c:v>7376</c:v>
                </c:pt>
                <c:pt idx="44">
                  <c:v>33186</c:v>
                </c:pt>
                <c:pt idx="45">
                  <c:v>84</c:v>
                </c:pt>
                <c:pt idx="46">
                  <c:v>96</c:v>
                </c:pt>
                <c:pt idx="47">
                  <c:v>2092</c:v>
                </c:pt>
                <c:pt idx="48">
                  <c:v>9345</c:v>
                </c:pt>
                <c:pt idx="49">
                  <c:v>58873</c:v>
                </c:pt>
                <c:pt idx="50">
                  <c:v>258</c:v>
                </c:pt>
                <c:pt idx="51">
                  <c:v>822</c:v>
                </c:pt>
                <c:pt idx="52">
                  <c:v>265</c:v>
                </c:pt>
                <c:pt idx="53">
                  <c:v>1869</c:v>
                </c:pt>
                <c:pt idx="54">
                  <c:v>1252</c:v>
                </c:pt>
                <c:pt idx="55">
                  <c:v>4806</c:v>
                </c:pt>
                <c:pt idx="56">
                  <c:v>837</c:v>
                </c:pt>
                <c:pt idx="57">
                  <c:v>1410</c:v>
                </c:pt>
                <c:pt idx="58">
                  <c:v>420</c:v>
                </c:pt>
                <c:pt idx="59">
                  <c:v>6982</c:v>
                </c:pt>
                <c:pt idx="60">
                  <c:v>615</c:v>
                </c:pt>
                <c:pt idx="61">
                  <c:v>10247</c:v>
                </c:pt>
                <c:pt idx="62">
                  <c:v>67186</c:v>
                </c:pt>
                <c:pt idx="63">
                  <c:v>37</c:v>
                </c:pt>
                <c:pt idx="64">
                  <c:v>2681</c:v>
                </c:pt>
                <c:pt idx="65">
                  <c:v>3853</c:v>
                </c:pt>
                <c:pt idx="66">
                  <c:v>27</c:v>
                </c:pt>
                <c:pt idx="67">
                  <c:v>773</c:v>
                </c:pt>
                <c:pt idx="68">
                  <c:v>10902</c:v>
                </c:pt>
                <c:pt idx="69">
                  <c:v>3561</c:v>
                </c:pt>
                <c:pt idx="70">
                  <c:v>12351</c:v>
                </c:pt>
                <c:pt idx="71">
                  <c:v>3715</c:v>
                </c:pt>
                <c:pt idx="72">
                  <c:v>18690</c:v>
                </c:pt>
                <c:pt idx="73">
                  <c:v>710</c:v>
                </c:pt>
                <c:pt idx="74">
                  <c:v>1693</c:v>
                </c:pt>
                <c:pt idx="75">
                  <c:v>8377</c:v>
                </c:pt>
                <c:pt idx="76">
                  <c:v>1937</c:v>
                </c:pt>
                <c:pt idx="77">
                  <c:v>7082</c:v>
                </c:pt>
                <c:pt idx="78">
                  <c:v>35068</c:v>
                </c:pt>
                <c:pt idx="79">
                  <c:v>68986</c:v>
                </c:pt>
                <c:pt idx="80">
                  <c:v>6087</c:v>
                </c:pt>
                <c:pt idx="81">
                  <c:v>20</c:v>
                </c:pt>
                <c:pt idx="82">
                  <c:v>2895</c:v>
                </c:pt>
                <c:pt idx="83">
                  <c:v>1152</c:v>
                </c:pt>
                <c:pt idx="84">
                  <c:v>547</c:v>
                </c:pt>
                <c:pt idx="85">
                  <c:v>948</c:v>
                </c:pt>
                <c:pt idx="86">
                  <c:v>67</c:v>
                </c:pt>
                <c:pt idx="87">
                  <c:v>19717</c:v>
                </c:pt>
                <c:pt idx="88">
                  <c:v>438</c:v>
                </c:pt>
                <c:pt idx="89">
                  <c:v>1218</c:v>
                </c:pt>
                <c:pt idx="90">
                  <c:v>12146</c:v>
                </c:pt>
                <c:pt idx="91">
                  <c:v>6492</c:v>
                </c:pt>
                <c:pt idx="92">
                  <c:v>420</c:v>
                </c:pt>
                <c:pt idx="93">
                  <c:v>6656</c:v>
                </c:pt>
                <c:pt idx="94">
                  <c:v>2608</c:v>
                </c:pt>
                <c:pt idx="95">
                  <c:v>1410</c:v>
                </c:pt>
                <c:pt idx="96">
                  <c:v>29171</c:v>
                </c:pt>
                <c:pt idx="97">
                  <c:v>57167</c:v>
                </c:pt>
                <c:pt idx="98">
                  <c:v>507</c:v>
                </c:pt>
                <c:pt idx="99">
                  <c:v>21</c:v>
                </c:pt>
                <c:pt idx="100">
                  <c:v>27</c:v>
                </c:pt>
                <c:pt idx="101">
                  <c:v>2053</c:v>
                </c:pt>
                <c:pt idx="102">
                  <c:v>53593</c:v>
                </c:pt>
                <c:pt idx="103">
                  <c:v>58</c:v>
                </c:pt>
                <c:pt idx="104">
                  <c:v>24255</c:v>
                </c:pt>
                <c:pt idx="105">
                  <c:v>60</c:v>
                </c:pt>
                <c:pt idx="106">
                  <c:v>326</c:v>
                </c:pt>
                <c:pt idx="107">
                  <c:v>87</c:v>
                </c:pt>
                <c:pt idx="108">
                  <c:v>180</c:v>
                </c:pt>
                <c:pt idx="109">
                  <c:v>162</c:v>
                </c:pt>
                <c:pt idx="110">
                  <c:v>526</c:v>
                </c:pt>
                <c:pt idx="111">
                  <c:v>2751</c:v>
                </c:pt>
                <c:pt idx="112">
                  <c:v>59412</c:v>
                </c:pt>
                <c:pt idx="113">
                  <c:v>267387</c:v>
                </c:pt>
                <c:pt idx="114">
                  <c:v>131</c:v>
                </c:pt>
                <c:pt idx="115">
                  <c:v>47</c:v>
                </c:pt>
                <c:pt idx="116">
                  <c:v>56</c:v>
                </c:pt>
                <c:pt idx="117">
                  <c:v>45</c:v>
                </c:pt>
                <c:pt idx="118">
                  <c:v>614</c:v>
                </c:pt>
                <c:pt idx="119">
                  <c:v>4837</c:v>
                </c:pt>
                <c:pt idx="120">
                  <c:v>198</c:v>
                </c:pt>
                <c:pt idx="121">
                  <c:v>882</c:v>
                </c:pt>
                <c:pt idx="122">
                  <c:v>5385</c:v>
                </c:pt>
                <c:pt idx="123">
                  <c:v>3415</c:v>
                </c:pt>
                <c:pt idx="124">
                  <c:v>34044</c:v>
                </c:pt>
                <c:pt idx="125">
                  <c:v>463</c:v>
                </c:pt>
                <c:pt idx="126">
                  <c:v>60</c:v>
                </c:pt>
                <c:pt idx="127">
                  <c:v>263</c:v>
                </c:pt>
                <c:pt idx="128">
                  <c:v>198</c:v>
                </c:pt>
                <c:pt idx="129">
                  <c:v>212</c:v>
                </c:pt>
                <c:pt idx="130">
                  <c:v>14386</c:v>
                </c:pt>
                <c:pt idx="131">
                  <c:v>1660</c:v>
                </c:pt>
                <c:pt idx="132">
                  <c:v>605</c:v>
                </c:pt>
                <c:pt idx="133">
                  <c:v>157</c:v>
                </c:pt>
                <c:pt idx="134">
                  <c:v>226</c:v>
                </c:pt>
                <c:pt idx="135">
                  <c:v>103</c:v>
                </c:pt>
                <c:pt idx="136">
                  <c:v>564</c:v>
                </c:pt>
                <c:pt idx="137">
                  <c:v>1395</c:v>
                </c:pt>
                <c:pt idx="138">
                  <c:v>2381</c:v>
                </c:pt>
                <c:pt idx="139">
                  <c:v>592</c:v>
                </c:pt>
                <c:pt idx="140">
                  <c:v>64</c:v>
                </c:pt>
                <c:pt idx="141">
                  <c:v>448</c:v>
                </c:pt>
                <c:pt idx="142">
                  <c:v>2102</c:v>
                </c:pt>
                <c:pt idx="143">
                  <c:v>229</c:v>
                </c:pt>
                <c:pt idx="144">
                  <c:v>79</c:v>
                </c:pt>
                <c:pt idx="145">
                  <c:v>201</c:v>
                </c:pt>
                <c:pt idx="146">
                  <c:v>26</c:v>
                </c:pt>
                <c:pt idx="147">
                  <c:v>27</c:v>
                </c:pt>
                <c:pt idx="148">
                  <c:v>58</c:v>
                </c:pt>
                <c:pt idx="149">
                  <c:v>453</c:v>
                </c:pt>
                <c:pt idx="150">
                  <c:v>199</c:v>
                </c:pt>
                <c:pt idx="151">
                  <c:v>5774</c:v>
                </c:pt>
                <c:pt idx="152">
                  <c:v>2771</c:v>
                </c:pt>
                <c:pt idx="153">
                  <c:v>1357</c:v>
                </c:pt>
                <c:pt idx="154">
                  <c:v>3990</c:v>
                </c:pt>
                <c:pt idx="155">
                  <c:v>1432</c:v>
                </c:pt>
                <c:pt idx="156">
                  <c:v>742</c:v>
                </c:pt>
                <c:pt idx="157">
                  <c:v>693</c:v>
                </c:pt>
                <c:pt idx="158">
                  <c:v>328</c:v>
                </c:pt>
                <c:pt idx="159">
                  <c:v>522</c:v>
                </c:pt>
                <c:pt idx="160">
                  <c:v>29279</c:v>
                </c:pt>
                <c:pt idx="161">
                  <c:v>109793</c:v>
                </c:pt>
                <c:pt idx="162">
                  <c:v>1378</c:v>
                </c:pt>
                <c:pt idx="163">
                  <c:v>7999</c:v>
                </c:pt>
                <c:pt idx="164">
                  <c:v>253</c:v>
                </c:pt>
                <c:pt idx="165">
                  <c:v>862</c:v>
                </c:pt>
                <c:pt idx="166">
                  <c:v>2827</c:v>
                </c:pt>
                <c:pt idx="167">
                  <c:v>150</c:v>
                </c:pt>
                <c:pt idx="168">
                  <c:v>1429</c:v>
                </c:pt>
                <c:pt idx="169">
                  <c:v>2054</c:v>
                </c:pt>
                <c:pt idx="170">
                  <c:v>5916</c:v>
                </c:pt>
                <c:pt idx="171">
                  <c:v>1421</c:v>
                </c:pt>
                <c:pt idx="172">
                  <c:v>697</c:v>
                </c:pt>
                <c:pt idx="173">
                  <c:v>2466</c:v>
                </c:pt>
                <c:pt idx="174">
                  <c:v>769</c:v>
                </c:pt>
                <c:pt idx="175">
                  <c:v>1113</c:v>
                </c:pt>
                <c:pt idx="176">
                  <c:v>883</c:v>
                </c:pt>
                <c:pt idx="177">
                  <c:v>0</c:v>
                </c:pt>
                <c:pt idx="178">
                  <c:v>0</c:v>
                </c:pt>
                <c:pt idx="179">
                  <c:v>9884</c:v>
                </c:pt>
                <c:pt idx="180">
                  <c:v>4905</c:v>
                </c:pt>
                <c:pt idx="181">
                  <c:v>290</c:v>
                </c:pt>
                <c:pt idx="182">
                  <c:v>1010</c:v>
                </c:pt>
                <c:pt idx="183">
                  <c:v>3854</c:v>
                </c:pt>
                <c:pt idx="184">
                  <c:v>6473</c:v>
                </c:pt>
                <c:pt idx="185">
                  <c:v>2574</c:v>
                </c:pt>
                <c:pt idx="186">
                  <c:v>10400</c:v>
                </c:pt>
                <c:pt idx="187">
                  <c:v>4944</c:v>
                </c:pt>
                <c:pt idx="188">
                  <c:v>1978</c:v>
                </c:pt>
                <c:pt idx="189">
                  <c:v>83</c:v>
                </c:pt>
                <c:pt idx="190">
                  <c:v>381</c:v>
                </c:pt>
                <c:pt idx="191">
                  <c:v>17273</c:v>
                </c:pt>
                <c:pt idx="192">
                  <c:v>110242</c:v>
                </c:pt>
                <c:pt idx="193">
                  <c:v>6786</c:v>
                </c:pt>
                <c:pt idx="194">
                  <c:v>48033</c:v>
                </c:pt>
                <c:pt idx="195">
                  <c:v>4093</c:v>
                </c:pt>
                <c:pt idx="196">
                  <c:v>0</c:v>
                </c:pt>
                <c:pt idx="197">
                  <c:v>497</c:v>
                </c:pt>
                <c:pt idx="198">
                  <c:v>4157</c:v>
                </c:pt>
                <c:pt idx="199">
                  <c:v>14477</c:v>
                </c:pt>
                <c:pt idx="200">
                  <c:v>715</c:v>
                </c:pt>
                <c:pt idx="201">
                  <c:v>3160</c:v>
                </c:pt>
                <c:pt idx="202">
                  <c:v>46</c:v>
                </c:pt>
                <c:pt idx="203">
                  <c:v>134</c:v>
                </c:pt>
                <c:pt idx="204">
                  <c:v>87</c:v>
                </c:pt>
                <c:pt idx="205">
                  <c:v>168</c:v>
                </c:pt>
                <c:pt idx="206">
                  <c:v>106</c:v>
                </c:pt>
                <c:pt idx="207">
                  <c:v>236</c:v>
                </c:pt>
                <c:pt idx="208">
                  <c:v>691</c:v>
                </c:pt>
                <c:pt idx="209">
                  <c:v>151</c:v>
                </c:pt>
                <c:pt idx="210">
                  <c:v>2635</c:v>
                </c:pt>
                <c:pt idx="211">
                  <c:v>4799</c:v>
                </c:pt>
                <c:pt idx="212">
                  <c:v>3309</c:v>
                </c:pt>
                <c:pt idx="213">
                  <c:v>5444</c:v>
                </c:pt>
                <c:pt idx="214">
                  <c:v>43</c:v>
                </c:pt>
                <c:pt idx="215">
                  <c:v>195</c:v>
                </c:pt>
                <c:pt idx="216">
                  <c:v>2097</c:v>
                </c:pt>
                <c:pt idx="217">
                  <c:v>2140</c:v>
                </c:pt>
                <c:pt idx="218">
                  <c:v>1720</c:v>
                </c:pt>
                <c:pt idx="219">
                  <c:v>1852</c:v>
                </c:pt>
                <c:pt idx="220">
                  <c:v>529</c:v>
                </c:pt>
                <c:pt idx="221">
                  <c:v>419</c:v>
                </c:pt>
                <c:pt idx="222">
                  <c:v>13163</c:v>
                </c:pt>
                <c:pt idx="223">
                  <c:v>18415</c:v>
                </c:pt>
                <c:pt idx="224">
                  <c:v>695</c:v>
                </c:pt>
                <c:pt idx="225">
                  <c:v>5194</c:v>
                </c:pt>
                <c:pt idx="226">
                  <c:v>23737</c:v>
                </c:pt>
                <c:pt idx="227">
                  <c:v>400</c:v>
                </c:pt>
                <c:pt idx="228">
                  <c:v>305</c:v>
                </c:pt>
                <c:pt idx="229">
                  <c:v>2735</c:v>
                </c:pt>
                <c:pt idx="230">
                  <c:v>2772</c:v>
                </c:pt>
                <c:pt idx="231">
                  <c:v>365</c:v>
                </c:pt>
                <c:pt idx="232">
                  <c:v>1239</c:v>
                </c:pt>
                <c:pt idx="233">
                  <c:v>19</c:v>
                </c:pt>
                <c:pt idx="234">
                  <c:v>42</c:v>
                </c:pt>
                <c:pt idx="235">
                  <c:v>359</c:v>
                </c:pt>
                <c:pt idx="236">
                  <c:v>94</c:v>
                </c:pt>
                <c:pt idx="237">
                  <c:v>259</c:v>
                </c:pt>
                <c:pt idx="238">
                  <c:v>176</c:v>
                </c:pt>
                <c:pt idx="239">
                  <c:v>215</c:v>
                </c:pt>
                <c:pt idx="240">
                  <c:v>741</c:v>
                </c:pt>
                <c:pt idx="241">
                  <c:v>1389</c:v>
                </c:pt>
                <c:pt idx="242">
                  <c:v>5</c:v>
                </c:pt>
                <c:pt idx="243">
                  <c:v>264</c:v>
                </c:pt>
                <c:pt idx="244">
                  <c:v>1307</c:v>
                </c:pt>
                <c:pt idx="245">
                  <c:v>754</c:v>
                </c:pt>
                <c:pt idx="246">
                  <c:v>4280</c:v>
                </c:pt>
                <c:pt idx="247">
                  <c:v>1720</c:v>
                </c:pt>
                <c:pt idx="248">
                  <c:v>534</c:v>
                </c:pt>
                <c:pt idx="249">
                  <c:v>5333</c:v>
                </c:pt>
                <c:pt idx="250">
                  <c:v>5357</c:v>
                </c:pt>
                <c:pt idx="251">
                  <c:v>1489</c:v>
                </c:pt>
                <c:pt idx="252">
                  <c:v>3481</c:v>
                </c:pt>
                <c:pt idx="253">
                  <c:v>58</c:v>
                </c:pt>
                <c:pt idx="254">
                  <c:v>343</c:v>
                </c:pt>
                <c:pt idx="255">
                  <c:v>424</c:v>
                </c:pt>
                <c:pt idx="256">
                  <c:v>457</c:v>
                </c:pt>
                <c:pt idx="257">
                  <c:v>397</c:v>
                </c:pt>
                <c:pt idx="258">
                  <c:v>6536</c:v>
                </c:pt>
                <c:pt idx="259">
                  <c:v>574</c:v>
                </c:pt>
                <c:pt idx="260">
                  <c:v>356</c:v>
                </c:pt>
                <c:pt idx="261">
                  <c:v>0</c:v>
                </c:pt>
                <c:pt idx="262">
                  <c:v>538</c:v>
                </c:pt>
                <c:pt idx="263">
                  <c:v>9624</c:v>
                </c:pt>
                <c:pt idx="264">
                  <c:v>11383</c:v>
                </c:pt>
                <c:pt idx="265">
                  <c:v>0</c:v>
                </c:pt>
                <c:pt idx="266">
                  <c:v>2046</c:v>
                </c:pt>
                <c:pt idx="267">
                  <c:v>45893</c:v>
                </c:pt>
                <c:pt idx="268">
                  <c:v>4331</c:v>
                </c:pt>
                <c:pt idx="269">
                  <c:v>4740</c:v>
                </c:pt>
                <c:pt idx="270">
                  <c:v>15525</c:v>
                </c:pt>
                <c:pt idx="271">
                  <c:v>2023</c:v>
                </c:pt>
                <c:pt idx="272">
                  <c:v>3025</c:v>
                </c:pt>
                <c:pt idx="273">
                  <c:v>126</c:v>
                </c:pt>
                <c:pt idx="274">
                  <c:v>1446</c:v>
                </c:pt>
                <c:pt idx="275">
                  <c:v>321</c:v>
                </c:pt>
                <c:pt idx="276">
                  <c:v>4169</c:v>
                </c:pt>
                <c:pt idx="277">
                  <c:v>8172</c:v>
                </c:pt>
                <c:pt idx="278">
                  <c:v>1426</c:v>
                </c:pt>
                <c:pt idx="279">
                  <c:v>48464</c:v>
                </c:pt>
                <c:pt idx="280">
                  <c:v>75</c:v>
                </c:pt>
                <c:pt idx="281">
                  <c:v>345</c:v>
                </c:pt>
                <c:pt idx="282">
                  <c:v>12802</c:v>
                </c:pt>
                <c:pt idx="283">
                  <c:v>489</c:v>
                </c:pt>
                <c:pt idx="284">
                  <c:v>223</c:v>
                </c:pt>
                <c:pt idx="285">
                  <c:v>1444</c:v>
                </c:pt>
                <c:pt idx="286">
                  <c:v>675</c:v>
                </c:pt>
                <c:pt idx="287">
                  <c:v>745</c:v>
                </c:pt>
                <c:pt idx="288">
                  <c:v>26219</c:v>
                </c:pt>
                <c:pt idx="289">
                  <c:v>93620</c:v>
                </c:pt>
                <c:pt idx="290">
                  <c:v>26941</c:v>
                </c:pt>
                <c:pt idx="291">
                  <c:v>48009</c:v>
                </c:pt>
                <c:pt idx="292">
                  <c:v>605</c:v>
                </c:pt>
                <c:pt idx="293">
                  <c:v>3790</c:v>
                </c:pt>
                <c:pt idx="294">
                  <c:v>1067</c:v>
                </c:pt>
                <c:pt idx="295">
                  <c:v>953</c:v>
                </c:pt>
                <c:pt idx="296">
                  <c:v>155</c:v>
                </c:pt>
                <c:pt idx="297">
                  <c:v>120</c:v>
                </c:pt>
                <c:pt idx="298">
                  <c:v>8024</c:v>
                </c:pt>
                <c:pt idx="299">
                  <c:v>45553</c:v>
                </c:pt>
                <c:pt idx="300">
                  <c:v>159</c:v>
                </c:pt>
                <c:pt idx="301">
                  <c:v>166</c:v>
                </c:pt>
                <c:pt idx="302">
                  <c:v>81</c:v>
                </c:pt>
                <c:pt idx="303">
                  <c:v>3692</c:v>
                </c:pt>
                <c:pt idx="304">
                  <c:v>906</c:v>
                </c:pt>
                <c:pt idx="305">
                  <c:v>2350</c:v>
                </c:pt>
                <c:pt idx="306">
                  <c:v>333</c:v>
                </c:pt>
                <c:pt idx="307">
                  <c:v>926</c:v>
                </c:pt>
                <c:pt idx="308">
                  <c:v>79</c:v>
                </c:pt>
                <c:pt idx="309">
                  <c:v>362</c:v>
                </c:pt>
                <c:pt idx="310">
                  <c:v>100</c:v>
                </c:pt>
                <c:pt idx="311">
                  <c:v>6108</c:v>
                </c:pt>
                <c:pt idx="312">
                  <c:v>9</c:v>
                </c:pt>
                <c:pt idx="313">
                  <c:v>297</c:v>
                </c:pt>
                <c:pt idx="314">
                  <c:v>541</c:v>
                </c:pt>
                <c:pt idx="315">
                  <c:v>966</c:v>
                </c:pt>
                <c:pt idx="316">
                  <c:v>249</c:v>
                </c:pt>
                <c:pt idx="317">
                  <c:v>605</c:v>
                </c:pt>
                <c:pt idx="318">
                  <c:v>164</c:v>
                </c:pt>
                <c:pt idx="319">
                  <c:v>554</c:v>
                </c:pt>
                <c:pt idx="320">
                  <c:v>108</c:v>
                </c:pt>
                <c:pt idx="321">
                  <c:v>79</c:v>
                </c:pt>
                <c:pt idx="322">
                  <c:v>243</c:v>
                </c:pt>
                <c:pt idx="323">
                  <c:v>1518</c:v>
                </c:pt>
                <c:pt idx="324">
                  <c:v>95</c:v>
                </c:pt>
                <c:pt idx="325">
                  <c:v>817</c:v>
                </c:pt>
                <c:pt idx="326">
                  <c:v>1323</c:v>
                </c:pt>
                <c:pt idx="327">
                  <c:v>81</c:v>
                </c:pt>
                <c:pt idx="328">
                  <c:v>517</c:v>
                </c:pt>
                <c:pt idx="329">
                  <c:v>237</c:v>
                </c:pt>
                <c:pt idx="330">
                  <c:v>1996</c:v>
                </c:pt>
                <c:pt idx="331">
                  <c:v>728</c:v>
                </c:pt>
                <c:pt idx="332">
                  <c:v>4746</c:v>
                </c:pt>
                <c:pt idx="333">
                  <c:v>1595</c:v>
                </c:pt>
                <c:pt idx="334">
                  <c:v>103</c:v>
                </c:pt>
                <c:pt idx="335">
                  <c:v>146</c:v>
                </c:pt>
                <c:pt idx="336">
                  <c:v>7822</c:v>
                </c:pt>
                <c:pt idx="337">
                  <c:v>844</c:v>
                </c:pt>
                <c:pt idx="338">
                  <c:v>2919</c:v>
                </c:pt>
                <c:pt idx="339">
                  <c:v>107</c:v>
                </c:pt>
                <c:pt idx="340">
                  <c:v>1688</c:v>
                </c:pt>
                <c:pt idx="341">
                  <c:v>83</c:v>
                </c:pt>
                <c:pt idx="342">
                  <c:v>367</c:v>
                </c:pt>
                <c:pt idx="343">
                  <c:v>32</c:v>
                </c:pt>
                <c:pt idx="344">
                  <c:v>126</c:v>
                </c:pt>
                <c:pt idx="345">
                  <c:v>348</c:v>
                </c:pt>
                <c:pt idx="346">
                  <c:v>4536</c:v>
                </c:pt>
                <c:pt idx="347">
                  <c:v>11606</c:v>
                </c:pt>
                <c:pt idx="348">
                  <c:v>17720</c:v>
                </c:pt>
                <c:pt idx="349">
                  <c:v>28744</c:v>
                </c:pt>
                <c:pt idx="350">
                  <c:v>412</c:v>
                </c:pt>
                <c:pt idx="351">
                  <c:v>49</c:v>
                </c:pt>
                <c:pt idx="352">
                  <c:v>448</c:v>
                </c:pt>
                <c:pt idx="353">
                  <c:v>196</c:v>
                </c:pt>
                <c:pt idx="354">
                  <c:v>58</c:v>
                </c:pt>
                <c:pt idx="355">
                  <c:v>799</c:v>
                </c:pt>
                <c:pt idx="356">
                  <c:v>102</c:v>
                </c:pt>
                <c:pt idx="357">
                  <c:v>1819</c:v>
                </c:pt>
                <c:pt idx="358">
                  <c:v>12780</c:v>
                </c:pt>
                <c:pt idx="359">
                  <c:v>2285</c:v>
                </c:pt>
                <c:pt idx="360">
                  <c:v>193</c:v>
                </c:pt>
                <c:pt idx="361">
                  <c:v>75</c:v>
                </c:pt>
                <c:pt idx="362">
                  <c:v>237</c:v>
                </c:pt>
                <c:pt idx="363">
                  <c:v>776</c:v>
                </c:pt>
                <c:pt idx="364">
                  <c:v>87</c:v>
                </c:pt>
                <c:pt idx="365">
                  <c:v>1383</c:v>
                </c:pt>
                <c:pt idx="366">
                  <c:v>5824</c:v>
                </c:pt>
                <c:pt idx="367">
                  <c:v>6549</c:v>
                </c:pt>
                <c:pt idx="368">
                  <c:v>1192</c:v>
                </c:pt>
                <c:pt idx="369">
                  <c:v>2840</c:v>
                </c:pt>
                <c:pt idx="370">
                  <c:v>12665</c:v>
                </c:pt>
                <c:pt idx="371">
                  <c:v>131</c:v>
                </c:pt>
                <c:pt idx="372">
                  <c:v>190</c:v>
                </c:pt>
                <c:pt idx="373">
                  <c:v>40</c:v>
                </c:pt>
                <c:pt idx="374">
                  <c:v>764</c:v>
                </c:pt>
                <c:pt idx="375">
                  <c:v>28</c:v>
                </c:pt>
                <c:pt idx="376">
                  <c:v>335</c:v>
                </c:pt>
                <c:pt idx="377">
                  <c:v>100</c:v>
                </c:pt>
                <c:pt idx="378">
                  <c:v>594</c:v>
                </c:pt>
                <c:pt idx="379">
                  <c:v>1496</c:v>
                </c:pt>
                <c:pt idx="380">
                  <c:v>3511</c:v>
                </c:pt>
                <c:pt idx="381">
                  <c:v>2119</c:v>
                </c:pt>
                <c:pt idx="382">
                  <c:v>1074</c:v>
                </c:pt>
                <c:pt idx="383">
                  <c:v>6532</c:v>
                </c:pt>
                <c:pt idx="384">
                  <c:v>14250</c:v>
                </c:pt>
                <c:pt idx="385">
                  <c:v>3218</c:v>
                </c:pt>
                <c:pt idx="386">
                  <c:v>14173</c:v>
                </c:pt>
                <c:pt idx="387">
                  <c:v>144</c:v>
                </c:pt>
                <c:pt idx="388">
                  <c:v>2106</c:v>
                </c:pt>
                <c:pt idx="389">
                  <c:v>0</c:v>
                </c:pt>
                <c:pt idx="390">
                  <c:v>306</c:v>
                </c:pt>
                <c:pt idx="391">
                  <c:v>137</c:v>
                </c:pt>
                <c:pt idx="392">
                  <c:v>1438</c:v>
                </c:pt>
                <c:pt idx="393">
                  <c:v>777</c:v>
                </c:pt>
                <c:pt idx="394">
                  <c:v>151</c:v>
                </c:pt>
                <c:pt idx="395">
                  <c:v>1475</c:v>
                </c:pt>
                <c:pt idx="396">
                  <c:v>959</c:v>
                </c:pt>
                <c:pt idx="397">
                  <c:v>32</c:v>
                </c:pt>
                <c:pt idx="398">
                  <c:v>730</c:v>
                </c:pt>
                <c:pt idx="399">
                  <c:v>1108</c:v>
                </c:pt>
                <c:pt idx="400">
                  <c:v>117</c:v>
                </c:pt>
                <c:pt idx="401">
                  <c:v>670</c:v>
                </c:pt>
                <c:pt idx="402">
                  <c:v>516</c:v>
                </c:pt>
                <c:pt idx="403">
                  <c:v>3318</c:v>
                </c:pt>
                <c:pt idx="404">
                  <c:v>2240</c:v>
                </c:pt>
                <c:pt idx="405">
                  <c:v>239</c:v>
                </c:pt>
                <c:pt idx="406">
                  <c:v>1963</c:v>
                </c:pt>
                <c:pt idx="407">
                  <c:v>2400</c:v>
                </c:pt>
                <c:pt idx="408">
                  <c:v>21836</c:v>
                </c:pt>
                <c:pt idx="409">
                  <c:v>413</c:v>
                </c:pt>
                <c:pt idx="410">
                  <c:v>3335</c:v>
                </c:pt>
                <c:pt idx="411">
                  <c:v>60</c:v>
                </c:pt>
                <c:pt idx="412">
                  <c:v>30</c:v>
                </c:pt>
                <c:pt idx="413">
                  <c:v>30</c:v>
                </c:pt>
                <c:pt idx="414">
                  <c:v>2192</c:v>
                </c:pt>
                <c:pt idx="415">
                  <c:v>42</c:v>
                </c:pt>
                <c:pt idx="416">
                  <c:v>80952</c:v>
                </c:pt>
                <c:pt idx="417">
                  <c:v>3411</c:v>
                </c:pt>
                <c:pt idx="418">
                  <c:v>23717</c:v>
                </c:pt>
                <c:pt idx="419">
                  <c:v>6617</c:v>
                </c:pt>
                <c:pt idx="420">
                  <c:v>15865</c:v>
                </c:pt>
                <c:pt idx="421">
                  <c:v>16997</c:v>
                </c:pt>
                <c:pt idx="422">
                  <c:v>8845</c:v>
                </c:pt>
                <c:pt idx="423">
                  <c:v>17819</c:v>
                </c:pt>
                <c:pt idx="424">
                  <c:v>955</c:v>
                </c:pt>
                <c:pt idx="425">
                  <c:v>3838</c:v>
                </c:pt>
                <c:pt idx="426">
                  <c:v>1669</c:v>
                </c:pt>
                <c:pt idx="427">
                  <c:v>13125</c:v>
                </c:pt>
                <c:pt idx="428">
                  <c:v>12821</c:v>
                </c:pt>
                <c:pt idx="429">
                  <c:v>24500</c:v>
                </c:pt>
                <c:pt idx="430">
                  <c:v>107</c:v>
                </c:pt>
                <c:pt idx="431">
                  <c:v>3250</c:v>
                </c:pt>
                <c:pt idx="432">
                  <c:v>52</c:v>
                </c:pt>
                <c:pt idx="433">
                  <c:v>1923</c:v>
                </c:pt>
                <c:pt idx="434">
                  <c:v>2264</c:v>
                </c:pt>
                <c:pt idx="435">
                  <c:v>1530</c:v>
                </c:pt>
                <c:pt idx="436">
                  <c:v>144</c:v>
                </c:pt>
                <c:pt idx="437">
                  <c:v>4110</c:v>
                </c:pt>
                <c:pt idx="438">
                  <c:v>56</c:v>
                </c:pt>
                <c:pt idx="439">
                  <c:v>3303</c:v>
                </c:pt>
                <c:pt idx="440">
                  <c:v>7219</c:v>
                </c:pt>
                <c:pt idx="441">
                  <c:v>11984</c:v>
                </c:pt>
                <c:pt idx="442">
                  <c:v>886</c:v>
                </c:pt>
                <c:pt idx="443">
                  <c:v>122</c:v>
                </c:pt>
                <c:pt idx="444">
                  <c:v>260</c:v>
                </c:pt>
                <c:pt idx="445">
                  <c:v>164</c:v>
                </c:pt>
                <c:pt idx="446">
                  <c:v>1045</c:v>
                </c:pt>
                <c:pt idx="447">
                  <c:v>224</c:v>
                </c:pt>
                <c:pt idx="448">
                  <c:v>279</c:v>
                </c:pt>
                <c:pt idx="449">
                  <c:v>17922</c:v>
                </c:pt>
                <c:pt idx="450">
                  <c:v>107761</c:v>
                </c:pt>
                <c:pt idx="451">
                  <c:v>1013</c:v>
                </c:pt>
                <c:pt idx="452">
                  <c:v>4057</c:v>
                </c:pt>
                <c:pt idx="453">
                  <c:v>63</c:v>
                </c:pt>
                <c:pt idx="454">
                  <c:v>40554</c:v>
                </c:pt>
                <c:pt idx="455">
                  <c:v>218</c:v>
                </c:pt>
                <c:pt idx="456">
                  <c:v>60</c:v>
                </c:pt>
                <c:pt idx="457">
                  <c:v>1123</c:v>
                </c:pt>
                <c:pt idx="458">
                  <c:v>2393</c:v>
                </c:pt>
                <c:pt idx="459">
                  <c:v>3017</c:v>
                </c:pt>
                <c:pt idx="460">
                  <c:v>14144</c:v>
                </c:pt>
                <c:pt idx="461">
                  <c:v>771</c:v>
                </c:pt>
                <c:pt idx="462">
                  <c:v>5773</c:v>
                </c:pt>
                <c:pt idx="463">
                  <c:v>18012</c:v>
                </c:pt>
                <c:pt idx="464">
                  <c:v>5626</c:v>
                </c:pt>
                <c:pt idx="465">
                  <c:v>36638</c:v>
                </c:pt>
                <c:pt idx="466">
                  <c:v>25911</c:v>
                </c:pt>
                <c:pt idx="467">
                  <c:v>1156</c:v>
                </c:pt>
                <c:pt idx="468">
                  <c:v>72</c:v>
                </c:pt>
                <c:pt idx="469">
                  <c:v>56</c:v>
                </c:pt>
                <c:pt idx="470">
                  <c:v>3547</c:v>
                </c:pt>
                <c:pt idx="471">
                  <c:v>13942</c:v>
                </c:pt>
                <c:pt idx="472">
                  <c:v>57940</c:v>
                </c:pt>
                <c:pt idx="473">
                  <c:v>266</c:v>
                </c:pt>
                <c:pt idx="474">
                  <c:v>2138</c:v>
                </c:pt>
                <c:pt idx="475">
                  <c:v>0</c:v>
                </c:pt>
                <c:pt idx="476">
                  <c:v>8050</c:v>
                </c:pt>
                <c:pt idx="477">
                  <c:v>2208</c:v>
                </c:pt>
                <c:pt idx="478">
                  <c:v>2275</c:v>
                </c:pt>
                <c:pt idx="479">
                  <c:v>105</c:v>
                </c:pt>
                <c:pt idx="480">
                  <c:v>332</c:v>
                </c:pt>
                <c:pt idx="481">
                  <c:v>950</c:v>
                </c:pt>
                <c:pt idx="482">
                  <c:v>2298</c:v>
                </c:pt>
                <c:pt idx="483">
                  <c:v>1338</c:v>
                </c:pt>
                <c:pt idx="484">
                  <c:v>5389</c:v>
                </c:pt>
                <c:pt idx="485">
                  <c:v>41</c:v>
                </c:pt>
                <c:pt idx="486">
                  <c:v>3125</c:v>
                </c:pt>
                <c:pt idx="487">
                  <c:v>9748</c:v>
                </c:pt>
                <c:pt idx="488">
                  <c:v>1136</c:v>
                </c:pt>
                <c:pt idx="489">
                  <c:v>397</c:v>
                </c:pt>
                <c:pt idx="490">
                  <c:v>1470</c:v>
                </c:pt>
                <c:pt idx="491">
                  <c:v>7117</c:v>
                </c:pt>
                <c:pt idx="492">
                  <c:v>35267</c:v>
                </c:pt>
                <c:pt idx="493">
                  <c:v>19618</c:v>
                </c:pt>
                <c:pt idx="494">
                  <c:v>72321</c:v>
                </c:pt>
                <c:pt idx="495">
                  <c:v>15</c:v>
                </c:pt>
                <c:pt idx="496">
                  <c:v>1532</c:v>
                </c:pt>
                <c:pt idx="497">
                  <c:v>9432</c:v>
                </c:pt>
                <c:pt idx="498">
                  <c:v>42069</c:v>
                </c:pt>
                <c:pt idx="499">
                  <c:v>30</c:v>
                </c:pt>
                <c:pt idx="500">
                  <c:v>1975</c:v>
                </c:pt>
                <c:pt idx="501">
                  <c:v>7941</c:v>
                </c:pt>
                <c:pt idx="502">
                  <c:v>36958</c:v>
                </c:pt>
                <c:pt idx="503">
                  <c:v>112</c:v>
                </c:pt>
                <c:pt idx="504">
                  <c:v>966</c:v>
                </c:pt>
                <c:pt idx="505">
                  <c:v>4863</c:v>
                </c:pt>
                <c:pt idx="506">
                  <c:v>5374</c:v>
                </c:pt>
                <c:pt idx="507">
                  <c:v>7455</c:v>
                </c:pt>
                <c:pt idx="508">
                  <c:v>141</c:v>
                </c:pt>
                <c:pt idx="509">
                  <c:v>315</c:v>
                </c:pt>
                <c:pt idx="510">
                  <c:v>196</c:v>
                </c:pt>
                <c:pt idx="511">
                  <c:v>402</c:v>
                </c:pt>
                <c:pt idx="512">
                  <c:v>671</c:v>
                </c:pt>
                <c:pt idx="513">
                  <c:v>6902</c:v>
                </c:pt>
                <c:pt idx="514">
                  <c:v>66</c:v>
                </c:pt>
                <c:pt idx="515">
                  <c:v>540</c:v>
                </c:pt>
                <c:pt idx="516">
                  <c:v>86</c:v>
                </c:pt>
                <c:pt idx="517">
                  <c:v>4765</c:v>
                </c:pt>
                <c:pt idx="518">
                  <c:v>28</c:v>
                </c:pt>
                <c:pt idx="519">
                  <c:v>700</c:v>
                </c:pt>
                <c:pt idx="520">
                  <c:v>5194</c:v>
                </c:pt>
                <c:pt idx="521">
                  <c:v>526</c:v>
                </c:pt>
                <c:pt idx="522">
                  <c:v>5613</c:v>
                </c:pt>
                <c:pt idx="523">
                  <c:v>565</c:v>
                </c:pt>
                <c:pt idx="524">
                  <c:v>1416</c:v>
                </c:pt>
                <c:pt idx="525">
                  <c:v>11</c:v>
                </c:pt>
                <c:pt idx="526">
                  <c:v>2847</c:v>
                </c:pt>
                <c:pt idx="527">
                  <c:v>76</c:v>
                </c:pt>
                <c:pt idx="528">
                  <c:v>3493</c:v>
                </c:pt>
                <c:pt idx="529">
                  <c:v>9823</c:v>
                </c:pt>
                <c:pt idx="530">
                  <c:v>1645</c:v>
                </c:pt>
                <c:pt idx="531">
                  <c:v>4307</c:v>
                </c:pt>
                <c:pt idx="532">
                  <c:v>5974</c:v>
                </c:pt>
                <c:pt idx="533">
                  <c:v>741</c:v>
                </c:pt>
                <c:pt idx="534">
                  <c:v>2175</c:v>
                </c:pt>
                <c:pt idx="535">
                  <c:v>10649</c:v>
                </c:pt>
                <c:pt idx="536">
                  <c:v>8349</c:v>
                </c:pt>
                <c:pt idx="537">
                  <c:v>903</c:v>
                </c:pt>
                <c:pt idx="538">
                  <c:v>4566</c:v>
                </c:pt>
                <c:pt idx="539">
                  <c:v>25</c:v>
                </c:pt>
                <c:pt idx="540">
                  <c:v>136</c:v>
                </c:pt>
                <c:pt idx="541">
                  <c:v>370</c:v>
                </c:pt>
                <c:pt idx="542">
                  <c:v>9579</c:v>
                </c:pt>
                <c:pt idx="543">
                  <c:v>1671</c:v>
                </c:pt>
                <c:pt idx="544">
                  <c:v>22</c:v>
                </c:pt>
                <c:pt idx="545">
                  <c:v>5652</c:v>
                </c:pt>
                <c:pt idx="546">
                  <c:v>680</c:v>
                </c:pt>
                <c:pt idx="547">
                  <c:v>4061</c:v>
                </c:pt>
                <c:pt idx="548">
                  <c:v>1248</c:v>
                </c:pt>
                <c:pt idx="549">
                  <c:v>8953</c:v>
                </c:pt>
                <c:pt idx="550">
                  <c:v>10307</c:v>
                </c:pt>
                <c:pt idx="551">
                  <c:v>84516</c:v>
                </c:pt>
                <c:pt idx="552">
                  <c:v>19</c:v>
                </c:pt>
                <c:pt idx="553">
                  <c:v>2506</c:v>
                </c:pt>
                <c:pt idx="554">
                  <c:v>5560</c:v>
                </c:pt>
                <c:pt idx="555">
                  <c:v>231</c:v>
                </c:pt>
                <c:pt idx="556">
                  <c:v>724</c:v>
                </c:pt>
                <c:pt idx="557">
                  <c:v>831</c:v>
                </c:pt>
                <c:pt idx="558">
                  <c:v>10276</c:v>
                </c:pt>
                <c:pt idx="559">
                  <c:v>893</c:v>
                </c:pt>
                <c:pt idx="560">
                  <c:v>314</c:v>
                </c:pt>
                <c:pt idx="561">
                  <c:v>8993</c:v>
                </c:pt>
                <c:pt idx="562">
                  <c:v>54917</c:v>
                </c:pt>
                <c:pt idx="563">
                  <c:v>186</c:v>
                </c:pt>
                <c:pt idx="564">
                  <c:v>14787</c:v>
                </c:pt>
                <c:pt idx="565">
                  <c:v>36820</c:v>
                </c:pt>
                <c:pt idx="566">
                  <c:v>96026</c:v>
                </c:pt>
                <c:pt idx="567">
                  <c:v>956</c:v>
                </c:pt>
                <c:pt idx="568">
                  <c:v>6012</c:v>
                </c:pt>
                <c:pt idx="569">
                  <c:v>4604</c:v>
                </c:pt>
                <c:pt idx="570">
                  <c:v>14425</c:v>
                </c:pt>
                <c:pt idx="571">
                  <c:v>281</c:v>
                </c:pt>
                <c:pt idx="572">
                  <c:v>671</c:v>
                </c:pt>
                <c:pt idx="573">
                  <c:v>3362</c:v>
                </c:pt>
                <c:pt idx="574">
                  <c:v>963</c:v>
                </c:pt>
                <c:pt idx="575">
                  <c:v>406</c:v>
                </c:pt>
                <c:pt idx="576">
                  <c:v>16259</c:v>
                </c:pt>
                <c:pt idx="577">
                  <c:v>222</c:v>
                </c:pt>
                <c:pt idx="578">
                  <c:v>1951</c:v>
                </c:pt>
                <c:pt idx="579">
                  <c:v>7352</c:v>
                </c:pt>
                <c:pt idx="580">
                  <c:v>1855</c:v>
                </c:pt>
                <c:pt idx="581">
                  <c:v>996</c:v>
                </c:pt>
                <c:pt idx="582">
                  <c:v>3489</c:v>
                </c:pt>
                <c:pt idx="583">
                  <c:v>11961</c:v>
                </c:pt>
                <c:pt idx="584">
                  <c:v>237</c:v>
                </c:pt>
                <c:pt idx="585">
                  <c:v>1947</c:v>
                </c:pt>
                <c:pt idx="586">
                  <c:v>58</c:v>
                </c:pt>
                <c:pt idx="587">
                  <c:v>668</c:v>
                </c:pt>
                <c:pt idx="588">
                  <c:v>765</c:v>
                </c:pt>
                <c:pt idx="589">
                  <c:v>1315</c:v>
                </c:pt>
                <c:pt idx="590">
                  <c:v>38</c:v>
                </c:pt>
                <c:pt idx="591">
                  <c:v>4818</c:v>
                </c:pt>
                <c:pt idx="592">
                  <c:v>2294</c:v>
                </c:pt>
                <c:pt idx="593">
                  <c:v>10073</c:v>
                </c:pt>
                <c:pt idx="594">
                  <c:v>14939</c:v>
                </c:pt>
                <c:pt idx="595">
                  <c:v>12003</c:v>
                </c:pt>
                <c:pt idx="596">
                  <c:v>3288</c:v>
                </c:pt>
                <c:pt idx="597">
                  <c:v>2616</c:v>
                </c:pt>
                <c:pt idx="598">
                  <c:v>12814</c:v>
                </c:pt>
                <c:pt idx="599">
                  <c:v>1686</c:v>
                </c:pt>
                <c:pt idx="600">
                  <c:v>7510</c:v>
                </c:pt>
                <c:pt idx="601">
                  <c:v>59935</c:v>
                </c:pt>
                <c:pt idx="602">
                  <c:v>17</c:v>
                </c:pt>
                <c:pt idx="603">
                  <c:v>3511</c:v>
                </c:pt>
                <c:pt idx="604">
                  <c:v>1431</c:v>
                </c:pt>
                <c:pt idx="605">
                  <c:v>91</c:v>
                </c:pt>
                <c:pt idx="606">
                  <c:v>1045</c:v>
                </c:pt>
                <c:pt idx="607">
                  <c:v>9897</c:v>
                </c:pt>
                <c:pt idx="608">
                  <c:v>4533</c:v>
                </c:pt>
                <c:pt idx="609">
                  <c:v>44096</c:v>
                </c:pt>
                <c:pt idx="610">
                  <c:v>194</c:v>
                </c:pt>
                <c:pt idx="611">
                  <c:v>771</c:v>
                </c:pt>
                <c:pt idx="612">
                  <c:v>3285</c:v>
                </c:pt>
                <c:pt idx="613">
                  <c:v>11223</c:v>
                </c:pt>
                <c:pt idx="614">
                  <c:v>21198</c:v>
                </c:pt>
                <c:pt idx="615">
                  <c:v>3105</c:v>
                </c:pt>
                <c:pt idx="616">
                  <c:v>2580</c:v>
                </c:pt>
                <c:pt idx="617">
                  <c:v>11560</c:v>
                </c:pt>
                <c:pt idx="618">
                  <c:v>43545</c:v>
                </c:pt>
                <c:pt idx="619">
                  <c:v>56835</c:v>
                </c:pt>
                <c:pt idx="620">
                  <c:v>372</c:v>
                </c:pt>
                <c:pt idx="621">
                  <c:v>2267</c:v>
                </c:pt>
                <c:pt idx="622">
                  <c:v>9972</c:v>
                </c:pt>
                <c:pt idx="623">
                  <c:v>4833</c:v>
                </c:pt>
                <c:pt idx="624">
                  <c:v>37321</c:v>
                </c:pt>
                <c:pt idx="625">
                  <c:v>3267</c:v>
                </c:pt>
                <c:pt idx="626">
                  <c:v>8009</c:v>
                </c:pt>
                <c:pt idx="627">
                  <c:v>1728</c:v>
                </c:pt>
                <c:pt idx="628">
                  <c:v>598</c:v>
                </c:pt>
                <c:pt idx="629">
                  <c:v>1592</c:v>
                </c:pt>
                <c:pt idx="630">
                  <c:v>1434</c:v>
                </c:pt>
                <c:pt idx="631">
                  <c:v>1595</c:v>
                </c:pt>
                <c:pt idx="632">
                  <c:v>1488</c:v>
                </c:pt>
                <c:pt idx="633">
                  <c:v>12770</c:v>
                </c:pt>
                <c:pt idx="634">
                  <c:v>244</c:v>
                </c:pt>
                <c:pt idx="635">
                  <c:v>566</c:v>
                </c:pt>
                <c:pt idx="636">
                  <c:v>246</c:v>
                </c:pt>
                <c:pt idx="637">
                  <c:v>86</c:v>
                </c:pt>
                <c:pt idx="638">
                  <c:v>3033</c:v>
                </c:pt>
                <c:pt idx="639">
                  <c:v>238</c:v>
                </c:pt>
                <c:pt idx="640">
                  <c:v>793</c:v>
                </c:pt>
                <c:pt idx="641">
                  <c:v>0</c:v>
                </c:pt>
                <c:pt idx="642">
                  <c:v>2588</c:v>
                </c:pt>
                <c:pt idx="643">
                  <c:v>82</c:v>
                </c:pt>
                <c:pt idx="644">
                  <c:v>1392</c:v>
                </c:pt>
                <c:pt idx="645">
                  <c:v>499</c:v>
                </c:pt>
                <c:pt idx="646">
                  <c:v>528</c:v>
                </c:pt>
                <c:pt idx="647">
                  <c:v>552</c:v>
                </c:pt>
                <c:pt idx="648">
                  <c:v>64227</c:v>
                </c:pt>
                <c:pt idx="649">
                  <c:v>36861</c:v>
                </c:pt>
                <c:pt idx="650">
                  <c:v>10785</c:v>
                </c:pt>
                <c:pt idx="651">
                  <c:v>10</c:v>
                </c:pt>
                <c:pt idx="652">
                  <c:v>130</c:v>
                </c:pt>
                <c:pt idx="653">
                  <c:v>25229</c:v>
                </c:pt>
                <c:pt idx="654">
                  <c:v>62686</c:v>
                </c:pt>
                <c:pt idx="655">
                  <c:v>1451</c:v>
                </c:pt>
                <c:pt idx="656">
                  <c:v>8689</c:v>
                </c:pt>
                <c:pt idx="657">
                  <c:v>1304</c:v>
                </c:pt>
                <c:pt idx="658">
                  <c:v>7845</c:v>
                </c:pt>
                <c:pt idx="659">
                  <c:v>5338</c:v>
                </c:pt>
                <c:pt idx="660">
                  <c:v>12165</c:v>
                </c:pt>
                <c:pt idx="661">
                  <c:v>36367</c:v>
                </c:pt>
                <c:pt idx="662">
                  <c:v>1590</c:v>
                </c:pt>
                <c:pt idx="663">
                  <c:v>2648</c:v>
                </c:pt>
                <c:pt idx="664">
                  <c:v>437</c:v>
                </c:pt>
                <c:pt idx="665">
                  <c:v>9317</c:v>
                </c:pt>
                <c:pt idx="666">
                  <c:v>3837</c:v>
                </c:pt>
                <c:pt idx="667">
                  <c:v>1881</c:v>
                </c:pt>
                <c:pt idx="668">
                  <c:v>1285</c:v>
                </c:pt>
                <c:pt idx="669">
                  <c:v>535</c:v>
                </c:pt>
                <c:pt idx="670">
                  <c:v>0</c:v>
                </c:pt>
                <c:pt idx="671">
                  <c:v>525</c:v>
                </c:pt>
                <c:pt idx="672">
                  <c:v>2140</c:v>
                </c:pt>
                <c:pt idx="673">
                  <c:v>1060</c:v>
                </c:pt>
                <c:pt idx="674">
                  <c:v>27</c:v>
                </c:pt>
                <c:pt idx="675">
                  <c:v>3592</c:v>
                </c:pt>
                <c:pt idx="676">
                  <c:v>780</c:v>
                </c:pt>
                <c:pt idx="677">
                  <c:v>1321</c:v>
                </c:pt>
                <c:pt idx="678">
                  <c:v>1482</c:v>
                </c:pt>
                <c:pt idx="679">
                  <c:v>620</c:v>
                </c:pt>
                <c:pt idx="680">
                  <c:v>1662</c:v>
                </c:pt>
                <c:pt idx="681">
                  <c:v>104</c:v>
                </c:pt>
                <c:pt idx="682">
                  <c:v>7925</c:v>
                </c:pt>
                <c:pt idx="683">
                  <c:v>225</c:v>
                </c:pt>
                <c:pt idx="684">
                  <c:v>143</c:v>
                </c:pt>
                <c:pt idx="685">
                  <c:v>1111</c:v>
                </c:pt>
                <c:pt idx="686">
                  <c:v>151</c:v>
                </c:pt>
                <c:pt idx="687">
                  <c:v>6478</c:v>
                </c:pt>
                <c:pt idx="688">
                  <c:v>16458</c:v>
                </c:pt>
                <c:pt idx="689">
                  <c:v>5632</c:v>
                </c:pt>
                <c:pt idx="690">
                  <c:v>1025</c:v>
                </c:pt>
                <c:pt idx="691">
                  <c:v>14863</c:v>
                </c:pt>
                <c:pt idx="692">
                  <c:v>1121</c:v>
                </c:pt>
                <c:pt idx="693">
                  <c:v>249</c:v>
                </c:pt>
                <c:pt idx="694">
                  <c:v>433</c:v>
                </c:pt>
                <c:pt idx="695">
                  <c:v>252</c:v>
                </c:pt>
                <c:pt idx="696">
                  <c:v>611</c:v>
                </c:pt>
                <c:pt idx="697">
                  <c:v>249</c:v>
                </c:pt>
                <c:pt idx="698">
                  <c:v>1572</c:v>
                </c:pt>
                <c:pt idx="699">
                  <c:v>10557</c:v>
                </c:pt>
                <c:pt idx="700">
                  <c:v>42680</c:v>
                </c:pt>
                <c:pt idx="701">
                  <c:v>6055</c:v>
                </c:pt>
                <c:pt idx="702">
                  <c:v>2927</c:v>
                </c:pt>
                <c:pt idx="703">
                  <c:v>7075</c:v>
                </c:pt>
                <c:pt idx="704">
                  <c:v>107</c:v>
                </c:pt>
                <c:pt idx="705">
                  <c:v>7240</c:v>
                </c:pt>
                <c:pt idx="706">
                  <c:v>102</c:v>
                </c:pt>
                <c:pt idx="707">
                  <c:v>0</c:v>
                </c:pt>
                <c:pt idx="708">
                  <c:v>0</c:v>
                </c:pt>
                <c:pt idx="709">
                  <c:v>197</c:v>
                </c:pt>
                <c:pt idx="710">
                  <c:v>1762</c:v>
                </c:pt>
                <c:pt idx="711">
                  <c:v>3389</c:v>
                </c:pt>
                <c:pt idx="712">
                  <c:v>127</c:v>
                </c:pt>
                <c:pt idx="713">
                  <c:v>103</c:v>
                </c:pt>
                <c:pt idx="714">
                  <c:v>613</c:v>
                </c:pt>
                <c:pt idx="715">
                  <c:v>914</c:v>
                </c:pt>
                <c:pt idx="716">
                  <c:v>5085</c:v>
                </c:pt>
                <c:pt idx="717">
                  <c:v>73</c:v>
                </c:pt>
                <c:pt idx="718">
                  <c:v>405</c:v>
                </c:pt>
                <c:pt idx="719">
                  <c:v>13805</c:v>
                </c:pt>
                <c:pt idx="720">
                  <c:v>0</c:v>
                </c:pt>
                <c:pt idx="721">
                  <c:v>67</c:v>
                </c:pt>
                <c:pt idx="722">
                  <c:v>119</c:v>
                </c:pt>
                <c:pt idx="723">
                  <c:v>217</c:v>
                </c:pt>
                <c:pt idx="724">
                  <c:v>1688</c:v>
                </c:pt>
                <c:pt idx="725">
                  <c:v>306</c:v>
                </c:pt>
                <c:pt idx="726">
                  <c:v>255</c:v>
                </c:pt>
                <c:pt idx="727">
                  <c:v>1711</c:v>
                </c:pt>
                <c:pt idx="728">
                  <c:v>92</c:v>
                </c:pt>
                <c:pt idx="729">
                  <c:v>2421</c:v>
                </c:pt>
                <c:pt idx="730">
                  <c:v>8718</c:v>
                </c:pt>
                <c:pt idx="731">
                  <c:v>102</c:v>
                </c:pt>
                <c:pt idx="732">
                  <c:v>1398</c:v>
                </c:pt>
                <c:pt idx="733">
                  <c:v>14</c:v>
                </c:pt>
                <c:pt idx="734">
                  <c:v>48</c:v>
                </c:pt>
                <c:pt idx="735">
                  <c:v>171</c:v>
                </c:pt>
                <c:pt idx="736">
                  <c:v>409</c:v>
                </c:pt>
                <c:pt idx="737">
                  <c:v>4503</c:v>
                </c:pt>
                <c:pt idx="738">
                  <c:v>17143</c:v>
                </c:pt>
                <c:pt idx="739">
                  <c:v>90</c:v>
                </c:pt>
                <c:pt idx="740">
                  <c:v>97</c:v>
                </c:pt>
                <c:pt idx="741">
                  <c:v>1258</c:v>
                </c:pt>
                <c:pt idx="742">
                  <c:v>796</c:v>
                </c:pt>
                <c:pt idx="743">
                  <c:v>646</c:v>
                </c:pt>
                <c:pt idx="744">
                  <c:v>917</c:v>
                </c:pt>
                <c:pt idx="745">
                  <c:v>627</c:v>
                </c:pt>
                <c:pt idx="746">
                  <c:v>2624</c:v>
                </c:pt>
                <c:pt idx="747">
                  <c:v>416</c:v>
                </c:pt>
                <c:pt idx="748">
                  <c:v>24</c:v>
                </c:pt>
                <c:pt idx="749">
                  <c:v>1844</c:v>
                </c:pt>
                <c:pt idx="750">
                  <c:v>6133</c:v>
                </c:pt>
                <c:pt idx="751">
                  <c:v>380</c:v>
                </c:pt>
                <c:pt idx="752">
                  <c:v>2619</c:v>
                </c:pt>
                <c:pt idx="753">
                  <c:v>6236</c:v>
                </c:pt>
                <c:pt idx="754">
                  <c:v>1363</c:v>
                </c:pt>
                <c:pt idx="755">
                  <c:v>242</c:v>
                </c:pt>
                <c:pt idx="756">
                  <c:v>34596</c:v>
                </c:pt>
                <c:pt idx="757">
                  <c:v>30262</c:v>
                </c:pt>
                <c:pt idx="758">
                  <c:v>190</c:v>
                </c:pt>
                <c:pt idx="759">
                  <c:v>35</c:v>
                </c:pt>
                <c:pt idx="760">
                  <c:v>432</c:v>
                </c:pt>
                <c:pt idx="761">
                  <c:v>14792</c:v>
                </c:pt>
                <c:pt idx="762">
                  <c:v>257</c:v>
                </c:pt>
                <c:pt idx="763">
                  <c:v>2521</c:v>
                </c:pt>
                <c:pt idx="764">
                  <c:v>4179</c:v>
                </c:pt>
                <c:pt idx="765">
                  <c:v>117</c:v>
                </c:pt>
                <c:pt idx="766">
                  <c:v>0</c:v>
                </c:pt>
                <c:pt idx="767">
                  <c:v>12</c:v>
                </c:pt>
                <c:pt idx="768">
                  <c:v>28</c:v>
                </c:pt>
                <c:pt idx="769">
                  <c:v>234</c:v>
                </c:pt>
                <c:pt idx="770">
                  <c:v>90</c:v>
                </c:pt>
                <c:pt idx="771">
                  <c:v>51228</c:v>
                </c:pt>
                <c:pt idx="772">
                  <c:v>495</c:v>
                </c:pt>
                <c:pt idx="773">
                  <c:v>2411</c:v>
                </c:pt>
                <c:pt idx="774">
                  <c:v>12925</c:v>
                </c:pt>
                <c:pt idx="775">
                  <c:v>65</c:v>
                </c:pt>
                <c:pt idx="776">
                  <c:v>1514</c:v>
                </c:pt>
                <c:pt idx="777">
                  <c:v>10851</c:v>
                </c:pt>
                <c:pt idx="778">
                  <c:v>425</c:v>
                </c:pt>
                <c:pt idx="779">
                  <c:v>105</c:v>
                </c:pt>
                <c:pt idx="780">
                  <c:v>2797</c:v>
                </c:pt>
                <c:pt idx="781">
                  <c:v>7505</c:v>
                </c:pt>
                <c:pt idx="782">
                  <c:v>4685</c:v>
                </c:pt>
                <c:pt idx="783">
                  <c:v>10521</c:v>
                </c:pt>
                <c:pt idx="784">
                  <c:v>600</c:v>
                </c:pt>
                <c:pt idx="785">
                  <c:v>1157</c:v>
                </c:pt>
                <c:pt idx="786">
                  <c:v>51</c:v>
                </c:pt>
                <c:pt idx="787">
                  <c:v>2634</c:v>
                </c:pt>
                <c:pt idx="788">
                  <c:v>8991</c:v>
                </c:pt>
                <c:pt idx="789">
                  <c:v>1370</c:v>
                </c:pt>
                <c:pt idx="790">
                  <c:v>1850</c:v>
                </c:pt>
                <c:pt idx="791">
                  <c:v>1282</c:v>
                </c:pt>
                <c:pt idx="792">
                  <c:v>583</c:v>
                </c:pt>
                <c:pt idx="793">
                  <c:v>10183</c:v>
                </c:pt>
                <c:pt idx="794">
                  <c:v>7578</c:v>
                </c:pt>
                <c:pt idx="795">
                  <c:v>153</c:v>
                </c:pt>
                <c:pt idx="796">
                  <c:v>3742</c:v>
                </c:pt>
                <c:pt idx="797">
                  <c:v>205</c:v>
                </c:pt>
                <c:pt idx="798">
                  <c:v>1599</c:v>
                </c:pt>
                <c:pt idx="799">
                  <c:v>1371</c:v>
                </c:pt>
                <c:pt idx="800">
                  <c:v>1641</c:v>
                </c:pt>
                <c:pt idx="801">
                  <c:v>48</c:v>
                </c:pt>
                <c:pt idx="802">
                  <c:v>0</c:v>
                </c:pt>
                <c:pt idx="803">
                  <c:v>82</c:v>
                </c:pt>
                <c:pt idx="804">
                  <c:v>347</c:v>
                </c:pt>
                <c:pt idx="805">
                  <c:v>0</c:v>
                </c:pt>
                <c:pt idx="806">
                  <c:v>80</c:v>
                </c:pt>
                <c:pt idx="807">
                  <c:v>208</c:v>
                </c:pt>
                <c:pt idx="808">
                  <c:v>147</c:v>
                </c:pt>
                <c:pt idx="809">
                  <c:v>100</c:v>
                </c:pt>
                <c:pt idx="810">
                  <c:v>92</c:v>
                </c:pt>
                <c:pt idx="811">
                  <c:v>15</c:v>
                </c:pt>
                <c:pt idx="812">
                  <c:v>280</c:v>
                </c:pt>
                <c:pt idx="813">
                  <c:v>145</c:v>
                </c:pt>
                <c:pt idx="814">
                  <c:v>101457</c:v>
                </c:pt>
                <c:pt idx="815">
                  <c:v>157</c:v>
                </c:pt>
                <c:pt idx="816">
                  <c:v>4421</c:v>
                </c:pt>
                <c:pt idx="817">
                  <c:v>190</c:v>
                </c:pt>
                <c:pt idx="818">
                  <c:v>249</c:v>
                </c:pt>
                <c:pt idx="819">
                  <c:v>1091</c:v>
                </c:pt>
                <c:pt idx="820">
                  <c:v>281</c:v>
                </c:pt>
                <c:pt idx="821">
                  <c:v>5418</c:v>
                </c:pt>
                <c:pt idx="822">
                  <c:v>83</c:v>
                </c:pt>
                <c:pt idx="823">
                  <c:v>44</c:v>
                </c:pt>
                <c:pt idx="824">
                  <c:v>21</c:v>
                </c:pt>
                <c:pt idx="825">
                  <c:v>1104</c:v>
                </c:pt>
                <c:pt idx="826">
                  <c:v>6632</c:v>
                </c:pt>
                <c:pt idx="827">
                  <c:v>4258</c:v>
                </c:pt>
                <c:pt idx="828">
                  <c:v>8938</c:v>
                </c:pt>
                <c:pt idx="829">
                  <c:v>777</c:v>
                </c:pt>
                <c:pt idx="830">
                  <c:v>91</c:v>
                </c:pt>
                <c:pt idx="831">
                  <c:v>1511</c:v>
                </c:pt>
                <c:pt idx="832">
                  <c:v>1338</c:v>
                </c:pt>
                <c:pt idx="833">
                  <c:v>1418</c:v>
                </c:pt>
                <c:pt idx="834">
                  <c:v>2481</c:v>
                </c:pt>
                <c:pt idx="835">
                  <c:v>328</c:v>
                </c:pt>
                <c:pt idx="836">
                  <c:v>165</c:v>
                </c:pt>
                <c:pt idx="837">
                  <c:v>52</c:v>
                </c:pt>
                <c:pt idx="838">
                  <c:v>26</c:v>
                </c:pt>
                <c:pt idx="839">
                  <c:v>154</c:v>
                </c:pt>
                <c:pt idx="840">
                  <c:v>4056</c:v>
                </c:pt>
                <c:pt idx="841">
                  <c:v>489</c:v>
                </c:pt>
                <c:pt idx="842">
                  <c:v>2635</c:v>
                </c:pt>
                <c:pt idx="843">
                  <c:v>1024</c:v>
                </c:pt>
                <c:pt idx="844">
                  <c:v>190</c:v>
                </c:pt>
                <c:pt idx="845">
                  <c:v>43</c:v>
                </c:pt>
                <c:pt idx="846">
                  <c:v>221</c:v>
                </c:pt>
                <c:pt idx="847">
                  <c:v>1006</c:v>
                </c:pt>
                <c:pt idx="848">
                  <c:v>2811</c:v>
                </c:pt>
                <c:pt idx="849">
                  <c:v>364</c:v>
                </c:pt>
                <c:pt idx="850">
                  <c:v>2016</c:v>
                </c:pt>
                <c:pt idx="851">
                  <c:v>85</c:v>
                </c:pt>
                <c:pt idx="852">
                  <c:v>160</c:v>
                </c:pt>
                <c:pt idx="853">
                  <c:v>202</c:v>
                </c:pt>
                <c:pt idx="854">
                  <c:v>787</c:v>
                </c:pt>
                <c:pt idx="855">
                  <c:v>418</c:v>
                </c:pt>
                <c:pt idx="856">
                  <c:v>124</c:v>
                </c:pt>
                <c:pt idx="857">
                  <c:v>279</c:v>
                </c:pt>
                <c:pt idx="858">
                  <c:v>5814</c:v>
                </c:pt>
                <c:pt idx="859">
                  <c:v>168</c:v>
                </c:pt>
                <c:pt idx="860">
                  <c:v>75775</c:v>
                </c:pt>
                <c:pt idx="861">
                  <c:v>557</c:v>
                </c:pt>
                <c:pt idx="862">
                  <c:v>684</c:v>
                </c:pt>
                <c:pt idx="863">
                  <c:v>6868</c:v>
                </c:pt>
                <c:pt idx="864">
                  <c:v>2142</c:v>
                </c:pt>
                <c:pt idx="865">
                  <c:v>19244</c:v>
                </c:pt>
                <c:pt idx="866">
                  <c:v>304</c:v>
                </c:pt>
                <c:pt idx="867">
                  <c:v>189</c:v>
                </c:pt>
                <c:pt idx="868">
                  <c:v>10797</c:v>
                </c:pt>
                <c:pt idx="869">
                  <c:v>48134</c:v>
                </c:pt>
                <c:pt idx="870">
                  <c:v>7374</c:v>
                </c:pt>
                <c:pt idx="871">
                  <c:v>5210</c:v>
                </c:pt>
                <c:pt idx="872">
                  <c:v>2209</c:v>
                </c:pt>
                <c:pt idx="873">
                  <c:v>27</c:v>
                </c:pt>
                <c:pt idx="874">
                  <c:v>51</c:v>
                </c:pt>
                <c:pt idx="875">
                  <c:v>2726</c:v>
                </c:pt>
                <c:pt idx="876">
                  <c:v>503</c:v>
                </c:pt>
                <c:pt idx="877">
                  <c:v>59</c:v>
                </c:pt>
                <c:pt idx="878">
                  <c:v>892</c:v>
                </c:pt>
                <c:pt idx="879">
                  <c:v>1912</c:v>
                </c:pt>
                <c:pt idx="880">
                  <c:v>2957</c:v>
                </c:pt>
                <c:pt idx="881">
                  <c:v>90</c:v>
                </c:pt>
                <c:pt idx="882">
                  <c:v>1317</c:v>
                </c:pt>
                <c:pt idx="883">
                  <c:v>0</c:v>
                </c:pt>
                <c:pt idx="884">
                  <c:v>1577</c:v>
                </c:pt>
                <c:pt idx="885">
                  <c:v>406</c:v>
                </c:pt>
                <c:pt idx="886">
                  <c:v>500</c:v>
                </c:pt>
                <c:pt idx="887">
                  <c:v>225</c:v>
                </c:pt>
                <c:pt idx="888">
                  <c:v>128</c:v>
                </c:pt>
                <c:pt idx="889">
                  <c:v>1725</c:v>
                </c:pt>
                <c:pt idx="890">
                  <c:v>65</c:v>
                </c:pt>
                <c:pt idx="891">
                  <c:v>285</c:v>
                </c:pt>
                <c:pt idx="892">
                  <c:v>49</c:v>
                </c:pt>
                <c:pt idx="893">
                  <c:v>297</c:v>
                </c:pt>
                <c:pt idx="894">
                  <c:v>454</c:v>
                </c:pt>
                <c:pt idx="895">
                  <c:v>141710</c:v>
                </c:pt>
                <c:pt idx="896">
                  <c:v>6429</c:v>
                </c:pt>
                <c:pt idx="897">
                  <c:v>14741</c:v>
                </c:pt>
                <c:pt idx="898">
                  <c:v>14001</c:v>
                </c:pt>
                <c:pt idx="899">
                  <c:v>636</c:v>
                </c:pt>
                <c:pt idx="900">
                  <c:v>845</c:v>
                </c:pt>
                <c:pt idx="901">
                  <c:v>3033</c:v>
                </c:pt>
                <c:pt idx="902">
                  <c:v>2205</c:v>
                </c:pt>
                <c:pt idx="903">
                  <c:v>13122</c:v>
                </c:pt>
                <c:pt idx="904">
                  <c:v>1459</c:v>
                </c:pt>
                <c:pt idx="905">
                  <c:v>8273</c:v>
                </c:pt>
                <c:pt idx="906">
                  <c:v>54370</c:v>
                </c:pt>
                <c:pt idx="907">
                  <c:v>43</c:v>
                </c:pt>
                <c:pt idx="908">
                  <c:v>953</c:v>
                </c:pt>
                <c:pt idx="909">
                  <c:v>3577</c:v>
                </c:pt>
                <c:pt idx="910">
                  <c:v>5486</c:v>
                </c:pt>
                <c:pt idx="911">
                  <c:v>364</c:v>
                </c:pt>
                <c:pt idx="912">
                  <c:v>224</c:v>
                </c:pt>
                <c:pt idx="913">
                  <c:v>218</c:v>
                </c:pt>
                <c:pt idx="914">
                  <c:v>902</c:v>
                </c:pt>
                <c:pt idx="915">
                  <c:v>623</c:v>
                </c:pt>
                <c:pt idx="916">
                  <c:v>1171</c:v>
                </c:pt>
                <c:pt idx="917">
                  <c:v>14059</c:v>
                </c:pt>
                <c:pt idx="918">
                  <c:v>42453</c:v>
                </c:pt>
                <c:pt idx="919">
                  <c:v>1045</c:v>
                </c:pt>
                <c:pt idx="920">
                  <c:v>583</c:v>
                </c:pt>
                <c:pt idx="921">
                  <c:v>78</c:v>
                </c:pt>
                <c:pt idx="922">
                  <c:v>4138</c:v>
                </c:pt>
                <c:pt idx="923">
                  <c:v>10402</c:v>
                </c:pt>
                <c:pt idx="924">
                  <c:v>3302</c:v>
                </c:pt>
                <c:pt idx="925">
                  <c:v>15010</c:v>
                </c:pt>
                <c:pt idx="926">
                  <c:v>963</c:v>
                </c:pt>
                <c:pt idx="927">
                  <c:v>4686</c:v>
                </c:pt>
                <c:pt idx="928">
                  <c:v>481</c:v>
                </c:pt>
                <c:pt idx="929">
                  <c:v>95</c:v>
                </c:pt>
                <c:pt idx="930">
                  <c:v>144</c:v>
                </c:pt>
                <c:pt idx="931">
                  <c:v>16</c:v>
                </c:pt>
                <c:pt idx="932">
                  <c:v>74</c:v>
                </c:pt>
                <c:pt idx="933">
                  <c:v>201</c:v>
                </c:pt>
                <c:pt idx="934">
                  <c:v>456</c:v>
                </c:pt>
                <c:pt idx="935">
                  <c:v>270</c:v>
                </c:pt>
                <c:pt idx="936">
                  <c:v>542</c:v>
                </c:pt>
                <c:pt idx="937">
                  <c:v>1447</c:v>
                </c:pt>
                <c:pt idx="938">
                  <c:v>215</c:v>
                </c:pt>
                <c:pt idx="939">
                  <c:v>23</c:v>
                </c:pt>
                <c:pt idx="940">
                  <c:v>2358</c:v>
                </c:pt>
                <c:pt idx="941">
                  <c:v>4504</c:v>
                </c:pt>
                <c:pt idx="942">
                  <c:v>5512</c:v>
                </c:pt>
                <c:pt idx="943">
                  <c:v>586</c:v>
                </c:pt>
                <c:pt idx="944">
                  <c:v>921</c:v>
                </c:pt>
                <c:pt idx="945">
                  <c:v>93</c:v>
                </c:pt>
                <c:pt idx="946">
                  <c:v>7003</c:v>
                </c:pt>
                <c:pt idx="947">
                  <c:v>44069</c:v>
                </c:pt>
                <c:pt idx="948">
                  <c:v>5349</c:v>
                </c:pt>
                <c:pt idx="949">
                  <c:v>528</c:v>
                </c:pt>
                <c:pt idx="950">
                  <c:v>457</c:v>
                </c:pt>
                <c:pt idx="951">
                  <c:v>6620</c:v>
                </c:pt>
                <c:pt idx="952">
                  <c:v>86</c:v>
                </c:pt>
                <c:pt idx="953">
                  <c:v>11683</c:v>
                </c:pt>
                <c:pt idx="954">
                  <c:v>768</c:v>
                </c:pt>
                <c:pt idx="955">
                  <c:v>2641</c:v>
                </c:pt>
                <c:pt idx="956">
                  <c:v>144</c:v>
                </c:pt>
                <c:pt idx="957">
                  <c:v>91</c:v>
                </c:pt>
                <c:pt idx="958">
                  <c:v>1056</c:v>
                </c:pt>
                <c:pt idx="959">
                  <c:v>436</c:v>
                </c:pt>
                <c:pt idx="960">
                  <c:v>1081</c:v>
                </c:pt>
                <c:pt idx="961">
                  <c:v>233</c:v>
                </c:pt>
                <c:pt idx="962">
                  <c:v>785</c:v>
                </c:pt>
                <c:pt idx="963">
                  <c:v>5126</c:v>
                </c:pt>
                <c:pt idx="964">
                  <c:v>290</c:v>
                </c:pt>
                <c:pt idx="965">
                  <c:v>102</c:v>
                </c:pt>
                <c:pt idx="966">
                  <c:v>11199</c:v>
                </c:pt>
                <c:pt idx="967">
                  <c:v>3886</c:v>
                </c:pt>
                <c:pt idx="968">
                  <c:v>5751</c:v>
                </c:pt>
                <c:pt idx="969">
                  <c:v>1070</c:v>
                </c:pt>
                <c:pt idx="970">
                  <c:v>59</c:v>
                </c:pt>
                <c:pt idx="971">
                  <c:v>2695</c:v>
                </c:pt>
                <c:pt idx="972">
                  <c:v>100</c:v>
                </c:pt>
                <c:pt idx="973">
                  <c:v>7219</c:v>
                </c:pt>
                <c:pt idx="974">
                  <c:v>199</c:v>
                </c:pt>
                <c:pt idx="975">
                  <c:v>215</c:v>
                </c:pt>
                <c:pt idx="976">
                  <c:v>4384</c:v>
                </c:pt>
                <c:pt idx="977">
                  <c:v>1311</c:v>
                </c:pt>
                <c:pt idx="978">
                  <c:v>7670</c:v>
                </c:pt>
                <c:pt idx="979">
                  <c:v>117</c:v>
                </c:pt>
                <c:pt idx="980">
                  <c:v>109</c:v>
                </c:pt>
                <c:pt idx="981">
                  <c:v>13273</c:v>
                </c:pt>
                <c:pt idx="982">
                  <c:v>39288</c:v>
                </c:pt>
                <c:pt idx="983">
                  <c:v>65414</c:v>
                </c:pt>
                <c:pt idx="984">
                  <c:v>60140</c:v>
                </c:pt>
                <c:pt idx="985">
                  <c:v>193</c:v>
                </c:pt>
                <c:pt idx="986">
                  <c:v>323</c:v>
                </c:pt>
                <c:pt idx="987">
                  <c:v>20</c:v>
                </c:pt>
                <c:pt idx="988">
                  <c:v>918</c:v>
                </c:pt>
                <c:pt idx="989">
                  <c:v>0</c:v>
                </c:pt>
                <c:pt idx="990">
                  <c:v>0</c:v>
                </c:pt>
                <c:pt idx="991">
                  <c:v>1653</c:v>
                </c:pt>
                <c:pt idx="992">
                  <c:v>4372</c:v>
                </c:pt>
                <c:pt idx="993">
                  <c:v>42746</c:v>
                </c:pt>
                <c:pt idx="994">
                  <c:v>2</c:v>
                </c:pt>
                <c:pt idx="995">
                  <c:v>949</c:v>
                </c:pt>
                <c:pt idx="996">
                  <c:v>794</c:v>
                </c:pt>
                <c:pt idx="997">
                  <c:v>409</c:v>
                </c:pt>
                <c:pt idx="998">
                  <c:v>136</c:v>
                </c:pt>
                <c:pt idx="999">
                  <c:v>3549</c:v>
                </c:pt>
                <c:pt idx="1000">
                  <c:v>87</c:v>
                </c:pt>
                <c:pt idx="1001">
                  <c:v>1117</c:v>
                </c:pt>
                <c:pt idx="1002">
                  <c:v>9267</c:v>
                </c:pt>
                <c:pt idx="1003">
                  <c:v>186</c:v>
                </c:pt>
                <c:pt idx="1004">
                  <c:v>382</c:v>
                </c:pt>
                <c:pt idx="1005">
                  <c:v>29</c:v>
                </c:pt>
                <c:pt idx="1006">
                  <c:v>325</c:v>
                </c:pt>
                <c:pt idx="1007">
                  <c:v>2062</c:v>
                </c:pt>
                <c:pt idx="1008">
                  <c:v>14</c:v>
                </c:pt>
                <c:pt idx="1009">
                  <c:v>8699</c:v>
                </c:pt>
                <c:pt idx="1010">
                  <c:v>407</c:v>
                </c:pt>
                <c:pt idx="1011">
                  <c:v>4846</c:v>
                </c:pt>
                <c:pt idx="1012">
                  <c:v>5418</c:v>
                </c:pt>
                <c:pt idx="1013">
                  <c:v>1263</c:v>
                </c:pt>
                <c:pt idx="1014">
                  <c:v>141</c:v>
                </c:pt>
                <c:pt idx="1015">
                  <c:v>400</c:v>
                </c:pt>
                <c:pt idx="1016">
                  <c:v>1033</c:v>
                </c:pt>
                <c:pt idx="1017">
                  <c:v>149</c:v>
                </c:pt>
                <c:pt idx="1018">
                  <c:v>1128</c:v>
                </c:pt>
                <c:pt idx="1019">
                  <c:v>1744</c:v>
                </c:pt>
                <c:pt idx="1020">
                  <c:v>2831</c:v>
                </c:pt>
                <c:pt idx="1021">
                  <c:v>1568</c:v>
                </c:pt>
                <c:pt idx="1022">
                  <c:v>3815</c:v>
                </c:pt>
                <c:pt idx="1023">
                  <c:v>4790</c:v>
                </c:pt>
                <c:pt idx="1024">
                  <c:v>9581</c:v>
                </c:pt>
                <c:pt idx="1025">
                  <c:v>45323</c:v>
                </c:pt>
                <c:pt idx="1026">
                  <c:v>133</c:v>
                </c:pt>
                <c:pt idx="1027">
                  <c:v>2637</c:v>
                </c:pt>
                <c:pt idx="1028">
                  <c:v>1015</c:v>
                </c:pt>
                <c:pt idx="1029">
                  <c:v>833</c:v>
                </c:pt>
                <c:pt idx="1030">
                  <c:v>57</c:v>
                </c:pt>
                <c:pt idx="1031">
                  <c:v>734</c:v>
                </c:pt>
                <c:pt idx="1032">
                  <c:v>3025</c:v>
                </c:pt>
                <c:pt idx="1033">
                  <c:v>10490</c:v>
                </c:pt>
                <c:pt idx="1034">
                  <c:v>2119</c:v>
                </c:pt>
                <c:pt idx="1035">
                  <c:v>10056</c:v>
                </c:pt>
                <c:pt idx="1036">
                  <c:v>684</c:v>
                </c:pt>
                <c:pt idx="1037">
                  <c:v>2053</c:v>
                </c:pt>
                <c:pt idx="1038">
                  <c:v>3015</c:v>
                </c:pt>
                <c:pt idx="1039">
                  <c:v>9463</c:v>
                </c:pt>
                <c:pt idx="1040">
                  <c:v>127</c:v>
                </c:pt>
                <c:pt idx="1041">
                  <c:v>2240</c:v>
                </c:pt>
                <c:pt idx="1042">
                  <c:v>24</c:v>
                </c:pt>
                <c:pt idx="1043">
                  <c:v>84</c:v>
                </c:pt>
                <c:pt idx="1044">
                  <c:v>513</c:v>
                </c:pt>
                <c:pt idx="1045">
                  <c:v>650</c:v>
                </c:pt>
                <c:pt idx="1046">
                  <c:v>42</c:v>
                </c:pt>
                <c:pt idx="1047">
                  <c:v>237</c:v>
                </c:pt>
                <c:pt idx="1048">
                  <c:v>1444</c:v>
                </c:pt>
                <c:pt idx="1049">
                  <c:v>7191</c:v>
                </c:pt>
                <c:pt idx="1050">
                  <c:v>2025</c:v>
                </c:pt>
                <c:pt idx="1051">
                  <c:v>4635</c:v>
                </c:pt>
                <c:pt idx="1052">
                  <c:v>2613</c:v>
                </c:pt>
                <c:pt idx="1053">
                  <c:v>816</c:v>
                </c:pt>
                <c:pt idx="1054">
                  <c:v>471</c:v>
                </c:pt>
                <c:pt idx="1055">
                  <c:v>14371</c:v>
                </c:pt>
                <c:pt idx="1056">
                  <c:v>44</c:v>
                </c:pt>
                <c:pt idx="1057">
                  <c:v>119</c:v>
                </c:pt>
                <c:pt idx="1058">
                  <c:v>26</c:v>
                </c:pt>
                <c:pt idx="1059">
                  <c:v>98</c:v>
                </c:pt>
                <c:pt idx="1060">
                  <c:v>233</c:v>
                </c:pt>
                <c:pt idx="1061">
                  <c:v>1140</c:v>
                </c:pt>
                <c:pt idx="1062">
                  <c:v>1697</c:v>
                </c:pt>
                <c:pt idx="1063">
                  <c:v>6696</c:v>
                </c:pt>
                <c:pt idx="1064">
                  <c:v>6798</c:v>
                </c:pt>
                <c:pt idx="1065">
                  <c:v>16965</c:v>
                </c:pt>
                <c:pt idx="1066">
                  <c:v>344</c:v>
                </c:pt>
                <c:pt idx="1067">
                  <c:v>27</c:v>
                </c:pt>
                <c:pt idx="1068">
                  <c:v>56349</c:v>
                </c:pt>
                <c:pt idx="1069">
                  <c:v>523</c:v>
                </c:pt>
                <c:pt idx="1070">
                  <c:v>0</c:v>
                </c:pt>
                <c:pt idx="1071">
                  <c:v>6</c:v>
                </c:pt>
                <c:pt idx="1072">
                  <c:v>2973</c:v>
                </c:pt>
                <c:pt idx="1073">
                  <c:v>13498</c:v>
                </c:pt>
                <c:pt idx="1074">
                  <c:v>43224</c:v>
                </c:pt>
                <c:pt idx="1075">
                  <c:v>2197</c:v>
                </c:pt>
                <c:pt idx="1076">
                  <c:v>3199</c:v>
                </c:pt>
                <c:pt idx="1077">
                  <c:v>3697</c:v>
                </c:pt>
                <c:pt idx="1078">
                  <c:v>53</c:v>
                </c:pt>
                <c:pt idx="1079">
                  <c:v>1146</c:v>
                </c:pt>
                <c:pt idx="1080">
                  <c:v>170</c:v>
                </c:pt>
                <c:pt idx="1081">
                  <c:v>187</c:v>
                </c:pt>
                <c:pt idx="1082">
                  <c:v>1702</c:v>
                </c:pt>
                <c:pt idx="1083">
                  <c:v>146</c:v>
                </c:pt>
                <c:pt idx="1084">
                  <c:v>1321</c:v>
                </c:pt>
                <c:pt idx="1085">
                  <c:v>477</c:v>
                </c:pt>
                <c:pt idx="1086">
                  <c:v>248</c:v>
                </c:pt>
                <c:pt idx="1087">
                  <c:v>531</c:v>
                </c:pt>
                <c:pt idx="1088">
                  <c:v>127</c:v>
                </c:pt>
                <c:pt idx="1089">
                  <c:v>2494</c:v>
                </c:pt>
                <c:pt idx="1090">
                  <c:v>5720</c:v>
                </c:pt>
                <c:pt idx="1091">
                  <c:v>0</c:v>
                </c:pt>
                <c:pt idx="1092">
                  <c:v>1080</c:v>
                </c:pt>
                <c:pt idx="1093">
                  <c:v>6255</c:v>
                </c:pt>
                <c:pt idx="1094">
                  <c:v>2967</c:v>
                </c:pt>
                <c:pt idx="1095">
                  <c:v>96</c:v>
                </c:pt>
                <c:pt idx="1096">
                  <c:v>5301</c:v>
                </c:pt>
                <c:pt idx="1097">
                  <c:v>9885</c:v>
                </c:pt>
                <c:pt idx="1098">
                  <c:v>42</c:v>
                </c:pt>
                <c:pt idx="1099">
                  <c:v>713</c:v>
                </c:pt>
                <c:pt idx="1100">
                  <c:v>4398</c:v>
                </c:pt>
                <c:pt idx="1101">
                  <c:v>50</c:v>
                </c:pt>
                <c:pt idx="1102">
                  <c:v>385</c:v>
                </c:pt>
                <c:pt idx="1103">
                  <c:v>307</c:v>
                </c:pt>
                <c:pt idx="1104">
                  <c:v>93</c:v>
                </c:pt>
                <c:pt idx="1105">
                  <c:v>301</c:v>
                </c:pt>
                <c:pt idx="1106">
                  <c:v>415</c:v>
                </c:pt>
                <c:pt idx="1107">
                  <c:v>570</c:v>
                </c:pt>
                <c:pt idx="1108">
                  <c:v>110</c:v>
                </c:pt>
                <c:pt idx="1109">
                  <c:v>1092</c:v>
                </c:pt>
                <c:pt idx="1110">
                  <c:v>0</c:v>
                </c:pt>
                <c:pt idx="1111">
                  <c:v>2021</c:v>
                </c:pt>
                <c:pt idx="1112">
                  <c:v>28430</c:v>
                </c:pt>
                <c:pt idx="1113">
                  <c:v>11</c:v>
                </c:pt>
                <c:pt idx="1114">
                  <c:v>843</c:v>
                </c:pt>
                <c:pt idx="1115">
                  <c:v>3663</c:v>
                </c:pt>
                <c:pt idx="1116">
                  <c:v>1763</c:v>
                </c:pt>
                <c:pt idx="1117">
                  <c:v>5539</c:v>
                </c:pt>
                <c:pt idx="1118">
                  <c:v>727</c:v>
                </c:pt>
                <c:pt idx="1119">
                  <c:v>165</c:v>
                </c:pt>
                <c:pt idx="1120">
                  <c:v>765</c:v>
                </c:pt>
                <c:pt idx="1121">
                  <c:v>184</c:v>
                </c:pt>
                <c:pt idx="1122">
                  <c:v>269</c:v>
                </c:pt>
                <c:pt idx="1123">
                  <c:v>1333</c:v>
                </c:pt>
                <c:pt idx="1124">
                  <c:v>7595</c:v>
                </c:pt>
                <c:pt idx="1125">
                  <c:v>733</c:v>
                </c:pt>
                <c:pt idx="1126">
                  <c:v>2172</c:v>
                </c:pt>
                <c:pt idx="1127">
                  <c:v>84</c:v>
                </c:pt>
                <c:pt idx="1128">
                  <c:v>2062</c:v>
                </c:pt>
                <c:pt idx="1129">
                  <c:v>851</c:v>
                </c:pt>
                <c:pt idx="1130">
                  <c:v>820</c:v>
                </c:pt>
                <c:pt idx="1131">
                  <c:v>832</c:v>
                </c:pt>
                <c:pt idx="1132">
                  <c:v>437</c:v>
                </c:pt>
                <c:pt idx="1133">
                  <c:v>320</c:v>
                </c:pt>
                <c:pt idx="1134">
                  <c:v>2227</c:v>
                </c:pt>
                <c:pt idx="1135">
                  <c:v>4053</c:v>
                </c:pt>
                <c:pt idx="1136">
                  <c:v>2988</c:v>
                </c:pt>
                <c:pt idx="1137">
                  <c:v>65</c:v>
                </c:pt>
                <c:pt idx="1138">
                  <c:v>143</c:v>
                </c:pt>
                <c:pt idx="1139">
                  <c:v>277</c:v>
                </c:pt>
                <c:pt idx="1140">
                  <c:v>410</c:v>
                </c:pt>
                <c:pt idx="1141">
                  <c:v>98</c:v>
                </c:pt>
                <c:pt idx="1142">
                  <c:v>1335</c:v>
                </c:pt>
                <c:pt idx="1143">
                  <c:v>2</c:v>
                </c:pt>
                <c:pt idx="1144">
                  <c:v>3745</c:v>
                </c:pt>
                <c:pt idx="1145">
                  <c:v>9066</c:v>
                </c:pt>
                <c:pt idx="1146">
                  <c:v>142</c:v>
                </c:pt>
                <c:pt idx="1147">
                  <c:v>673</c:v>
                </c:pt>
                <c:pt idx="1148">
                  <c:v>95</c:v>
                </c:pt>
                <c:pt idx="1149">
                  <c:v>1</c:v>
                </c:pt>
                <c:pt idx="1150">
                  <c:v>712</c:v>
                </c:pt>
                <c:pt idx="1151">
                  <c:v>1202</c:v>
                </c:pt>
                <c:pt idx="1152">
                  <c:v>3824</c:v>
                </c:pt>
                <c:pt idx="1153">
                  <c:v>149</c:v>
                </c:pt>
                <c:pt idx="1154">
                  <c:v>723</c:v>
                </c:pt>
                <c:pt idx="1155">
                  <c:v>66</c:v>
                </c:pt>
                <c:pt idx="1156">
                  <c:v>89</c:v>
                </c:pt>
                <c:pt idx="1157">
                  <c:v>1630</c:v>
                </c:pt>
                <c:pt idx="1158">
                  <c:v>1380</c:v>
                </c:pt>
                <c:pt idx="1159">
                  <c:v>3428</c:v>
                </c:pt>
                <c:pt idx="1160">
                  <c:v>3085</c:v>
                </c:pt>
                <c:pt idx="1161">
                  <c:v>8410</c:v>
                </c:pt>
                <c:pt idx="1162">
                  <c:v>301</c:v>
                </c:pt>
                <c:pt idx="1163">
                  <c:v>2024</c:v>
                </c:pt>
                <c:pt idx="1164">
                  <c:v>891</c:v>
                </c:pt>
                <c:pt idx="1165">
                  <c:v>719</c:v>
                </c:pt>
                <c:pt idx="1166">
                  <c:v>3349</c:v>
                </c:pt>
                <c:pt idx="1167">
                  <c:v>1645</c:v>
                </c:pt>
                <c:pt idx="1168">
                  <c:v>377</c:v>
                </c:pt>
                <c:pt idx="1169">
                  <c:v>34</c:v>
                </c:pt>
                <c:pt idx="1170">
                  <c:v>332</c:v>
                </c:pt>
                <c:pt idx="1171">
                  <c:v>1003</c:v>
                </c:pt>
                <c:pt idx="1172">
                  <c:v>7088</c:v>
                </c:pt>
                <c:pt idx="1173">
                  <c:v>19587</c:v>
                </c:pt>
                <c:pt idx="1174">
                  <c:v>136</c:v>
                </c:pt>
                <c:pt idx="1175">
                  <c:v>23</c:v>
                </c:pt>
                <c:pt idx="1176">
                  <c:v>11042</c:v>
                </c:pt>
                <c:pt idx="1177">
                  <c:v>25113</c:v>
                </c:pt>
                <c:pt idx="1178">
                  <c:v>71</c:v>
                </c:pt>
                <c:pt idx="1179">
                  <c:v>347</c:v>
                </c:pt>
                <c:pt idx="1180">
                  <c:v>164</c:v>
                </c:pt>
                <c:pt idx="1181">
                  <c:v>3360</c:v>
                </c:pt>
                <c:pt idx="1182">
                  <c:v>512</c:v>
                </c:pt>
                <c:pt idx="1183">
                  <c:v>6688</c:v>
                </c:pt>
                <c:pt idx="1184">
                  <c:v>2544</c:v>
                </c:pt>
                <c:pt idx="1185">
                  <c:v>819</c:v>
                </c:pt>
                <c:pt idx="1186">
                  <c:v>5023</c:v>
                </c:pt>
                <c:pt idx="1187">
                  <c:v>13432</c:v>
                </c:pt>
                <c:pt idx="1188">
                  <c:v>11</c:v>
                </c:pt>
                <c:pt idx="1189">
                  <c:v>1700</c:v>
                </c:pt>
                <c:pt idx="1190">
                  <c:v>131</c:v>
                </c:pt>
                <c:pt idx="1191">
                  <c:v>1017</c:v>
                </c:pt>
                <c:pt idx="1192">
                  <c:v>2860</c:v>
                </c:pt>
                <c:pt idx="1193">
                  <c:v>2301</c:v>
                </c:pt>
                <c:pt idx="1194">
                  <c:v>5390</c:v>
                </c:pt>
                <c:pt idx="1195">
                  <c:v>73</c:v>
                </c:pt>
                <c:pt idx="1196">
                  <c:v>59</c:v>
                </c:pt>
                <c:pt idx="1197">
                  <c:v>0</c:v>
                </c:pt>
                <c:pt idx="1198">
                  <c:v>223</c:v>
                </c:pt>
                <c:pt idx="1199">
                  <c:v>446</c:v>
                </c:pt>
                <c:pt idx="1200">
                  <c:v>272</c:v>
                </c:pt>
                <c:pt idx="1201">
                  <c:v>27</c:v>
                </c:pt>
                <c:pt idx="1202">
                  <c:v>6516</c:v>
                </c:pt>
                <c:pt idx="1203">
                  <c:v>14609</c:v>
                </c:pt>
                <c:pt idx="1204">
                  <c:v>4591</c:v>
                </c:pt>
                <c:pt idx="1205">
                  <c:v>7289</c:v>
                </c:pt>
                <c:pt idx="1206">
                  <c:v>908</c:v>
                </c:pt>
                <c:pt idx="1207">
                  <c:v>4452</c:v>
                </c:pt>
                <c:pt idx="1208">
                  <c:v>4264</c:v>
                </c:pt>
                <c:pt idx="1209">
                  <c:v>8074</c:v>
                </c:pt>
                <c:pt idx="1210">
                  <c:v>192</c:v>
                </c:pt>
                <c:pt idx="1211">
                  <c:v>373</c:v>
                </c:pt>
                <c:pt idx="1212">
                  <c:v>599</c:v>
                </c:pt>
                <c:pt idx="1213">
                  <c:v>784</c:v>
                </c:pt>
                <c:pt idx="1214">
                  <c:v>912</c:v>
                </c:pt>
                <c:pt idx="1215">
                  <c:v>4363</c:v>
                </c:pt>
                <c:pt idx="1216">
                  <c:v>93</c:v>
                </c:pt>
                <c:pt idx="1217">
                  <c:v>1483</c:v>
                </c:pt>
                <c:pt idx="1218">
                  <c:v>3</c:v>
                </c:pt>
                <c:pt idx="1219">
                  <c:v>0</c:v>
                </c:pt>
                <c:pt idx="1220">
                  <c:v>230</c:v>
                </c:pt>
                <c:pt idx="1221">
                  <c:v>2179</c:v>
                </c:pt>
                <c:pt idx="1222">
                  <c:v>7603</c:v>
                </c:pt>
                <c:pt idx="1223">
                  <c:v>399</c:v>
                </c:pt>
                <c:pt idx="1224">
                  <c:v>18</c:v>
                </c:pt>
                <c:pt idx="1225">
                  <c:v>76</c:v>
                </c:pt>
                <c:pt idx="1226">
                  <c:v>435</c:v>
                </c:pt>
                <c:pt idx="1227">
                  <c:v>354</c:v>
                </c:pt>
                <c:pt idx="1228">
                  <c:v>345</c:v>
                </c:pt>
                <c:pt idx="1229">
                  <c:v>1438</c:v>
                </c:pt>
                <c:pt idx="1230">
                  <c:v>494</c:v>
                </c:pt>
                <c:pt idx="1231">
                  <c:v>2103</c:v>
                </c:pt>
                <c:pt idx="1232">
                  <c:v>8544</c:v>
                </c:pt>
                <c:pt idx="1233">
                  <c:v>106</c:v>
                </c:pt>
                <c:pt idx="1234">
                  <c:v>1105</c:v>
                </c:pt>
                <c:pt idx="1235">
                  <c:v>8</c:v>
                </c:pt>
                <c:pt idx="1236">
                  <c:v>0</c:v>
                </c:pt>
                <c:pt idx="1237">
                  <c:v>12342</c:v>
                </c:pt>
                <c:pt idx="1238">
                  <c:v>2247</c:v>
                </c:pt>
                <c:pt idx="1239">
                  <c:v>24244</c:v>
                </c:pt>
                <c:pt idx="1240">
                  <c:v>122</c:v>
                </c:pt>
                <c:pt idx="1241">
                  <c:v>1100</c:v>
                </c:pt>
                <c:pt idx="1242">
                  <c:v>71</c:v>
                </c:pt>
                <c:pt idx="1243">
                  <c:v>270</c:v>
                </c:pt>
                <c:pt idx="1244">
                  <c:v>900</c:v>
                </c:pt>
                <c:pt idx="1245">
                  <c:v>626</c:v>
                </c:pt>
                <c:pt idx="1246">
                  <c:v>1130</c:v>
                </c:pt>
                <c:pt idx="1247">
                  <c:v>882</c:v>
                </c:pt>
                <c:pt idx="1248">
                  <c:v>290</c:v>
                </c:pt>
                <c:pt idx="1249">
                  <c:v>150</c:v>
                </c:pt>
                <c:pt idx="1250">
                  <c:v>43</c:v>
                </c:pt>
                <c:pt idx="1251">
                  <c:v>687</c:v>
                </c:pt>
                <c:pt idx="1252">
                  <c:v>5487</c:v>
                </c:pt>
                <c:pt idx="1253">
                  <c:v>130</c:v>
                </c:pt>
                <c:pt idx="1254">
                  <c:v>8083</c:v>
                </c:pt>
                <c:pt idx="1255">
                  <c:v>434</c:v>
                </c:pt>
                <c:pt idx="1256">
                  <c:v>387</c:v>
                </c:pt>
                <c:pt idx="1257">
                  <c:v>48</c:v>
                </c:pt>
                <c:pt idx="1258">
                  <c:v>337</c:v>
                </c:pt>
                <c:pt idx="1259">
                  <c:v>48442</c:v>
                </c:pt>
                <c:pt idx="1260">
                  <c:v>242545</c:v>
                </c:pt>
                <c:pt idx="1261">
                  <c:v>4</c:v>
                </c:pt>
                <c:pt idx="1262">
                  <c:v>951</c:v>
                </c:pt>
                <c:pt idx="1263">
                  <c:v>10</c:v>
                </c:pt>
                <c:pt idx="1264">
                  <c:v>1497</c:v>
                </c:pt>
                <c:pt idx="1265">
                  <c:v>883</c:v>
                </c:pt>
                <c:pt idx="1266">
                  <c:v>997</c:v>
                </c:pt>
                <c:pt idx="1267">
                  <c:v>190</c:v>
                </c:pt>
                <c:pt idx="1268">
                  <c:v>3791</c:v>
                </c:pt>
                <c:pt idx="1269">
                  <c:v>4129</c:v>
                </c:pt>
                <c:pt idx="1270">
                  <c:v>308</c:v>
                </c:pt>
                <c:pt idx="1271">
                  <c:v>1579</c:v>
                </c:pt>
                <c:pt idx="1272">
                  <c:v>12661</c:v>
                </c:pt>
                <c:pt idx="1273">
                  <c:v>123</c:v>
                </c:pt>
                <c:pt idx="1274">
                  <c:v>523</c:v>
                </c:pt>
                <c:pt idx="1275">
                  <c:v>737</c:v>
                </c:pt>
                <c:pt idx="1276">
                  <c:v>35</c:v>
                </c:pt>
                <c:pt idx="1277">
                  <c:v>74</c:v>
                </c:pt>
                <c:pt idx="1278">
                  <c:v>615</c:v>
                </c:pt>
                <c:pt idx="1279">
                  <c:v>482</c:v>
                </c:pt>
                <c:pt idx="1280">
                  <c:v>1421</c:v>
                </c:pt>
                <c:pt idx="1281">
                  <c:v>5964</c:v>
                </c:pt>
                <c:pt idx="1282">
                  <c:v>1514</c:v>
                </c:pt>
                <c:pt idx="1283">
                  <c:v>11046</c:v>
                </c:pt>
                <c:pt idx="1284">
                  <c:v>761</c:v>
                </c:pt>
                <c:pt idx="1285">
                  <c:v>71</c:v>
                </c:pt>
                <c:pt idx="1286">
                  <c:v>710</c:v>
                </c:pt>
                <c:pt idx="1287">
                  <c:v>96</c:v>
                </c:pt>
                <c:pt idx="1288">
                  <c:v>99</c:v>
                </c:pt>
                <c:pt idx="1289">
                  <c:v>831</c:v>
                </c:pt>
                <c:pt idx="1290">
                  <c:v>978</c:v>
                </c:pt>
                <c:pt idx="1291">
                  <c:v>1820</c:v>
                </c:pt>
                <c:pt idx="1292">
                  <c:v>289</c:v>
                </c:pt>
                <c:pt idx="1293">
                  <c:v>185</c:v>
                </c:pt>
                <c:pt idx="1294">
                  <c:v>511</c:v>
                </c:pt>
                <c:pt idx="1295">
                  <c:v>5720</c:v>
                </c:pt>
                <c:pt idx="1296">
                  <c:v>18778</c:v>
                </c:pt>
                <c:pt idx="1297">
                  <c:v>312</c:v>
                </c:pt>
                <c:pt idx="1298">
                  <c:v>2361</c:v>
                </c:pt>
                <c:pt idx="1299">
                  <c:v>82</c:v>
                </c:pt>
                <c:pt idx="1300">
                  <c:v>796</c:v>
                </c:pt>
                <c:pt idx="1301">
                  <c:v>368</c:v>
                </c:pt>
                <c:pt idx="1302">
                  <c:v>303</c:v>
                </c:pt>
                <c:pt idx="1303">
                  <c:v>227</c:v>
                </c:pt>
                <c:pt idx="1304">
                  <c:v>2888</c:v>
                </c:pt>
                <c:pt idx="1305">
                  <c:v>250</c:v>
                </c:pt>
                <c:pt idx="1306">
                  <c:v>2943</c:v>
                </c:pt>
                <c:pt idx="1307">
                  <c:v>269</c:v>
                </c:pt>
                <c:pt idx="1308">
                  <c:v>3496</c:v>
                </c:pt>
                <c:pt idx="1309">
                  <c:v>80</c:v>
                </c:pt>
                <c:pt idx="1310">
                  <c:v>2461</c:v>
                </c:pt>
                <c:pt idx="1311">
                  <c:v>321</c:v>
                </c:pt>
                <c:pt idx="1312">
                  <c:v>621</c:v>
                </c:pt>
                <c:pt idx="1313">
                  <c:v>3640</c:v>
                </c:pt>
                <c:pt idx="1314">
                  <c:v>629</c:v>
                </c:pt>
                <c:pt idx="1315">
                  <c:v>64</c:v>
                </c:pt>
                <c:pt idx="1316">
                  <c:v>67</c:v>
                </c:pt>
                <c:pt idx="1317">
                  <c:v>68</c:v>
                </c:pt>
                <c:pt idx="1318">
                  <c:v>890</c:v>
                </c:pt>
                <c:pt idx="1319">
                  <c:v>81</c:v>
                </c:pt>
                <c:pt idx="1320">
                  <c:v>254</c:v>
                </c:pt>
                <c:pt idx="1321">
                  <c:v>859</c:v>
                </c:pt>
                <c:pt idx="1322">
                  <c:v>6641</c:v>
                </c:pt>
                <c:pt idx="1323">
                  <c:v>1112</c:v>
                </c:pt>
                <c:pt idx="1324">
                  <c:v>1815</c:v>
                </c:pt>
                <c:pt idx="1325">
                  <c:v>5995</c:v>
                </c:pt>
                <c:pt idx="1326">
                  <c:v>9392</c:v>
                </c:pt>
                <c:pt idx="1327">
                  <c:v>10991</c:v>
                </c:pt>
                <c:pt idx="1328">
                  <c:v>1400</c:v>
                </c:pt>
                <c:pt idx="1329">
                  <c:v>1729</c:v>
                </c:pt>
                <c:pt idx="1330">
                  <c:v>8145</c:v>
                </c:pt>
                <c:pt idx="1331">
                  <c:v>3615</c:v>
                </c:pt>
                <c:pt idx="1332">
                  <c:v>1330</c:v>
                </c:pt>
                <c:pt idx="1333">
                  <c:v>201</c:v>
                </c:pt>
                <c:pt idx="1334">
                  <c:v>310</c:v>
                </c:pt>
                <c:pt idx="1335">
                  <c:v>108</c:v>
                </c:pt>
                <c:pt idx="1336">
                  <c:v>668</c:v>
                </c:pt>
                <c:pt idx="1337">
                  <c:v>17</c:v>
                </c:pt>
                <c:pt idx="1338">
                  <c:v>18</c:v>
                </c:pt>
                <c:pt idx="1339">
                  <c:v>549</c:v>
                </c:pt>
                <c:pt idx="1340">
                  <c:v>11372</c:v>
                </c:pt>
                <c:pt idx="1341">
                  <c:v>51934</c:v>
                </c:pt>
                <c:pt idx="1342">
                  <c:v>3696</c:v>
                </c:pt>
                <c:pt idx="1343">
                  <c:v>4898</c:v>
                </c:pt>
                <c:pt idx="1344">
                  <c:v>4059</c:v>
                </c:pt>
                <c:pt idx="1345">
                  <c:v>632</c:v>
                </c:pt>
                <c:pt idx="1346">
                  <c:v>35</c:v>
                </c:pt>
                <c:pt idx="1347">
                  <c:v>23</c:v>
                </c:pt>
                <c:pt idx="1348">
                  <c:v>9716</c:v>
                </c:pt>
                <c:pt idx="1349">
                  <c:v>4185</c:v>
                </c:pt>
                <c:pt idx="1350">
                  <c:v>973</c:v>
                </c:pt>
                <c:pt idx="1351">
                  <c:v>194</c:v>
                </c:pt>
                <c:pt idx="1352">
                  <c:v>269</c:v>
                </c:pt>
                <c:pt idx="1353">
                  <c:v>2942</c:v>
                </c:pt>
                <c:pt idx="1354">
                  <c:v>96</c:v>
                </c:pt>
                <c:pt idx="1355">
                  <c:v>30</c:v>
                </c:pt>
                <c:pt idx="1356">
                  <c:v>11687</c:v>
                </c:pt>
                <c:pt idx="1357">
                  <c:v>1747</c:v>
                </c:pt>
                <c:pt idx="1358">
                  <c:v>1068</c:v>
                </c:pt>
                <c:pt idx="1359">
                  <c:v>54</c:v>
                </c:pt>
                <c:pt idx="1360">
                  <c:v>1849</c:v>
                </c:pt>
                <c:pt idx="1361">
                  <c:v>1108</c:v>
                </c:pt>
                <c:pt idx="1362">
                  <c:v>293</c:v>
                </c:pt>
                <c:pt idx="1363">
                  <c:v>136</c:v>
                </c:pt>
                <c:pt idx="1364">
                  <c:v>1899</c:v>
                </c:pt>
                <c:pt idx="1365">
                  <c:v>539</c:v>
                </c:pt>
                <c:pt idx="1366">
                  <c:v>555</c:v>
                </c:pt>
                <c:pt idx="1367">
                  <c:v>5748</c:v>
                </c:pt>
                <c:pt idx="1368">
                  <c:v>125</c:v>
                </c:pt>
                <c:pt idx="1369">
                  <c:v>1513</c:v>
                </c:pt>
                <c:pt idx="1370">
                  <c:v>5616</c:v>
                </c:pt>
                <c:pt idx="1371">
                  <c:v>520</c:v>
                </c:pt>
                <c:pt idx="1372">
                  <c:v>1801</c:v>
                </c:pt>
                <c:pt idx="1373">
                  <c:v>795</c:v>
                </c:pt>
                <c:pt idx="1374">
                  <c:v>9230</c:v>
                </c:pt>
                <c:pt idx="1375">
                  <c:v>397</c:v>
                </c:pt>
                <c:pt idx="1376">
                  <c:v>15536</c:v>
                </c:pt>
                <c:pt idx="1377">
                  <c:v>1408</c:v>
                </c:pt>
                <c:pt idx="1378">
                  <c:v>11181</c:v>
                </c:pt>
                <c:pt idx="1379">
                  <c:v>61347</c:v>
                </c:pt>
                <c:pt idx="1380">
                  <c:v>61</c:v>
                </c:pt>
                <c:pt idx="1381">
                  <c:v>21023</c:v>
                </c:pt>
                <c:pt idx="1382">
                  <c:v>537</c:v>
                </c:pt>
                <c:pt idx="1383">
                  <c:v>2542</c:v>
                </c:pt>
                <c:pt idx="1384">
                  <c:v>268</c:v>
                </c:pt>
                <c:pt idx="1385">
                  <c:v>2190</c:v>
                </c:pt>
                <c:pt idx="1386">
                  <c:v>4157</c:v>
                </c:pt>
                <c:pt idx="1387">
                  <c:v>14224</c:v>
                </c:pt>
                <c:pt idx="1388">
                  <c:v>25</c:v>
                </c:pt>
                <c:pt idx="1389">
                  <c:v>79</c:v>
                </c:pt>
                <c:pt idx="1390">
                  <c:v>2166</c:v>
                </c:pt>
                <c:pt idx="1391">
                  <c:v>337</c:v>
                </c:pt>
                <c:pt idx="1392">
                  <c:v>5985</c:v>
                </c:pt>
                <c:pt idx="1393">
                  <c:v>5</c:v>
                </c:pt>
                <c:pt idx="1394">
                  <c:v>178</c:v>
                </c:pt>
                <c:pt idx="1395">
                  <c:v>54</c:v>
                </c:pt>
                <c:pt idx="1396">
                  <c:v>1161</c:v>
                </c:pt>
                <c:pt idx="1397">
                  <c:v>632</c:v>
                </c:pt>
                <c:pt idx="1398">
                  <c:v>41868</c:v>
                </c:pt>
                <c:pt idx="1399">
                  <c:v>7141</c:v>
                </c:pt>
                <c:pt idx="1400">
                  <c:v>13725</c:v>
                </c:pt>
                <c:pt idx="1401">
                  <c:v>21695</c:v>
                </c:pt>
                <c:pt idx="1402">
                  <c:v>16147</c:v>
                </c:pt>
                <c:pt idx="1403">
                  <c:v>60431</c:v>
                </c:pt>
                <c:pt idx="1404">
                  <c:v>165</c:v>
                </c:pt>
                <c:pt idx="1405">
                  <c:v>11618</c:v>
                </c:pt>
                <c:pt idx="1406">
                  <c:v>1480</c:v>
                </c:pt>
                <c:pt idx="1407">
                  <c:v>279</c:v>
                </c:pt>
                <c:pt idx="1408">
                  <c:v>138</c:v>
                </c:pt>
                <c:pt idx="1409">
                  <c:v>8594</c:v>
                </c:pt>
                <c:pt idx="1410">
                  <c:v>623</c:v>
                </c:pt>
                <c:pt idx="1411">
                  <c:v>26260</c:v>
                </c:pt>
                <c:pt idx="1412">
                  <c:v>354</c:v>
                </c:pt>
                <c:pt idx="1413">
                  <c:v>1208</c:v>
                </c:pt>
                <c:pt idx="1414">
                  <c:v>424</c:v>
                </c:pt>
                <c:pt idx="1415">
                  <c:v>332</c:v>
                </c:pt>
                <c:pt idx="1416">
                  <c:v>531</c:v>
                </c:pt>
                <c:pt idx="1417">
                  <c:v>2427</c:v>
                </c:pt>
                <c:pt idx="1418">
                  <c:v>107</c:v>
                </c:pt>
                <c:pt idx="1419">
                  <c:v>1027</c:v>
                </c:pt>
                <c:pt idx="1420">
                  <c:v>1096</c:v>
                </c:pt>
                <c:pt idx="1421">
                  <c:v>1315</c:v>
                </c:pt>
                <c:pt idx="1422">
                  <c:v>8</c:v>
                </c:pt>
                <c:pt idx="1423">
                  <c:v>1216</c:v>
                </c:pt>
                <c:pt idx="1424">
                  <c:v>4438</c:v>
                </c:pt>
                <c:pt idx="1425">
                  <c:v>6</c:v>
                </c:pt>
                <c:pt idx="1426">
                  <c:v>6017</c:v>
                </c:pt>
                <c:pt idx="1427">
                  <c:v>340</c:v>
                </c:pt>
                <c:pt idx="1428">
                  <c:v>5233</c:v>
                </c:pt>
                <c:pt idx="1429">
                  <c:v>31044</c:v>
                </c:pt>
                <c:pt idx="1430">
                  <c:v>38</c:v>
                </c:pt>
                <c:pt idx="1431">
                  <c:v>2199</c:v>
                </c:pt>
                <c:pt idx="1432">
                  <c:v>146</c:v>
                </c:pt>
                <c:pt idx="1433">
                  <c:v>1026</c:v>
                </c:pt>
                <c:pt idx="1434">
                  <c:v>46</c:v>
                </c:pt>
                <c:pt idx="1435">
                  <c:v>2752</c:v>
                </c:pt>
                <c:pt idx="1436">
                  <c:v>5800</c:v>
                </c:pt>
                <c:pt idx="1437">
                  <c:v>2848</c:v>
                </c:pt>
                <c:pt idx="1438">
                  <c:v>12183</c:v>
                </c:pt>
                <c:pt idx="1439">
                  <c:v>795</c:v>
                </c:pt>
                <c:pt idx="1440">
                  <c:v>3129</c:v>
                </c:pt>
                <c:pt idx="1441">
                  <c:v>57</c:v>
                </c:pt>
                <c:pt idx="1442">
                  <c:v>55</c:v>
                </c:pt>
                <c:pt idx="1443">
                  <c:v>777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3686</c:v>
                </c:pt>
                <c:pt idx="1448">
                  <c:v>257</c:v>
                </c:pt>
                <c:pt idx="1449">
                  <c:v>615</c:v>
                </c:pt>
                <c:pt idx="1450">
                  <c:v>188407</c:v>
                </c:pt>
                <c:pt idx="1451">
                  <c:v>176</c:v>
                </c:pt>
                <c:pt idx="1452">
                  <c:v>8034</c:v>
                </c:pt>
                <c:pt idx="1453">
                  <c:v>4964</c:v>
                </c:pt>
                <c:pt idx="1454">
                  <c:v>810</c:v>
                </c:pt>
                <c:pt idx="1455">
                  <c:v>948</c:v>
                </c:pt>
                <c:pt idx="1456">
                  <c:v>814</c:v>
                </c:pt>
                <c:pt idx="1457">
                  <c:v>2109</c:v>
                </c:pt>
                <c:pt idx="1458">
                  <c:v>5648</c:v>
                </c:pt>
                <c:pt idx="1459">
                  <c:v>621</c:v>
                </c:pt>
                <c:pt idx="1460">
                  <c:v>371</c:v>
                </c:pt>
                <c:pt idx="1461">
                  <c:v>56</c:v>
                </c:pt>
                <c:pt idx="1462">
                  <c:v>1299</c:v>
                </c:pt>
                <c:pt idx="1463">
                  <c:v>3004</c:v>
                </c:pt>
                <c:pt idx="1464">
                  <c:v>2438</c:v>
                </c:pt>
                <c:pt idx="1465">
                  <c:v>5072</c:v>
                </c:pt>
                <c:pt idx="1466">
                  <c:v>18148</c:v>
                </c:pt>
                <c:pt idx="1467">
                  <c:v>1387</c:v>
                </c:pt>
                <c:pt idx="1468">
                  <c:v>6298</c:v>
                </c:pt>
                <c:pt idx="1469">
                  <c:v>0</c:v>
                </c:pt>
                <c:pt idx="1470">
                  <c:v>311</c:v>
                </c:pt>
                <c:pt idx="1471">
                  <c:v>160</c:v>
                </c:pt>
                <c:pt idx="1472">
                  <c:v>1053</c:v>
                </c:pt>
                <c:pt idx="1473">
                  <c:v>4483</c:v>
                </c:pt>
                <c:pt idx="1474">
                  <c:v>979</c:v>
                </c:pt>
                <c:pt idx="1475">
                  <c:v>29</c:v>
                </c:pt>
                <c:pt idx="1476">
                  <c:v>2437</c:v>
                </c:pt>
                <c:pt idx="1477">
                  <c:v>36</c:v>
                </c:pt>
                <c:pt idx="1478">
                  <c:v>611</c:v>
                </c:pt>
                <c:pt idx="1479">
                  <c:v>7887</c:v>
                </c:pt>
                <c:pt idx="1480">
                  <c:v>3442</c:v>
                </c:pt>
                <c:pt idx="1481">
                  <c:v>13150</c:v>
                </c:pt>
                <c:pt idx="1482">
                  <c:v>5666</c:v>
                </c:pt>
                <c:pt idx="1483">
                  <c:v>289</c:v>
                </c:pt>
                <c:pt idx="1484">
                  <c:v>1162</c:v>
                </c:pt>
                <c:pt idx="1485">
                  <c:v>3074</c:v>
                </c:pt>
                <c:pt idx="1486">
                  <c:v>879</c:v>
                </c:pt>
                <c:pt idx="1487">
                  <c:v>36325</c:v>
                </c:pt>
                <c:pt idx="1488">
                  <c:v>1208</c:v>
                </c:pt>
                <c:pt idx="1489">
                  <c:v>2103</c:v>
                </c:pt>
                <c:pt idx="1490">
                  <c:v>450</c:v>
                </c:pt>
                <c:pt idx="1491">
                  <c:v>154</c:v>
                </c:pt>
                <c:pt idx="1492">
                  <c:v>6112</c:v>
                </c:pt>
                <c:pt idx="1493">
                  <c:v>75085</c:v>
                </c:pt>
                <c:pt idx="1494">
                  <c:v>316</c:v>
                </c:pt>
                <c:pt idx="1495">
                  <c:v>290</c:v>
                </c:pt>
                <c:pt idx="1496">
                  <c:v>3812</c:v>
                </c:pt>
                <c:pt idx="1497">
                  <c:v>33980</c:v>
                </c:pt>
                <c:pt idx="1498">
                  <c:v>5132</c:v>
                </c:pt>
                <c:pt idx="1499">
                  <c:v>9582</c:v>
                </c:pt>
                <c:pt idx="1500">
                  <c:v>17178</c:v>
                </c:pt>
                <c:pt idx="1501">
                  <c:v>166</c:v>
                </c:pt>
                <c:pt idx="1502">
                  <c:v>3804</c:v>
                </c:pt>
                <c:pt idx="1503">
                  <c:v>2896</c:v>
                </c:pt>
                <c:pt idx="1504">
                  <c:v>213</c:v>
                </c:pt>
                <c:pt idx="1505">
                  <c:v>907</c:v>
                </c:pt>
                <c:pt idx="1506">
                  <c:v>106</c:v>
                </c:pt>
                <c:pt idx="1507">
                  <c:v>780</c:v>
                </c:pt>
                <c:pt idx="1508">
                  <c:v>791</c:v>
                </c:pt>
                <c:pt idx="1509">
                  <c:v>2586</c:v>
                </c:pt>
                <c:pt idx="1510">
                  <c:v>106</c:v>
                </c:pt>
                <c:pt idx="1511">
                  <c:v>4694</c:v>
                </c:pt>
                <c:pt idx="1512">
                  <c:v>1419</c:v>
                </c:pt>
                <c:pt idx="1513">
                  <c:v>8630</c:v>
                </c:pt>
                <c:pt idx="1514">
                  <c:v>1461</c:v>
                </c:pt>
                <c:pt idx="1515">
                  <c:v>675</c:v>
                </c:pt>
                <c:pt idx="1516">
                  <c:v>436</c:v>
                </c:pt>
                <c:pt idx="1517">
                  <c:v>6723</c:v>
                </c:pt>
                <c:pt idx="1518">
                  <c:v>388</c:v>
                </c:pt>
                <c:pt idx="1519">
                  <c:v>1579</c:v>
                </c:pt>
                <c:pt idx="1520">
                  <c:v>1543</c:v>
                </c:pt>
                <c:pt idx="1521">
                  <c:v>2572</c:v>
                </c:pt>
                <c:pt idx="1522">
                  <c:v>5684</c:v>
                </c:pt>
                <c:pt idx="1523">
                  <c:v>6899</c:v>
                </c:pt>
                <c:pt idx="1524">
                  <c:v>185</c:v>
                </c:pt>
                <c:pt idx="1525">
                  <c:v>1785</c:v>
                </c:pt>
                <c:pt idx="1526">
                  <c:v>36</c:v>
                </c:pt>
                <c:pt idx="1527">
                  <c:v>6983</c:v>
                </c:pt>
                <c:pt idx="1528">
                  <c:v>27921</c:v>
                </c:pt>
                <c:pt idx="1529">
                  <c:v>2558</c:v>
                </c:pt>
                <c:pt idx="1530">
                  <c:v>742</c:v>
                </c:pt>
                <c:pt idx="1531">
                  <c:v>1939</c:v>
                </c:pt>
                <c:pt idx="1532">
                  <c:v>14406</c:v>
                </c:pt>
                <c:pt idx="1533">
                  <c:v>1378</c:v>
                </c:pt>
                <c:pt idx="1534">
                  <c:v>1724</c:v>
                </c:pt>
                <c:pt idx="1535">
                  <c:v>2435</c:v>
                </c:pt>
                <c:pt idx="1536">
                  <c:v>152</c:v>
                </c:pt>
                <c:pt idx="1537">
                  <c:v>209</c:v>
                </c:pt>
                <c:pt idx="1538">
                  <c:v>1217</c:v>
                </c:pt>
                <c:pt idx="1539">
                  <c:v>38</c:v>
                </c:pt>
                <c:pt idx="1540">
                  <c:v>1091</c:v>
                </c:pt>
                <c:pt idx="1541">
                  <c:v>10416</c:v>
                </c:pt>
                <c:pt idx="1542">
                  <c:v>7</c:v>
                </c:pt>
                <c:pt idx="1543">
                  <c:v>244</c:v>
                </c:pt>
                <c:pt idx="1544">
                  <c:v>4749</c:v>
                </c:pt>
                <c:pt idx="1545">
                  <c:v>7641</c:v>
                </c:pt>
                <c:pt idx="1546">
                  <c:v>304</c:v>
                </c:pt>
                <c:pt idx="1547">
                  <c:v>2779</c:v>
                </c:pt>
                <c:pt idx="1548">
                  <c:v>3315</c:v>
                </c:pt>
                <c:pt idx="1549">
                  <c:v>26738</c:v>
                </c:pt>
                <c:pt idx="1550">
                  <c:v>235</c:v>
                </c:pt>
                <c:pt idx="1551">
                  <c:v>407</c:v>
                </c:pt>
                <c:pt idx="1552">
                  <c:v>14517</c:v>
                </c:pt>
                <c:pt idx="1553">
                  <c:v>393</c:v>
                </c:pt>
                <c:pt idx="1554">
                  <c:v>7563</c:v>
                </c:pt>
                <c:pt idx="1555">
                  <c:v>3095</c:v>
                </c:pt>
                <c:pt idx="1556">
                  <c:v>13910</c:v>
                </c:pt>
                <c:pt idx="1557">
                  <c:v>358</c:v>
                </c:pt>
                <c:pt idx="1558">
                  <c:v>108463</c:v>
                </c:pt>
                <c:pt idx="1559">
                  <c:v>120647</c:v>
                </c:pt>
                <c:pt idx="1560">
                  <c:v>2138</c:v>
                </c:pt>
                <c:pt idx="1561">
                  <c:v>22414</c:v>
                </c:pt>
                <c:pt idx="1562">
                  <c:v>109990</c:v>
                </c:pt>
                <c:pt idx="1563">
                  <c:v>9138</c:v>
                </c:pt>
                <c:pt idx="1564">
                  <c:v>3569</c:v>
                </c:pt>
                <c:pt idx="1565">
                  <c:v>7083</c:v>
                </c:pt>
                <c:pt idx="1566">
                  <c:v>9477</c:v>
                </c:pt>
                <c:pt idx="1567">
                  <c:v>298</c:v>
                </c:pt>
                <c:pt idx="1568">
                  <c:v>43</c:v>
                </c:pt>
                <c:pt idx="1569">
                  <c:v>3606</c:v>
                </c:pt>
                <c:pt idx="1570">
                  <c:v>4580</c:v>
                </c:pt>
                <c:pt idx="1571">
                  <c:v>878</c:v>
                </c:pt>
                <c:pt idx="1572">
                  <c:v>4163</c:v>
                </c:pt>
                <c:pt idx="1573">
                  <c:v>2331</c:v>
                </c:pt>
                <c:pt idx="1574">
                  <c:v>44639</c:v>
                </c:pt>
                <c:pt idx="1575">
                  <c:v>152060</c:v>
                </c:pt>
                <c:pt idx="1576">
                  <c:v>645</c:v>
                </c:pt>
                <c:pt idx="1577">
                  <c:v>39101</c:v>
                </c:pt>
                <c:pt idx="1578">
                  <c:v>1088</c:v>
                </c:pt>
                <c:pt idx="1579">
                  <c:v>10</c:v>
                </c:pt>
                <c:pt idx="1580">
                  <c:v>217</c:v>
                </c:pt>
                <c:pt idx="1581">
                  <c:v>717</c:v>
                </c:pt>
                <c:pt idx="1582">
                  <c:v>34</c:v>
                </c:pt>
                <c:pt idx="1583">
                  <c:v>226</c:v>
                </c:pt>
                <c:pt idx="1584">
                  <c:v>2838</c:v>
                </c:pt>
                <c:pt idx="1585">
                  <c:v>933</c:v>
                </c:pt>
                <c:pt idx="1586">
                  <c:v>41</c:v>
                </c:pt>
                <c:pt idx="1587">
                  <c:v>433</c:v>
                </c:pt>
                <c:pt idx="1588">
                  <c:v>16865</c:v>
                </c:pt>
                <c:pt idx="1589">
                  <c:v>2256</c:v>
                </c:pt>
                <c:pt idx="1590">
                  <c:v>52</c:v>
                </c:pt>
                <c:pt idx="1591">
                  <c:v>452</c:v>
                </c:pt>
                <c:pt idx="1592">
                  <c:v>303</c:v>
                </c:pt>
                <c:pt idx="1593">
                  <c:v>9372</c:v>
                </c:pt>
                <c:pt idx="1594">
                  <c:v>10170</c:v>
                </c:pt>
                <c:pt idx="1595">
                  <c:v>1974</c:v>
                </c:pt>
                <c:pt idx="1596">
                  <c:v>222</c:v>
                </c:pt>
                <c:pt idx="1597">
                  <c:v>1922</c:v>
                </c:pt>
                <c:pt idx="1598">
                  <c:v>87</c:v>
                </c:pt>
                <c:pt idx="1599">
                  <c:v>325</c:v>
                </c:pt>
                <c:pt idx="1600">
                  <c:v>31</c:v>
                </c:pt>
                <c:pt idx="1601">
                  <c:v>36</c:v>
                </c:pt>
                <c:pt idx="1602">
                  <c:v>2884</c:v>
                </c:pt>
                <c:pt idx="1603">
                  <c:v>1371</c:v>
                </c:pt>
                <c:pt idx="1604">
                  <c:v>338</c:v>
                </c:pt>
                <c:pt idx="1605">
                  <c:v>1107</c:v>
                </c:pt>
                <c:pt idx="1606">
                  <c:v>2103</c:v>
                </c:pt>
                <c:pt idx="1607">
                  <c:v>3747</c:v>
                </c:pt>
                <c:pt idx="1608">
                  <c:v>11146</c:v>
                </c:pt>
                <c:pt idx="1609">
                  <c:v>27</c:v>
                </c:pt>
                <c:pt idx="1610">
                  <c:v>1070</c:v>
                </c:pt>
                <c:pt idx="1611">
                  <c:v>101</c:v>
                </c:pt>
                <c:pt idx="1612">
                  <c:v>1522</c:v>
                </c:pt>
                <c:pt idx="1613">
                  <c:v>8651</c:v>
                </c:pt>
                <c:pt idx="1614">
                  <c:v>317</c:v>
                </c:pt>
                <c:pt idx="1615">
                  <c:v>104</c:v>
                </c:pt>
                <c:pt idx="1616">
                  <c:v>1911</c:v>
                </c:pt>
                <c:pt idx="1617">
                  <c:v>2949</c:v>
                </c:pt>
                <c:pt idx="1618">
                  <c:v>8634</c:v>
                </c:pt>
                <c:pt idx="1619">
                  <c:v>3010</c:v>
                </c:pt>
                <c:pt idx="1620">
                  <c:v>45</c:v>
                </c:pt>
                <c:pt idx="1621">
                  <c:v>196</c:v>
                </c:pt>
                <c:pt idx="1622">
                  <c:v>2084</c:v>
                </c:pt>
                <c:pt idx="1623">
                  <c:v>97</c:v>
                </c:pt>
                <c:pt idx="1624">
                  <c:v>928</c:v>
                </c:pt>
                <c:pt idx="1625">
                  <c:v>1348</c:v>
                </c:pt>
                <c:pt idx="1626">
                  <c:v>2618</c:v>
                </c:pt>
                <c:pt idx="1627">
                  <c:v>19187</c:v>
                </c:pt>
                <c:pt idx="1628">
                  <c:v>585</c:v>
                </c:pt>
                <c:pt idx="1629">
                  <c:v>627</c:v>
                </c:pt>
                <c:pt idx="1630">
                  <c:v>72</c:v>
                </c:pt>
                <c:pt idx="1631">
                  <c:v>514</c:v>
                </c:pt>
                <c:pt idx="1632">
                  <c:v>1790</c:v>
                </c:pt>
                <c:pt idx="1633">
                  <c:v>677</c:v>
                </c:pt>
                <c:pt idx="1634">
                  <c:v>5</c:v>
                </c:pt>
                <c:pt idx="1635">
                  <c:v>103</c:v>
                </c:pt>
                <c:pt idx="1636">
                  <c:v>178</c:v>
                </c:pt>
                <c:pt idx="1637">
                  <c:v>2120</c:v>
                </c:pt>
                <c:pt idx="1638">
                  <c:v>2531</c:v>
                </c:pt>
                <c:pt idx="1639">
                  <c:v>13562</c:v>
                </c:pt>
                <c:pt idx="1640">
                  <c:v>294</c:v>
                </c:pt>
                <c:pt idx="1641">
                  <c:v>1442</c:v>
                </c:pt>
                <c:pt idx="1642">
                  <c:v>311</c:v>
                </c:pt>
                <c:pt idx="1643">
                  <c:v>486</c:v>
                </c:pt>
                <c:pt idx="1644">
                  <c:v>3399</c:v>
                </c:pt>
                <c:pt idx="1645">
                  <c:v>25</c:v>
                </c:pt>
                <c:pt idx="1646">
                  <c:v>5578</c:v>
                </c:pt>
                <c:pt idx="1647">
                  <c:v>1556</c:v>
                </c:pt>
                <c:pt idx="1648">
                  <c:v>1798</c:v>
                </c:pt>
                <c:pt idx="1649">
                  <c:v>1974</c:v>
                </c:pt>
                <c:pt idx="1650">
                  <c:v>5536</c:v>
                </c:pt>
                <c:pt idx="1651">
                  <c:v>1028</c:v>
                </c:pt>
                <c:pt idx="1652">
                  <c:v>17</c:v>
                </c:pt>
                <c:pt idx="1653">
                  <c:v>216</c:v>
                </c:pt>
                <c:pt idx="1654">
                  <c:v>0</c:v>
                </c:pt>
                <c:pt idx="1655">
                  <c:v>356</c:v>
                </c:pt>
                <c:pt idx="1656">
                  <c:v>97</c:v>
                </c:pt>
                <c:pt idx="1657">
                  <c:v>102</c:v>
                </c:pt>
                <c:pt idx="1658">
                  <c:v>0</c:v>
                </c:pt>
                <c:pt idx="1659">
                  <c:v>161</c:v>
                </c:pt>
                <c:pt idx="1660">
                  <c:v>1317</c:v>
                </c:pt>
                <c:pt idx="1661">
                  <c:v>170</c:v>
                </c:pt>
                <c:pt idx="1662">
                  <c:v>744</c:v>
                </c:pt>
                <c:pt idx="1663">
                  <c:v>4025</c:v>
                </c:pt>
                <c:pt idx="1664">
                  <c:v>589</c:v>
                </c:pt>
                <c:pt idx="1665">
                  <c:v>322</c:v>
                </c:pt>
                <c:pt idx="1666">
                  <c:v>1188</c:v>
                </c:pt>
                <c:pt idx="1667">
                  <c:v>1612</c:v>
                </c:pt>
                <c:pt idx="1668">
                  <c:v>1049</c:v>
                </c:pt>
                <c:pt idx="1669">
                  <c:v>17</c:v>
                </c:pt>
                <c:pt idx="1670">
                  <c:v>1001</c:v>
                </c:pt>
                <c:pt idx="1671">
                  <c:v>165</c:v>
                </c:pt>
                <c:pt idx="1672">
                  <c:v>62</c:v>
                </c:pt>
                <c:pt idx="1673">
                  <c:v>125</c:v>
                </c:pt>
                <c:pt idx="1674">
                  <c:v>194</c:v>
                </c:pt>
                <c:pt idx="1675">
                  <c:v>1548</c:v>
                </c:pt>
                <c:pt idx="1676">
                  <c:v>74</c:v>
                </c:pt>
                <c:pt idx="1677">
                  <c:v>434</c:v>
                </c:pt>
                <c:pt idx="1678">
                  <c:v>1427</c:v>
                </c:pt>
                <c:pt idx="1679">
                  <c:v>2388</c:v>
                </c:pt>
                <c:pt idx="1680">
                  <c:v>20577</c:v>
                </c:pt>
                <c:pt idx="1681">
                  <c:v>68432</c:v>
                </c:pt>
                <c:pt idx="1682">
                  <c:v>1417</c:v>
                </c:pt>
                <c:pt idx="1683">
                  <c:v>2406</c:v>
                </c:pt>
                <c:pt idx="1684">
                  <c:v>382</c:v>
                </c:pt>
                <c:pt idx="1685">
                  <c:v>165</c:v>
                </c:pt>
                <c:pt idx="1686">
                  <c:v>252</c:v>
                </c:pt>
                <c:pt idx="1687">
                  <c:v>2290</c:v>
                </c:pt>
                <c:pt idx="1688">
                  <c:v>1801</c:v>
                </c:pt>
                <c:pt idx="1689">
                  <c:v>388</c:v>
                </c:pt>
                <c:pt idx="1690">
                  <c:v>154</c:v>
                </c:pt>
                <c:pt idx="1691">
                  <c:v>73</c:v>
                </c:pt>
                <c:pt idx="1692">
                  <c:v>57</c:v>
                </c:pt>
                <c:pt idx="1693">
                  <c:v>550</c:v>
                </c:pt>
                <c:pt idx="1694">
                  <c:v>200</c:v>
                </c:pt>
                <c:pt idx="1695">
                  <c:v>42</c:v>
                </c:pt>
                <c:pt idx="1696">
                  <c:v>4971</c:v>
                </c:pt>
                <c:pt idx="1697">
                  <c:v>15131</c:v>
                </c:pt>
                <c:pt idx="1698">
                  <c:v>647</c:v>
                </c:pt>
                <c:pt idx="1699">
                  <c:v>1290</c:v>
                </c:pt>
                <c:pt idx="1700">
                  <c:v>2706</c:v>
                </c:pt>
                <c:pt idx="1701">
                  <c:v>956</c:v>
                </c:pt>
                <c:pt idx="1702">
                  <c:v>2789</c:v>
                </c:pt>
                <c:pt idx="1703">
                  <c:v>823</c:v>
                </c:pt>
                <c:pt idx="1704">
                  <c:v>5382</c:v>
                </c:pt>
                <c:pt idx="1705">
                  <c:v>169</c:v>
                </c:pt>
                <c:pt idx="1706">
                  <c:v>1830</c:v>
                </c:pt>
                <c:pt idx="1707">
                  <c:v>9273</c:v>
                </c:pt>
                <c:pt idx="1708">
                  <c:v>1102</c:v>
                </c:pt>
                <c:pt idx="1709">
                  <c:v>888</c:v>
                </c:pt>
                <c:pt idx="1710">
                  <c:v>2614</c:v>
                </c:pt>
                <c:pt idx="1711">
                  <c:v>194076</c:v>
                </c:pt>
                <c:pt idx="1712">
                  <c:v>966</c:v>
                </c:pt>
                <c:pt idx="1713">
                  <c:v>262</c:v>
                </c:pt>
                <c:pt idx="1714">
                  <c:v>3891</c:v>
                </c:pt>
                <c:pt idx="1715">
                  <c:v>62</c:v>
                </c:pt>
                <c:pt idx="1716">
                  <c:v>124</c:v>
                </c:pt>
                <c:pt idx="1717">
                  <c:v>57072</c:v>
                </c:pt>
                <c:pt idx="1718">
                  <c:v>137078</c:v>
                </c:pt>
                <c:pt idx="1719">
                  <c:v>389</c:v>
                </c:pt>
                <c:pt idx="1720">
                  <c:v>643</c:v>
                </c:pt>
                <c:pt idx="1721">
                  <c:v>1717</c:v>
                </c:pt>
                <c:pt idx="1722">
                  <c:v>10904</c:v>
                </c:pt>
                <c:pt idx="1723">
                  <c:v>5613</c:v>
                </c:pt>
                <c:pt idx="1724">
                  <c:v>824</c:v>
                </c:pt>
                <c:pt idx="1725">
                  <c:v>49</c:v>
                </c:pt>
                <c:pt idx="1726">
                  <c:v>382</c:v>
                </c:pt>
                <c:pt idx="1727">
                  <c:v>243</c:v>
                </c:pt>
                <c:pt idx="1728">
                  <c:v>8</c:v>
                </c:pt>
                <c:pt idx="1729">
                  <c:v>292</c:v>
                </c:pt>
                <c:pt idx="1730">
                  <c:v>764</c:v>
                </c:pt>
                <c:pt idx="1731">
                  <c:v>0</c:v>
                </c:pt>
                <c:pt idx="1732">
                  <c:v>1472</c:v>
                </c:pt>
                <c:pt idx="1733">
                  <c:v>4852</c:v>
                </c:pt>
                <c:pt idx="1734">
                  <c:v>4901</c:v>
                </c:pt>
                <c:pt idx="1735">
                  <c:v>100</c:v>
                </c:pt>
                <c:pt idx="1736">
                  <c:v>2779</c:v>
                </c:pt>
                <c:pt idx="1737">
                  <c:v>74</c:v>
                </c:pt>
                <c:pt idx="1738">
                  <c:v>1672</c:v>
                </c:pt>
                <c:pt idx="1739">
                  <c:v>565</c:v>
                </c:pt>
                <c:pt idx="1740">
                  <c:v>955</c:v>
                </c:pt>
                <c:pt idx="1741">
                  <c:v>802</c:v>
                </c:pt>
                <c:pt idx="1742">
                  <c:v>2801</c:v>
                </c:pt>
                <c:pt idx="1743">
                  <c:v>2423</c:v>
                </c:pt>
                <c:pt idx="1744">
                  <c:v>398</c:v>
                </c:pt>
                <c:pt idx="1745">
                  <c:v>34</c:v>
                </c:pt>
                <c:pt idx="1746">
                  <c:v>1260</c:v>
                </c:pt>
                <c:pt idx="1747">
                  <c:v>912</c:v>
                </c:pt>
                <c:pt idx="1748">
                  <c:v>255</c:v>
                </c:pt>
                <c:pt idx="1749">
                  <c:v>3385</c:v>
                </c:pt>
                <c:pt idx="1750">
                  <c:v>46</c:v>
                </c:pt>
                <c:pt idx="1751">
                  <c:v>3514</c:v>
                </c:pt>
                <c:pt idx="1752">
                  <c:v>11581</c:v>
                </c:pt>
                <c:pt idx="1753">
                  <c:v>7</c:v>
                </c:pt>
                <c:pt idx="1754">
                  <c:v>148</c:v>
                </c:pt>
                <c:pt idx="1755">
                  <c:v>4498</c:v>
                </c:pt>
                <c:pt idx="1756">
                  <c:v>82</c:v>
                </c:pt>
                <c:pt idx="1757">
                  <c:v>4251</c:v>
                </c:pt>
                <c:pt idx="1758">
                  <c:v>1176</c:v>
                </c:pt>
                <c:pt idx="1759">
                  <c:v>676</c:v>
                </c:pt>
                <c:pt idx="1760">
                  <c:v>1941</c:v>
                </c:pt>
                <c:pt idx="1761">
                  <c:v>36</c:v>
                </c:pt>
                <c:pt idx="1762">
                  <c:v>5422</c:v>
                </c:pt>
                <c:pt idx="1763">
                  <c:v>11946</c:v>
                </c:pt>
                <c:pt idx="1764">
                  <c:v>507</c:v>
                </c:pt>
                <c:pt idx="1765">
                  <c:v>833</c:v>
                </c:pt>
                <c:pt idx="1766">
                  <c:v>2552</c:v>
                </c:pt>
                <c:pt idx="1767">
                  <c:v>4947</c:v>
                </c:pt>
                <c:pt idx="1768">
                  <c:v>412</c:v>
                </c:pt>
                <c:pt idx="1769">
                  <c:v>10683</c:v>
                </c:pt>
                <c:pt idx="1770">
                  <c:v>67</c:v>
                </c:pt>
                <c:pt idx="1771">
                  <c:v>6047</c:v>
                </c:pt>
                <c:pt idx="1772">
                  <c:v>32957</c:v>
                </c:pt>
                <c:pt idx="1773">
                  <c:v>2173</c:v>
                </c:pt>
                <c:pt idx="1774">
                  <c:v>178</c:v>
                </c:pt>
                <c:pt idx="1775">
                  <c:v>1240</c:v>
                </c:pt>
                <c:pt idx="1776">
                  <c:v>26967</c:v>
                </c:pt>
                <c:pt idx="1777">
                  <c:v>64</c:v>
                </c:pt>
                <c:pt idx="1778">
                  <c:v>1941</c:v>
                </c:pt>
                <c:pt idx="1779">
                  <c:v>25829</c:v>
                </c:pt>
                <c:pt idx="1780">
                  <c:v>9447</c:v>
                </c:pt>
                <c:pt idx="1781">
                  <c:v>6487</c:v>
                </c:pt>
                <c:pt idx="1782">
                  <c:v>14171</c:v>
                </c:pt>
                <c:pt idx="1783">
                  <c:v>42827</c:v>
                </c:pt>
                <c:pt idx="1784">
                  <c:v>772</c:v>
                </c:pt>
                <c:pt idx="1785">
                  <c:v>434</c:v>
                </c:pt>
                <c:pt idx="1786">
                  <c:v>547</c:v>
                </c:pt>
                <c:pt idx="1787">
                  <c:v>349</c:v>
                </c:pt>
                <c:pt idx="1788">
                  <c:v>357</c:v>
                </c:pt>
                <c:pt idx="1789">
                  <c:v>509</c:v>
                </c:pt>
                <c:pt idx="1790">
                  <c:v>2123</c:v>
                </c:pt>
                <c:pt idx="1791">
                  <c:v>1623</c:v>
                </c:pt>
                <c:pt idx="1792">
                  <c:v>1499</c:v>
                </c:pt>
                <c:pt idx="1793">
                  <c:v>25289</c:v>
                </c:pt>
                <c:pt idx="1794">
                  <c:v>68375</c:v>
                </c:pt>
                <c:pt idx="1795">
                  <c:v>10861</c:v>
                </c:pt>
                <c:pt idx="1796">
                  <c:v>66121</c:v>
                </c:pt>
                <c:pt idx="1797">
                  <c:v>1281</c:v>
                </c:pt>
                <c:pt idx="1798">
                  <c:v>14370</c:v>
                </c:pt>
                <c:pt idx="1799">
                  <c:v>9482</c:v>
                </c:pt>
                <c:pt idx="1800">
                  <c:v>8423</c:v>
                </c:pt>
                <c:pt idx="1801">
                  <c:v>295</c:v>
                </c:pt>
                <c:pt idx="1802">
                  <c:v>1920</c:v>
                </c:pt>
                <c:pt idx="1803">
                  <c:v>11537</c:v>
                </c:pt>
                <c:pt idx="1804">
                  <c:v>48851</c:v>
                </c:pt>
                <c:pt idx="1805">
                  <c:v>1477</c:v>
                </c:pt>
                <c:pt idx="1806">
                  <c:v>1665</c:v>
                </c:pt>
                <c:pt idx="1807">
                  <c:v>7954</c:v>
                </c:pt>
                <c:pt idx="1808">
                  <c:v>14567</c:v>
                </c:pt>
                <c:pt idx="1809">
                  <c:v>6057</c:v>
                </c:pt>
                <c:pt idx="1810">
                  <c:v>33178</c:v>
                </c:pt>
                <c:pt idx="1811">
                  <c:v>8524</c:v>
                </c:pt>
                <c:pt idx="1812">
                  <c:v>15264</c:v>
                </c:pt>
                <c:pt idx="1813">
                  <c:v>18528</c:v>
                </c:pt>
                <c:pt idx="1814">
                  <c:v>24771</c:v>
                </c:pt>
                <c:pt idx="1815">
                  <c:v>1723</c:v>
                </c:pt>
                <c:pt idx="1816">
                  <c:v>7325</c:v>
                </c:pt>
                <c:pt idx="1817">
                  <c:v>6666</c:v>
                </c:pt>
                <c:pt idx="1818">
                  <c:v>14946</c:v>
                </c:pt>
                <c:pt idx="1819">
                  <c:v>104</c:v>
                </c:pt>
                <c:pt idx="1820">
                  <c:v>1992</c:v>
                </c:pt>
                <c:pt idx="1821">
                  <c:v>3183</c:v>
                </c:pt>
                <c:pt idx="1822">
                  <c:v>3210</c:v>
                </c:pt>
                <c:pt idx="1823">
                  <c:v>2964</c:v>
                </c:pt>
                <c:pt idx="1824">
                  <c:v>155</c:v>
                </c:pt>
                <c:pt idx="1825">
                  <c:v>332212</c:v>
                </c:pt>
                <c:pt idx="1826">
                  <c:v>351</c:v>
                </c:pt>
                <c:pt idx="1827">
                  <c:v>8179</c:v>
                </c:pt>
                <c:pt idx="1828">
                  <c:v>3275</c:v>
                </c:pt>
                <c:pt idx="1829">
                  <c:v>6091</c:v>
                </c:pt>
                <c:pt idx="1830">
                  <c:v>127</c:v>
                </c:pt>
                <c:pt idx="1831">
                  <c:v>154</c:v>
                </c:pt>
                <c:pt idx="1832">
                  <c:v>902</c:v>
                </c:pt>
                <c:pt idx="1833">
                  <c:v>2976</c:v>
                </c:pt>
                <c:pt idx="1834">
                  <c:v>396</c:v>
                </c:pt>
                <c:pt idx="1835">
                  <c:v>6811</c:v>
                </c:pt>
                <c:pt idx="1836">
                  <c:v>10584</c:v>
                </c:pt>
                <c:pt idx="1837">
                  <c:v>47</c:v>
                </c:pt>
                <c:pt idx="1838">
                  <c:v>1196</c:v>
                </c:pt>
                <c:pt idx="1839">
                  <c:v>194</c:v>
                </c:pt>
                <c:pt idx="1840">
                  <c:v>1422</c:v>
                </c:pt>
                <c:pt idx="1841">
                  <c:v>861</c:v>
                </c:pt>
                <c:pt idx="1842">
                  <c:v>1166</c:v>
                </c:pt>
                <c:pt idx="1843">
                  <c:v>28</c:v>
                </c:pt>
                <c:pt idx="1844">
                  <c:v>341</c:v>
                </c:pt>
                <c:pt idx="1845">
                  <c:v>739</c:v>
                </c:pt>
                <c:pt idx="1846">
                  <c:v>46</c:v>
                </c:pt>
                <c:pt idx="1847">
                  <c:v>1062</c:v>
                </c:pt>
                <c:pt idx="1848">
                  <c:v>0</c:v>
                </c:pt>
                <c:pt idx="1849">
                  <c:v>0</c:v>
                </c:pt>
                <c:pt idx="1850">
                  <c:v>2475</c:v>
                </c:pt>
                <c:pt idx="1851">
                  <c:v>2694</c:v>
                </c:pt>
                <c:pt idx="1852">
                  <c:v>402</c:v>
                </c:pt>
                <c:pt idx="1853">
                  <c:v>4992</c:v>
                </c:pt>
                <c:pt idx="1854">
                  <c:v>834</c:v>
                </c:pt>
                <c:pt idx="1855">
                  <c:v>65</c:v>
                </c:pt>
                <c:pt idx="1856">
                  <c:v>141</c:v>
                </c:pt>
                <c:pt idx="1857">
                  <c:v>1067</c:v>
                </c:pt>
                <c:pt idx="1858">
                  <c:v>15349</c:v>
                </c:pt>
                <c:pt idx="1859">
                  <c:v>268</c:v>
                </c:pt>
                <c:pt idx="1860">
                  <c:v>2316</c:v>
                </c:pt>
                <c:pt idx="1861">
                  <c:v>3930</c:v>
                </c:pt>
                <c:pt idx="1862">
                  <c:v>174</c:v>
                </c:pt>
                <c:pt idx="1863">
                  <c:v>60</c:v>
                </c:pt>
                <c:pt idx="1864">
                  <c:v>101</c:v>
                </c:pt>
                <c:pt idx="1865">
                  <c:v>22</c:v>
                </c:pt>
                <c:pt idx="1866">
                  <c:v>14</c:v>
                </c:pt>
                <c:pt idx="1867">
                  <c:v>533</c:v>
                </c:pt>
                <c:pt idx="1868">
                  <c:v>623</c:v>
                </c:pt>
                <c:pt idx="1869">
                  <c:v>906</c:v>
                </c:pt>
                <c:pt idx="1870">
                  <c:v>1937</c:v>
                </c:pt>
                <c:pt idx="1871">
                  <c:v>34186</c:v>
                </c:pt>
                <c:pt idx="1872">
                  <c:v>75106</c:v>
                </c:pt>
                <c:pt idx="1873">
                  <c:v>5969</c:v>
                </c:pt>
                <c:pt idx="1874">
                  <c:v>13348</c:v>
                </c:pt>
                <c:pt idx="1875">
                  <c:v>91227</c:v>
                </c:pt>
                <c:pt idx="1876">
                  <c:v>437102</c:v>
                </c:pt>
                <c:pt idx="1877">
                  <c:v>10345</c:v>
                </c:pt>
                <c:pt idx="1878">
                  <c:v>65481</c:v>
                </c:pt>
                <c:pt idx="1879">
                  <c:v>492</c:v>
                </c:pt>
                <c:pt idx="1880">
                  <c:v>9258</c:v>
                </c:pt>
                <c:pt idx="1881">
                  <c:v>32</c:v>
                </c:pt>
                <c:pt idx="1882">
                  <c:v>295</c:v>
                </c:pt>
                <c:pt idx="1883">
                  <c:v>10223</c:v>
                </c:pt>
                <c:pt idx="1884">
                  <c:v>165</c:v>
                </c:pt>
                <c:pt idx="1885">
                  <c:v>5309</c:v>
                </c:pt>
                <c:pt idx="1886">
                  <c:v>6362</c:v>
                </c:pt>
                <c:pt idx="1887">
                  <c:v>326</c:v>
                </c:pt>
                <c:pt idx="1888">
                  <c:v>744</c:v>
                </c:pt>
                <c:pt idx="1889">
                  <c:v>2685</c:v>
                </c:pt>
                <c:pt idx="1890">
                  <c:v>224</c:v>
                </c:pt>
                <c:pt idx="1891">
                  <c:v>472</c:v>
                </c:pt>
                <c:pt idx="1892">
                  <c:v>3248</c:v>
                </c:pt>
                <c:pt idx="1893">
                  <c:v>3006</c:v>
                </c:pt>
                <c:pt idx="1894">
                  <c:v>5011</c:v>
                </c:pt>
                <c:pt idx="1895">
                  <c:v>738</c:v>
                </c:pt>
                <c:pt idx="1896">
                  <c:v>1232</c:v>
                </c:pt>
                <c:pt idx="1897">
                  <c:v>11487</c:v>
                </c:pt>
                <c:pt idx="1898">
                  <c:v>2055</c:v>
                </c:pt>
                <c:pt idx="1899">
                  <c:v>14418</c:v>
                </c:pt>
                <c:pt idx="1900">
                  <c:v>84</c:v>
                </c:pt>
                <c:pt idx="1901">
                  <c:v>153</c:v>
                </c:pt>
                <c:pt idx="1902">
                  <c:v>1719</c:v>
                </c:pt>
                <c:pt idx="1903">
                  <c:v>900</c:v>
                </c:pt>
                <c:pt idx="1904">
                  <c:v>2451</c:v>
                </c:pt>
                <c:pt idx="1905">
                  <c:v>1824</c:v>
                </c:pt>
                <c:pt idx="1906">
                  <c:v>3103</c:v>
                </c:pt>
                <c:pt idx="1907">
                  <c:v>92</c:v>
                </c:pt>
                <c:pt idx="1908">
                  <c:v>436</c:v>
                </c:pt>
                <c:pt idx="1909">
                  <c:v>4759</c:v>
                </c:pt>
                <c:pt idx="1910">
                  <c:v>9117</c:v>
                </c:pt>
                <c:pt idx="1911">
                  <c:v>12530</c:v>
                </c:pt>
                <c:pt idx="1912">
                  <c:v>14802</c:v>
                </c:pt>
                <c:pt idx="1913">
                  <c:v>3046</c:v>
                </c:pt>
                <c:pt idx="1914">
                  <c:v>8369</c:v>
                </c:pt>
                <c:pt idx="1915">
                  <c:v>5619</c:v>
                </c:pt>
                <c:pt idx="1916">
                  <c:v>10687</c:v>
                </c:pt>
                <c:pt idx="1917">
                  <c:v>586</c:v>
                </c:pt>
                <c:pt idx="1918">
                  <c:v>361</c:v>
                </c:pt>
                <c:pt idx="1919">
                  <c:v>1188</c:v>
                </c:pt>
                <c:pt idx="1920">
                  <c:v>287</c:v>
                </c:pt>
                <c:pt idx="1921">
                  <c:v>1850</c:v>
                </c:pt>
                <c:pt idx="1922">
                  <c:v>32049</c:v>
                </c:pt>
                <c:pt idx="1923">
                  <c:v>25</c:v>
                </c:pt>
                <c:pt idx="1924">
                  <c:v>197</c:v>
                </c:pt>
                <c:pt idx="1925">
                  <c:v>194</c:v>
                </c:pt>
                <c:pt idx="1926">
                  <c:v>32711</c:v>
                </c:pt>
                <c:pt idx="1927">
                  <c:v>21179</c:v>
                </c:pt>
                <c:pt idx="1928">
                  <c:v>848</c:v>
                </c:pt>
                <c:pt idx="1929">
                  <c:v>2949</c:v>
                </c:pt>
                <c:pt idx="1930">
                  <c:v>2419</c:v>
                </c:pt>
                <c:pt idx="1931">
                  <c:v>9881</c:v>
                </c:pt>
                <c:pt idx="1932">
                  <c:v>290</c:v>
                </c:pt>
                <c:pt idx="1933">
                  <c:v>1238</c:v>
                </c:pt>
                <c:pt idx="1934">
                  <c:v>1035</c:v>
                </c:pt>
                <c:pt idx="1935">
                  <c:v>34</c:v>
                </c:pt>
                <c:pt idx="1936">
                  <c:v>1487</c:v>
                </c:pt>
                <c:pt idx="1937">
                  <c:v>84</c:v>
                </c:pt>
                <c:pt idx="1938">
                  <c:v>3208</c:v>
                </c:pt>
                <c:pt idx="1939">
                  <c:v>6643</c:v>
                </c:pt>
                <c:pt idx="1940">
                  <c:v>4604</c:v>
                </c:pt>
                <c:pt idx="1941">
                  <c:v>21822</c:v>
                </c:pt>
                <c:pt idx="1942">
                  <c:v>98</c:v>
                </c:pt>
                <c:pt idx="1943">
                  <c:v>3792</c:v>
                </c:pt>
                <c:pt idx="1944">
                  <c:v>70</c:v>
                </c:pt>
                <c:pt idx="1945">
                  <c:v>105</c:v>
                </c:pt>
                <c:pt idx="1946">
                  <c:v>165</c:v>
                </c:pt>
                <c:pt idx="1947">
                  <c:v>2062</c:v>
                </c:pt>
                <c:pt idx="1948">
                  <c:v>421</c:v>
                </c:pt>
                <c:pt idx="1949">
                  <c:v>2655</c:v>
                </c:pt>
                <c:pt idx="1950">
                  <c:v>111</c:v>
                </c:pt>
                <c:pt idx="1951">
                  <c:v>762</c:v>
                </c:pt>
                <c:pt idx="1952">
                  <c:v>9101</c:v>
                </c:pt>
                <c:pt idx="1953">
                  <c:v>194</c:v>
                </c:pt>
                <c:pt idx="1954">
                  <c:v>1428</c:v>
                </c:pt>
                <c:pt idx="1955">
                  <c:v>152</c:v>
                </c:pt>
                <c:pt idx="1956">
                  <c:v>227</c:v>
                </c:pt>
                <c:pt idx="1957">
                  <c:v>3223</c:v>
                </c:pt>
                <c:pt idx="1958">
                  <c:v>787</c:v>
                </c:pt>
                <c:pt idx="1959">
                  <c:v>2323</c:v>
                </c:pt>
                <c:pt idx="1960">
                  <c:v>32717</c:v>
                </c:pt>
                <c:pt idx="1961">
                  <c:v>204</c:v>
                </c:pt>
                <c:pt idx="1962">
                  <c:v>541</c:v>
                </c:pt>
                <c:pt idx="1963">
                  <c:v>37</c:v>
                </c:pt>
                <c:pt idx="1964">
                  <c:v>18066</c:v>
                </c:pt>
                <c:pt idx="1965">
                  <c:v>338</c:v>
                </c:pt>
                <c:pt idx="1966">
                  <c:v>2407</c:v>
                </c:pt>
                <c:pt idx="1967">
                  <c:v>2549</c:v>
                </c:pt>
                <c:pt idx="1968">
                  <c:v>21469</c:v>
                </c:pt>
                <c:pt idx="1969">
                  <c:v>3028</c:v>
                </c:pt>
                <c:pt idx="1970">
                  <c:v>1577</c:v>
                </c:pt>
                <c:pt idx="1971">
                  <c:v>52548</c:v>
                </c:pt>
                <c:pt idx="1972">
                  <c:v>141613</c:v>
                </c:pt>
                <c:pt idx="1973">
                  <c:v>2744</c:v>
                </c:pt>
                <c:pt idx="1974">
                  <c:v>8659</c:v>
                </c:pt>
                <c:pt idx="1975">
                  <c:v>1546</c:v>
                </c:pt>
                <c:pt idx="1976">
                  <c:v>108</c:v>
                </c:pt>
                <c:pt idx="1977">
                  <c:v>104</c:v>
                </c:pt>
                <c:pt idx="1978">
                  <c:v>2291</c:v>
                </c:pt>
                <c:pt idx="1979">
                  <c:v>11129</c:v>
                </c:pt>
                <c:pt idx="1980">
                  <c:v>14</c:v>
                </c:pt>
                <c:pt idx="1981">
                  <c:v>1336</c:v>
                </c:pt>
                <c:pt idx="1982">
                  <c:v>1016</c:v>
                </c:pt>
                <c:pt idx="1983">
                  <c:v>80</c:v>
                </c:pt>
                <c:pt idx="1984">
                  <c:v>7199</c:v>
                </c:pt>
                <c:pt idx="1985">
                  <c:v>7189</c:v>
                </c:pt>
                <c:pt idx="1986">
                  <c:v>87</c:v>
                </c:pt>
                <c:pt idx="1987">
                  <c:v>908</c:v>
                </c:pt>
                <c:pt idx="1988">
                  <c:v>11434</c:v>
                </c:pt>
                <c:pt idx="1989">
                  <c:v>1634</c:v>
                </c:pt>
                <c:pt idx="1990">
                  <c:v>2869</c:v>
                </c:pt>
                <c:pt idx="1991">
                  <c:v>5242</c:v>
                </c:pt>
                <c:pt idx="1992">
                  <c:v>11703</c:v>
                </c:pt>
                <c:pt idx="1993">
                  <c:v>4940</c:v>
                </c:pt>
                <c:pt idx="1994">
                  <c:v>9771</c:v>
                </c:pt>
                <c:pt idx="1995">
                  <c:v>2679</c:v>
                </c:pt>
                <c:pt idx="1996">
                  <c:v>9700</c:v>
                </c:pt>
                <c:pt idx="1997">
                  <c:v>6798</c:v>
                </c:pt>
                <c:pt idx="1998">
                  <c:v>1876</c:v>
                </c:pt>
                <c:pt idx="1999">
                  <c:v>3334</c:v>
                </c:pt>
                <c:pt idx="2000">
                  <c:v>15014</c:v>
                </c:pt>
                <c:pt idx="2001">
                  <c:v>313</c:v>
                </c:pt>
                <c:pt idx="2002">
                  <c:v>538</c:v>
                </c:pt>
                <c:pt idx="2003">
                  <c:v>1571</c:v>
                </c:pt>
                <c:pt idx="2004">
                  <c:v>779</c:v>
                </c:pt>
                <c:pt idx="2005">
                  <c:v>857</c:v>
                </c:pt>
                <c:pt idx="2006">
                  <c:v>365</c:v>
                </c:pt>
                <c:pt idx="2007">
                  <c:v>33</c:v>
                </c:pt>
                <c:pt idx="2008">
                  <c:v>21</c:v>
                </c:pt>
                <c:pt idx="2009">
                  <c:v>22622</c:v>
                </c:pt>
                <c:pt idx="2010">
                  <c:v>2719</c:v>
                </c:pt>
                <c:pt idx="2011">
                  <c:v>15</c:v>
                </c:pt>
                <c:pt idx="2012">
                  <c:v>1213</c:v>
                </c:pt>
                <c:pt idx="2013">
                  <c:v>7914</c:v>
                </c:pt>
                <c:pt idx="2014">
                  <c:v>65323</c:v>
                </c:pt>
                <c:pt idx="2015">
                  <c:v>33387</c:v>
                </c:pt>
                <c:pt idx="2016">
                  <c:v>20573</c:v>
                </c:pt>
                <c:pt idx="2017">
                  <c:v>35713</c:v>
                </c:pt>
                <c:pt idx="2018">
                  <c:v>694</c:v>
                </c:pt>
                <c:pt idx="2019">
                  <c:v>7606</c:v>
                </c:pt>
                <c:pt idx="2020">
                  <c:v>9796</c:v>
                </c:pt>
                <c:pt idx="2021">
                  <c:v>0</c:v>
                </c:pt>
                <c:pt idx="2022">
                  <c:v>54</c:v>
                </c:pt>
                <c:pt idx="2023">
                  <c:v>31</c:v>
                </c:pt>
                <c:pt idx="2024">
                  <c:v>244</c:v>
                </c:pt>
                <c:pt idx="2025">
                  <c:v>1628</c:v>
                </c:pt>
                <c:pt idx="2026">
                  <c:v>3045</c:v>
                </c:pt>
                <c:pt idx="2027">
                  <c:v>8479</c:v>
                </c:pt>
                <c:pt idx="2028">
                  <c:v>1212</c:v>
                </c:pt>
                <c:pt idx="2029">
                  <c:v>1133</c:v>
                </c:pt>
                <c:pt idx="2030">
                  <c:v>61</c:v>
                </c:pt>
                <c:pt idx="2031">
                  <c:v>21946</c:v>
                </c:pt>
                <c:pt idx="2032">
                  <c:v>32210</c:v>
                </c:pt>
                <c:pt idx="2033">
                  <c:v>1899</c:v>
                </c:pt>
                <c:pt idx="2034">
                  <c:v>30</c:v>
                </c:pt>
                <c:pt idx="2035">
                  <c:v>3999</c:v>
                </c:pt>
                <c:pt idx="2036">
                  <c:v>20</c:v>
                </c:pt>
                <c:pt idx="2037">
                  <c:v>228</c:v>
                </c:pt>
                <c:pt idx="2038">
                  <c:v>1154</c:v>
                </c:pt>
                <c:pt idx="2039">
                  <c:v>68</c:v>
                </c:pt>
                <c:pt idx="2040">
                  <c:v>330</c:v>
                </c:pt>
                <c:pt idx="2041">
                  <c:v>3219</c:v>
                </c:pt>
                <c:pt idx="2042">
                  <c:v>635</c:v>
                </c:pt>
                <c:pt idx="2043">
                  <c:v>7521</c:v>
                </c:pt>
                <c:pt idx="2044">
                  <c:v>168</c:v>
                </c:pt>
                <c:pt idx="2045">
                  <c:v>137</c:v>
                </c:pt>
                <c:pt idx="2046">
                  <c:v>5201</c:v>
                </c:pt>
                <c:pt idx="2047">
                  <c:v>170</c:v>
                </c:pt>
                <c:pt idx="2048">
                  <c:v>1971</c:v>
                </c:pt>
                <c:pt idx="2049">
                  <c:v>2757</c:v>
                </c:pt>
                <c:pt idx="2050">
                  <c:v>3869</c:v>
                </c:pt>
                <c:pt idx="2051">
                  <c:v>2070</c:v>
                </c:pt>
                <c:pt idx="2052">
                  <c:v>131820</c:v>
                </c:pt>
                <c:pt idx="2053">
                  <c:v>11717</c:v>
                </c:pt>
                <c:pt idx="2054">
                  <c:v>96121</c:v>
                </c:pt>
                <c:pt idx="2055">
                  <c:v>102</c:v>
                </c:pt>
                <c:pt idx="2056">
                  <c:v>64</c:v>
                </c:pt>
                <c:pt idx="2057">
                  <c:v>2806</c:v>
                </c:pt>
                <c:pt idx="2058">
                  <c:v>239</c:v>
                </c:pt>
                <c:pt idx="2059">
                  <c:v>3486</c:v>
                </c:pt>
                <c:pt idx="2060">
                  <c:v>369</c:v>
                </c:pt>
                <c:pt idx="2061">
                  <c:v>1952</c:v>
                </c:pt>
                <c:pt idx="2062">
                  <c:v>263</c:v>
                </c:pt>
                <c:pt idx="2063">
                  <c:v>1905</c:v>
                </c:pt>
                <c:pt idx="2064">
                  <c:v>3227</c:v>
                </c:pt>
                <c:pt idx="2065">
                  <c:v>95</c:v>
                </c:pt>
                <c:pt idx="2066">
                  <c:v>743</c:v>
                </c:pt>
                <c:pt idx="2067">
                  <c:v>38</c:v>
                </c:pt>
                <c:pt idx="2068">
                  <c:v>145</c:v>
                </c:pt>
                <c:pt idx="2069">
                  <c:v>668</c:v>
                </c:pt>
                <c:pt idx="2070">
                  <c:v>5933</c:v>
                </c:pt>
                <c:pt idx="2071">
                  <c:v>293</c:v>
                </c:pt>
                <c:pt idx="2072">
                  <c:v>500</c:v>
                </c:pt>
                <c:pt idx="2073">
                  <c:v>1545017</c:v>
                </c:pt>
                <c:pt idx="2074">
                  <c:v>459</c:v>
                </c:pt>
                <c:pt idx="2075">
                  <c:v>3499</c:v>
                </c:pt>
                <c:pt idx="2076">
                  <c:v>5645</c:v>
                </c:pt>
                <c:pt idx="2077">
                  <c:v>1208</c:v>
                </c:pt>
                <c:pt idx="2078">
                  <c:v>1025</c:v>
                </c:pt>
                <c:pt idx="2079">
                  <c:v>15202</c:v>
                </c:pt>
                <c:pt idx="2080">
                  <c:v>406</c:v>
                </c:pt>
                <c:pt idx="2081">
                  <c:v>2416</c:v>
                </c:pt>
                <c:pt idx="2082">
                  <c:v>51</c:v>
                </c:pt>
                <c:pt idx="2083">
                  <c:v>374</c:v>
                </c:pt>
                <c:pt idx="2084">
                  <c:v>179491</c:v>
                </c:pt>
                <c:pt idx="2085">
                  <c:v>15330</c:v>
                </c:pt>
                <c:pt idx="2086">
                  <c:v>1817</c:v>
                </c:pt>
                <c:pt idx="2087">
                  <c:v>792</c:v>
                </c:pt>
                <c:pt idx="2088">
                  <c:v>4908</c:v>
                </c:pt>
                <c:pt idx="2089">
                  <c:v>7337</c:v>
                </c:pt>
                <c:pt idx="2090">
                  <c:v>8836</c:v>
                </c:pt>
                <c:pt idx="2091">
                  <c:v>36962</c:v>
                </c:pt>
                <c:pt idx="2092">
                  <c:v>625</c:v>
                </c:pt>
                <c:pt idx="2093">
                  <c:v>5365</c:v>
                </c:pt>
                <c:pt idx="2094">
                  <c:v>798</c:v>
                </c:pt>
                <c:pt idx="2095">
                  <c:v>3611</c:v>
                </c:pt>
                <c:pt idx="2096">
                  <c:v>74</c:v>
                </c:pt>
                <c:pt idx="2097">
                  <c:v>3178</c:v>
                </c:pt>
                <c:pt idx="2098">
                  <c:v>17694</c:v>
                </c:pt>
                <c:pt idx="2099">
                  <c:v>108334</c:v>
                </c:pt>
                <c:pt idx="2100">
                  <c:v>961</c:v>
                </c:pt>
                <c:pt idx="2101">
                  <c:v>13976</c:v>
                </c:pt>
                <c:pt idx="2102">
                  <c:v>761</c:v>
                </c:pt>
                <c:pt idx="2103">
                  <c:v>9485</c:v>
                </c:pt>
                <c:pt idx="2104">
                  <c:v>2907</c:v>
                </c:pt>
                <c:pt idx="2105">
                  <c:v>7482</c:v>
                </c:pt>
                <c:pt idx="2106">
                  <c:v>90</c:v>
                </c:pt>
                <c:pt idx="2107">
                  <c:v>8498</c:v>
                </c:pt>
                <c:pt idx="2108">
                  <c:v>55</c:v>
                </c:pt>
                <c:pt idx="2109">
                  <c:v>1195</c:v>
                </c:pt>
                <c:pt idx="2110">
                  <c:v>99</c:v>
                </c:pt>
                <c:pt idx="2111">
                  <c:v>7545</c:v>
                </c:pt>
                <c:pt idx="2112">
                  <c:v>9</c:v>
                </c:pt>
                <c:pt idx="2113">
                  <c:v>35</c:v>
                </c:pt>
                <c:pt idx="2114">
                  <c:v>69</c:v>
                </c:pt>
                <c:pt idx="2115">
                  <c:v>1446</c:v>
                </c:pt>
                <c:pt idx="2116">
                  <c:v>479</c:v>
                </c:pt>
                <c:pt idx="2117">
                  <c:v>6959</c:v>
                </c:pt>
                <c:pt idx="2118">
                  <c:v>1114</c:v>
                </c:pt>
                <c:pt idx="2119">
                  <c:v>6711</c:v>
                </c:pt>
                <c:pt idx="2120">
                  <c:v>3121</c:v>
                </c:pt>
                <c:pt idx="2121">
                  <c:v>26578</c:v>
                </c:pt>
                <c:pt idx="2122">
                  <c:v>1098</c:v>
                </c:pt>
                <c:pt idx="2123">
                  <c:v>5669</c:v>
                </c:pt>
                <c:pt idx="2124">
                  <c:v>222</c:v>
                </c:pt>
                <c:pt idx="2125">
                  <c:v>859</c:v>
                </c:pt>
                <c:pt idx="2126">
                  <c:v>1021</c:v>
                </c:pt>
                <c:pt idx="2127">
                  <c:v>609</c:v>
                </c:pt>
                <c:pt idx="2128">
                  <c:v>1579</c:v>
                </c:pt>
                <c:pt idx="2129">
                  <c:v>160</c:v>
                </c:pt>
                <c:pt idx="2130">
                  <c:v>4920</c:v>
                </c:pt>
                <c:pt idx="2131">
                  <c:v>246</c:v>
                </c:pt>
                <c:pt idx="2132">
                  <c:v>130</c:v>
                </c:pt>
                <c:pt idx="2133">
                  <c:v>84</c:v>
                </c:pt>
                <c:pt idx="2134">
                  <c:v>127</c:v>
                </c:pt>
                <c:pt idx="2135">
                  <c:v>175</c:v>
                </c:pt>
                <c:pt idx="2136">
                  <c:v>2087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EA-4216-9518-1FA878DD5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877184"/>
        <c:axId val="147573680"/>
      </c:barChart>
      <c:catAx>
        <c:axId val="176877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573680"/>
        <c:crosses val="autoZero"/>
        <c:auto val="1"/>
        <c:lblAlgn val="ctr"/>
        <c:lblOffset val="100"/>
        <c:noMultiLvlLbl val="0"/>
      </c:catAx>
      <c:valAx>
        <c:axId val="147573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687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data.xlsx]q19!PivotTable17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'q19'!$B$3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'q19'!$A$4:$A$6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'q19'!$B$4:$B$6</c:f>
              <c:numCache>
                <c:formatCode>General</c:formatCode>
                <c:ptCount val="3"/>
                <c:pt idx="1">
                  <c:v>2700407997</c:v>
                </c:pt>
                <c:pt idx="2">
                  <c:v>8445909227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4-4757-88EA-E0581160AFB7}"/>
            </c:ext>
          </c:extLst>
        </c:ser>
        <c:ser>
          <c:idx val="1"/>
          <c:order val="1"/>
          <c:tx>
            <c:strRef>
              <c:f>'q19'!$C$3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'q19'!$A$4:$A$6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'q19'!$C$4:$C$6</c:f>
              <c:numCache>
                <c:formatCode>General</c:formatCode>
                <c:ptCount val="3"/>
                <c:pt idx="1">
                  <c:v>59063929</c:v>
                </c:pt>
                <c:pt idx="2">
                  <c:v>176409897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34-4757-88EA-E0581160AFB7}"/>
            </c:ext>
          </c:extLst>
        </c:ser>
        <c:ser>
          <c:idx val="2"/>
          <c:order val="2"/>
          <c:tx>
            <c:strRef>
              <c:f>'q19'!$D$3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'q19'!$A$4:$A$6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'q19'!$D$4:$D$6</c:f>
              <c:numCache>
                <c:formatCode>General</c:formatCode>
                <c:ptCount val="3"/>
                <c:pt idx="1">
                  <c:v>6422378</c:v>
                </c:pt>
                <c:pt idx="2">
                  <c:v>17741295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34-4757-88EA-E0581160A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90192864"/>
        <c:axId val="291127552"/>
      </c:barChart>
      <c:catAx>
        <c:axId val="39019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127552"/>
        <c:crosses val="autoZero"/>
        <c:auto val="1"/>
        <c:lblAlgn val="ctr"/>
        <c:lblOffset val="100"/>
        <c:noMultiLvlLbl val="0"/>
      </c:catAx>
      <c:valAx>
        <c:axId val="29112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9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data.xlsx]q20!PivotTable18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'q20'!$B$3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'q20'!$A$4:$A$6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'q20'!$B$4:$B$6</c:f>
              <c:numCache>
                <c:formatCode>General</c:formatCode>
                <c:ptCount val="3"/>
                <c:pt idx="0">
                  <c:v>0</c:v>
                </c:pt>
                <c:pt idx="1">
                  <c:v>39299817</c:v>
                </c:pt>
                <c:pt idx="2">
                  <c:v>169746270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9F-4916-ACE2-F58A377B7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1226848"/>
        <c:axId val="2133995072"/>
      </c:lineChart>
      <c:catAx>
        <c:axId val="117122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995072"/>
        <c:crosses val="autoZero"/>
        <c:auto val="1"/>
        <c:lblAlgn val="ctr"/>
        <c:lblOffset val="100"/>
        <c:noMultiLvlLbl val="0"/>
      </c:catAx>
      <c:valAx>
        <c:axId val="213399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22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data.xlsx]q9!PivotTable6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'q9'!$B$3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'q9'!$A$4:$A$6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'q9'!$B$4:$B$6</c:f>
              <c:numCache>
                <c:formatCode>General</c:formatCode>
                <c:ptCount val="3"/>
                <c:pt idx="1">
                  <c:v>59063929</c:v>
                </c:pt>
                <c:pt idx="2">
                  <c:v>176409897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75-488E-B9EA-56B0EE59540A}"/>
            </c:ext>
          </c:extLst>
        </c:ser>
        <c:ser>
          <c:idx val="1"/>
          <c:order val="1"/>
          <c:tx>
            <c:strRef>
              <c:f>'q9'!$C$3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'q9'!$A$4:$A$6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'q9'!$C$4:$C$6</c:f>
              <c:numCache>
                <c:formatCode>General</c:formatCode>
                <c:ptCount val="3"/>
                <c:pt idx="1">
                  <c:v>2700407997</c:v>
                </c:pt>
                <c:pt idx="2">
                  <c:v>8445909227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75-488E-B9EA-56B0EE595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875744"/>
        <c:axId val="290667072"/>
      </c:lineChart>
      <c:catAx>
        <c:axId val="17687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67072"/>
        <c:crosses val="autoZero"/>
        <c:auto val="1"/>
        <c:lblAlgn val="ctr"/>
        <c:lblOffset val="100"/>
        <c:noMultiLvlLbl val="0"/>
      </c:catAx>
      <c:valAx>
        <c:axId val="29066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7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data.xlsx]q10!PivotTable7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'q10'!$B$3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'q10'!$A$4:$A$7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'q10'!$B$4:$B$7</c:f>
              <c:numCache>
                <c:formatCode>General</c:formatCode>
                <c:ptCount val="3"/>
                <c:pt idx="1">
                  <c:v>2700407997</c:v>
                </c:pt>
                <c:pt idx="2">
                  <c:v>8445909227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92-4457-B02D-44EF56F7828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268624"/>
        <c:axId val="169497376"/>
      </c:lineChart>
      <c:catAx>
        <c:axId val="16826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97376"/>
        <c:crosses val="autoZero"/>
        <c:auto val="1"/>
        <c:lblAlgn val="ctr"/>
        <c:lblOffset val="100"/>
        <c:noMultiLvlLbl val="0"/>
      </c:catAx>
      <c:valAx>
        <c:axId val="16949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6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data.xlsx]q10-2!PivotTable8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'q10-2'!$B$3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'q10-2'!$A$4:$A$7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'q10-2'!$B$4:$B$7</c:f>
              <c:numCache>
                <c:formatCode>General</c:formatCode>
                <c:ptCount val="3"/>
                <c:pt idx="1">
                  <c:v>59063929</c:v>
                </c:pt>
                <c:pt idx="2">
                  <c:v>176409897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B3-41F8-907E-33D6818116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8563072"/>
        <c:axId val="167317440"/>
      </c:lineChart>
      <c:catAx>
        <c:axId val="14856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17440"/>
        <c:crosses val="autoZero"/>
        <c:auto val="1"/>
        <c:lblAlgn val="ctr"/>
        <c:lblOffset val="100"/>
        <c:noMultiLvlLbl val="0"/>
      </c:catAx>
      <c:valAx>
        <c:axId val="16731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6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data.xlsx]q11!PivotTable9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'q11'!$B$3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809-4A94-BDD8-F74D40AF2F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809-4A94-BDD8-F74D40AF2F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809-4A94-BDD8-F74D40AF2F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'q11'!$A$4:$A$7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'q11'!$B$4:$B$7</c:f>
              <c:numCache>
                <c:formatCode>General</c:formatCode>
                <c:ptCount val="3"/>
                <c:pt idx="0">
                  <c:v>0</c:v>
                </c:pt>
                <c:pt idx="1">
                  <c:v>39299817</c:v>
                </c:pt>
                <c:pt idx="2">
                  <c:v>169746270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09-4A94-BDD8-F74D40AF2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data.xlsx]q12!PivotTable10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'q12'!$A$4:$A$16</c:f>
              <c:strCache>
                <c:ptCount val="13"/>
                <c:pt idx="0">
                  <c:v>Autos &amp; Vehicles</c:v>
                </c:pt>
                <c:pt idx="1">
                  <c:v>Film &amp; Animation</c:v>
                </c:pt>
                <c:pt idx="2">
                  <c:v>Science &amp; Technology</c:v>
                </c:pt>
                <c:pt idx="3">
                  <c:v>Sports</c:v>
                </c:pt>
                <c:pt idx="4">
                  <c:v>Music</c:v>
                </c:pt>
                <c:pt idx="5">
                  <c:v>Entertainment</c:v>
                </c:pt>
                <c:pt idx="6">
                  <c:v>News &amp; Politics</c:v>
                </c:pt>
                <c:pt idx="7">
                  <c:v>Howto &amp; Style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Education</c:v>
                </c:pt>
                <c:pt idx="11">
                  <c:v>(blank)</c:v>
                </c:pt>
                <c:pt idx="12">
                  <c:v>0</c:v>
                </c:pt>
              </c:strCache>
            </c:strRef>
          </c:cat>
          <c:val>
            <c:numRef>
              <c:f>'q12'!$B$4:$B$16</c:f>
              <c:numCache>
                <c:formatCode>General</c:formatCode>
                <c:ptCount val="13"/>
                <c:pt idx="0">
                  <c:v>15002.009999999998</c:v>
                </c:pt>
                <c:pt idx="1">
                  <c:v>11988.482916666666</c:v>
                </c:pt>
                <c:pt idx="2">
                  <c:v>8623.9674999999988</c:v>
                </c:pt>
                <c:pt idx="3">
                  <c:v>8477.3266666666659</c:v>
                </c:pt>
                <c:pt idx="4">
                  <c:v>4886.6125000000002</c:v>
                </c:pt>
                <c:pt idx="5">
                  <c:v>4694.2654639175262</c:v>
                </c:pt>
                <c:pt idx="6">
                  <c:v>4356.5352777777771</c:v>
                </c:pt>
                <c:pt idx="7">
                  <c:v>3570.4346153846159</c:v>
                </c:pt>
                <c:pt idx="8">
                  <c:v>2353.2097560975599</c:v>
                </c:pt>
                <c:pt idx="9">
                  <c:v>605.38928571428573</c:v>
                </c:pt>
                <c:pt idx="10">
                  <c:v>407.41767241379307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36-4A93-AA2F-5E4CBAF93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464576"/>
        <c:axId val="1097051024"/>
      </c:barChart>
      <c:catAx>
        <c:axId val="15346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051024"/>
        <c:crosses val="autoZero"/>
        <c:auto val="1"/>
        <c:lblAlgn val="ctr"/>
        <c:lblOffset val="100"/>
        <c:noMultiLvlLbl val="0"/>
      </c:catAx>
      <c:valAx>
        <c:axId val="109705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6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data.xlsx]q13!PivotTable11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'q13'!$B$3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'q13'!$A$4:$A$16</c:f>
              <c:strCache>
                <c:ptCount val="13"/>
                <c:pt idx="0">
                  <c:v>Entertainment</c:v>
                </c:pt>
                <c:pt idx="1">
                  <c:v>Education</c:v>
                </c:pt>
                <c:pt idx="2">
                  <c:v>News &amp; Politics</c:v>
                </c:pt>
                <c:pt idx="3">
                  <c:v>People &amp; Blogs</c:v>
                </c:pt>
                <c:pt idx="4">
                  <c:v>Religious</c:v>
                </c:pt>
                <c:pt idx="5">
                  <c:v>Film &amp; Animation</c:v>
                </c:pt>
                <c:pt idx="6">
                  <c:v>Howto &amp; Style</c:v>
                </c:pt>
                <c:pt idx="7">
                  <c:v>Science &amp; Technology</c:v>
                </c:pt>
                <c:pt idx="8">
                  <c:v>Music</c:v>
                </c:pt>
                <c:pt idx="9">
                  <c:v>Sports</c:v>
                </c:pt>
                <c:pt idx="10">
                  <c:v>Autos &amp; Vehicles</c:v>
                </c:pt>
                <c:pt idx="11">
                  <c:v>(blank)</c:v>
                </c:pt>
                <c:pt idx="12">
                  <c:v>0</c:v>
                </c:pt>
              </c:strCache>
            </c:strRef>
          </c:cat>
          <c:val>
            <c:numRef>
              <c:f>'q13'!$B$4:$B$16</c:f>
              <c:numCache>
                <c:formatCode>General</c:formatCode>
                <c:ptCount val="13"/>
                <c:pt idx="0">
                  <c:v>194</c:v>
                </c:pt>
                <c:pt idx="1">
                  <c:v>116</c:v>
                </c:pt>
                <c:pt idx="2">
                  <c:v>108</c:v>
                </c:pt>
                <c:pt idx="3">
                  <c:v>82</c:v>
                </c:pt>
                <c:pt idx="4">
                  <c:v>42</c:v>
                </c:pt>
                <c:pt idx="5">
                  <c:v>24</c:v>
                </c:pt>
                <c:pt idx="6">
                  <c:v>13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22-4A2A-90A5-A7DD376C0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34066608"/>
        <c:axId val="435918528"/>
        <c:axId val="0"/>
      </c:bar3DChart>
      <c:catAx>
        <c:axId val="163406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918528"/>
        <c:crosses val="autoZero"/>
        <c:auto val="1"/>
        <c:lblAlgn val="ctr"/>
        <c:lblOffset val="100"/>
        <c:noMultiLvlLbl val="0"/>
      </c:catAx>
      <c:valAx>
        <c:axId val="43591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06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data.xlsx]q14.!PivotTable12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'q14.'!$B$3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B4-47B3-B694-970F9B8473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B4-47B3-B694-970F9B8473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B4-47B3-B694-970F9B8473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B4-47B3-B694-970F9B8473A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0B4-47B3-B694-970F9B8473A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0B4-47B3-B694-970F9B8473A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0B4-47B3-B694-970F9B8473A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0B4-47B3-B694-970F9B8473A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0B4-47B3-B694-970F9B8473A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0B4-47B3-B694-970F9B8473A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0B4-47B3-B694-970F9B8473A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0B4-47B3-B694-970F9B8473A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0B4-47B3-B694-970F9B8473AD}"/>
              </c:ext>
            </c:extLst>
          </c:dPt>
          <c:cat>
            <c:strRef>
              <c:f>'q14.'!$A$4:$A$16</c:f>
              <c:strCache>
                <c:ptCount val="13"/>
                <c:pt idx="0">
                  <c:v>0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  <c:pt idx="12">
                  <c:v>(blank)</c:v>
                </c:pt>
              </c:strCache>
            </c:strRef>
          </c:cat>
          <c:val>
            <c:numRef>
              <c:f>'q14.'!$B$4:$B$16</c:f>
              <c:numCache>
                <c:formatCode>General</c:formatCode>
                <c:ptCount val="13"/>
                <c:pt idx="0">
                  <c:v>0</c:v>
                </c:pt>
                <c:pt idx="1">
                  <c:v>3000402</c:v>
                </c:pt>
                <c:pt idx="2">
                  <c:v>4726045</c:v>
                </c:pt>
                <c:pt idx="3">
                  <c:v>91068750</c:v>
                </c:pt>
                <c:pt idx="4">
                  <c:v>28772359</c:v>
                </c:pt>
                <c:pt idx="5">
                  <c:v>4641565</c:v>
                </c:pt>
                <c:pt idx="6">
                  <c:v>1954645</c:v>
                </c:pt>
                <c:pt idx="7">
                  <c:v>47050581</c:v>
                </c:pt>
                <c:pt idx="8">
                  <c:v>19296320</c:v>
                </c:pt>
                <c:pt idx="9">
                  <c:v>2542635</c:v>
                </c:pt>
                <c:pt idx="10">
                  <c:v>3449587</c:v>
                </c:pt>
                <c:pt idx="11">
                  <c:v>2543198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A0B4-47B3-B694-970F9B847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data.xlsx]q14.!PivotTable12</c:name>
    <c:fmtId val="1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'q14.'!$B$3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'q14.'!$A$4:$A$16</c:f>
              <c:strCache>
                <c:ptCount val="13"/>
                <c:pt idx="0">
                  <c:v>0</c:v>
                </c:pt>
                <c:pt idx="1">
                  <c:v>Autos &amp; Vehicles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  <c:pt idx="12">
                  <c:v>(blank)</c:v>
                </c:pt>
              </c:strCache>
            </c:strRef>
          </c:cat>
          <c:val>
            <c:numRef>
              <c:f>'q14.'!$B$4:$B$16</c:f>
              <c:numCache>
                <c:formatCode>General</c:formatCode>
                <c:ptCount val="13"/>
                <c:pt idx="0">
                  <c:v>0</c:v>
                </c:pt>
                <c:pt idx="1">
                  <c:v>3000402</c:v>
                </c:pt>
                <c:pt idx="2">
                  <c:v>4726045</c:v>
                </c:pt>
                <c:pt idx="3">
                  <c:v>91068750</c:v>
                </c:pt>
                <c:pt idx="4">
                  <c:v>28772359</c:v>
                </c:pt>
                <c:pt idx="5">
                  <c:v>4641565</c:v>
                </c:pt>
                <c:pt idx="6">
                  <c:v>1954645</c:v>
                </c:pt>
                <c:pt idx="7">
                  <c:v>47050581</c:v>
                </c:pt>
                <c:pt idx="8">
                  <c:v>19296320</c:v>
                </c:pt>
                <c:pt idx="9">
                  <c:v>2542635</c:v>
                </c:pt>
                <c:pt idx="10">
                  <c:v>3449587</c:v>
                </c:pt>
                <c:pt idx="11">
                  <c:v>2543198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DC-4BFF-801B-C4F4B5D01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484736"/>
        <c:axId val="146249536"/>
      </c:areaChart>
      <c:catAx>
        <c:axId val="153484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49536"/>
        <c:crosses val="autoZero"/>
        <c:auto val="1"/>
        <c:lblAlgn val="ctr"/>
        <c:lblOffset val="100"/>
        <c:noMultiLvlLbl val="0"/>
      </c:catAx>
      <c:valAx>
        <c:axId val="14624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84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6AA36-4B80-49D8-A88C-AA25B2DCA65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800EE-EB6E-4786-9D8F-B163F7E71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6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00EE-EB6E-4786-9D8F-B163F7E713E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00EE-EB6E-4786-9D8F-B163F7E713E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18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00EE-EB6E-4786-9D8F-B163F7E713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2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00EE-EB6E-4786-9D8F-B163F7E713E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5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00EE-EB6E-4786-9D8F-B163F7E713E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7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00EE-EB6E-4786-9D8F-B163F7E713E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800EE-EB6E-4786-9D8F-B163F7E713E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6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E78E-E226-1253-A992-A5240B48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ADE84-E6A9-9CB0-20F0-4DFD80D36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3B1A-2B1F-02E5-B203-4558DBD6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8DE1-3517-FA51-90AE-E945A314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8D1D-F801-AFDE-B752-29B0B0F6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D752A0E8-0724-76E0-8D52-86E90C8598C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835639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6B16-0677-51B4-146B-64425291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E3D37-A405-B1DD-AC5B-60AB930D5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550C9-A3F1-A8EA-4D15-561399CE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1415-C074-6835-B2CD-1AFD5736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9B3A-3D5E-3BAF-47EB-75856975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AFF1FD56-9BDD-913F-2B90-C35CC01D443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80879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AB163-F903-4103-92AF-2FD90E723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EB8BC-534D-1947-6FD2-9CCFE9D1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C0F2-DD27-74E0-9A05-39232659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DE43-AD28-0D36-E825-5076129D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BEA3-7715-F914-8551-214F8B96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D03912AC-1B8F-84A8-6D26-D91F5293262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282933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742-040C-E83B-85E8-88FD6AD0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5B1E-C886-2328-9819-68E5C1BE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351D-F071-28BE-5CCC-3BCF2BA8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80973-A7F1-0BB1-3E01-FCB2866D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AB71-37AF-8FF8-56F2-9C2D9379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F6B0BDBD-60D8-417E-6984-0A4DFCFBEF4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68613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9731-BE0A-2EF4-3FF9-45FA07A2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F929-FE7A-525D-8C34-6C0ADF5A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74B2-774F-EFE1-B8F9-282897F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8AD5-BDAD-E312-50C4-77A4C9CB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0E9F-62CD-FF04-05C5-619B6493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997016EA-D316-B3B9-098E-BB7F98D1D13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161572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B969-3D1A-25F8-4240-E7EC1F68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083F-2F0F-74F8-BD66-10F2D30C3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6512B-B4E7-4192-0E14-28C5754A7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D90AE-8A61-2CDE-CDD2-7ACFEE5D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F34F6-CB82-C111-82CB-0D7FA50C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E4733-E390-9507-398A-A29E0F67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AC17186F-635F-B53C-034D-FC5E2A0C20F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678820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ECA7-4048-D080-146C-8E055DA2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24467-3016-0E9E-2833-77A2D3BA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1A988-C5B8-FFD5-D0F4-709AE7FF5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0DCBA-F4F2-53B1-08BD-644EB2384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AFA4B-4B06-82B7-217B-138CD70A1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118FC-09D5-16DE-E702-37BC84B2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B404B-2FF0-F043-397C-90F1C568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1F8CC-2A00-1343-FC61-B52A9A6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9B8E64F8-2A04-2960-EC7D-501AB3E1B6B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503837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90A2-D4A5-1375-2B5A-EEC1B6F7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57339-CB15-19EF-3F93-7EDED06D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5162B-2AA5-C51A-7014-8FA5C19D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BAC55-F3DE-939C-BEE6-4F46D5CD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F408745A-BFC2-8B94-3DA4-15BCBDD9562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789934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25747-3FFA-EAC7-8622-1D77EB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EFE03-F801-8BDD-A377-505E4424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7A3C1-D795-8ABB-05DB-E4ED4ED4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98C9F626-69C5-0B57-D682-8CE30748D44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060783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EBB4-8876-C829-BE7F-27AC2E97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F605-273D-ACA3-A2F3-0EE427B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A3981-B2B3-5495-BA91-4B9524F4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7BADB-2A60-F30A-D7A7-61DE95DA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06A0F-6BA8-703E-3AF0-89C1B9D7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538D-829F-F5CA-D17A-F48A23F5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FCD23E63-B0A8-34FC-AF16-B7CF2963656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860122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D08B-E935-5A0F-C962-86A5D158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7F669-0412-07F7-0B06-4D262B0A2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AFAB4-60B7-15ED-D4C7-ED9D2D65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623F4-7271-458F-C5C1-AA49DDE2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0F46-9DF3-2F22-53EB-B6394F7A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1D3D5-73BA-F1E9-F1F2-8E71F759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0D1B2864-065E-3A40-C1CB-800BCCD6AD5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40136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2304D-3783-004B-DD5C-ED9ECE66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6256-CB7F-15A2-D1B0-E9BE681C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0D39-1D1B-16B3-91EA-F244ECDA5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86985-05B2-4809-822F-493763164F6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159C-135E-313A-40EF-2C43B5463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5660-F013-B66A-46F9-A39F0C849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6365E-4C97-46DB-9F1C-EEFD2BC05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03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8755-0286-61DA-4245-7A955BBBF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720" y="289242"/>
            <a:ext cx="4592320" cy="808038"/>
          </a:xfrm>
        </p:spPr>
        <p:txBody>
          <a:bodyPr>
            <a:normAutofit fontScale="90000"/>
          </a:bodyPr>
          <a:lstStyle/>
          <a:p>
            <a:r>
              <a:rPr lang="en-IN" dirty="0"/>
              <a:t>Q1.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E199F55-B901-27C6-DAB4-DEDE7A7EA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1517332"/>
            <a:ext cx="6797040" cy="3823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113D8-71B4-41F4-294A-56E368448744}"/>
              </a:ext>
            </a:extLst>
          </p:cNvPr>
          <p:cNvSpPr txBox="1"/>
          <p:nvPr/>
        </p:nvSpPr>
        <p:spPr>
          <a:xfrm>
            <a:off x="1625600" y="5618480"/>
            <a:ext cx="1037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Removed all the </a:t>
            </a:r>
            <a:r>
              <a:rPr lang="en-IN" dirty="0" err="1"/>
              <a:t>dublicates</a:t>
            </a:r>
            <a:r>
              <a:rPr lang="en-IN" dirty="0"/>
              <a:t>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While replacing the blanks excel got stopped working two times and I wasted around 30 minutes so I </a:t>
            </a:r>
          </a:p>
          <a:p>
            <a:r>
              <a:rPr lang="en-IN" dirty="0"/>
              <a:t>       had not removed the blanks.</a:t>
            </a:r>
          </a:p>
        </p:txBody>
      </p:sp>
    </p:spTree>
    <p:extLst>
      <p:ext uri="{BB962C8B-B14F-4D97-AF65-F5344CB8AC3E}">
        <p14:creationId xmlns:p14="http://schemas.microsoft.com/office/powerpoint/2010/main" val="274775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D856-411A-2F0D-3B96-07801142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FD238-A550-7F37-AE50-27DD4FC35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85278"/>
              </p:ext>
            </p:extLst>
          </p:nvPr>
        </p:nvGraphicFramePr>
        <p:xfrm>
          <a:off x="2457450" y="890588"/>
          <a:ext cx="26035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7162095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12187753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71803159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% Growth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090566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&lt;27-05-2017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994787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2017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2700407997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0.242269078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512175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2018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8445909227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0.757730922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74967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11146317224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805944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6B3E55-2728-DEDF-114C-E5A988B21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77023"/>
              </p:ext>
            </p:extLst>
          </p:nvPr>
        </p:nvGraphicFramePr>
        <p:xfrm>
          <a:off x="5349875" y="478155"/>
          <a:ext cx="3829050" cy="200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FA19A0-BF31-754C-0D03-0E94E67EA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98152"/>
              </p:ext>
            </p:extLst>
          </p:nvPr>
        </p:nvGraphicFramePr>
        <p:xfrm>
          <a:off x="2597150" y="3225164"/>
          <a:ext cx="2675890" cy="1092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809">
                  <a:extLst>
                    <a:ext uri="{9D8B030D-6E8A-4147-A177-3AD203B41FA5}">
                      <a16:colId xmlns:a16="http://schemas.microsoft.com/office/drawing/2014/main" val="2422713253"/>
                    </a:ext>
                  </a:extLst>
                </a:gridCol>
                <a:gridCol w="921208">
                  <a:extLst>
                    <a:ext uri="{9D8B030D-6E8A-4147-A177-3AD203B41FA5}">
                      <a16:colId xmlns:a16="http://schemas.microsoft.com/office/drawing/2014/main" val="850727081"/>
                    </a:ext>
                  </a:extLst>
                </a:gridCol>
                <a:gridCol w="701873">
                  <a:extLst>
                    <a:ext uri="{9D8B030D-6E8A-4147-A177-3AD203B41FA5}">
                      <a16:colId xmlns:a16="http://schemas.microsoft.com/office/drawing/2014/main" val="3747239881"/>
                    </a:ext>
                  </a:extLst>
                </a:gridCol>
              </a:tblGrid>
              <a:tr h="2185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0737655"/>
                  </a:ext>
                </a:extLst>
              </a:tr>
              <a:tr h="2185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&lt;27-05-2017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6031881"/>
                  </a:ext>
                </a:extLst>
              </a:tr>
              <a:tr h="2185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2017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59063929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0.25083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7677874"/>
                  </a:ext>
                </a:extLst>
              </a:tr>
              <a:tr h="2185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2018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176409897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0.74917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406660"/>
                  </a:ext>
                </a:extLst>
              </a:tr>
              <a:tr h="2185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235473826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167205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6465C1-4A0C-257A-4226-F69CC9DBE3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552670"/>
              </p:ext>
            </p:extLst>
          </p:nvPr>
        </p:nvGraphicFramePr>
        <p:xfrm>
          <a:off x="5877560" y="3088796"/>
          <a:ext cx="3717290" cy="158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D4E894-126B-EA90-E8B9-DBC0C2C23FC2}"/>
              </a:ext>
            </a:extLst>
          </p:cNvPr>
          <p:cNvSpPr txBox="1"/>
          <p:nvPr/>
        </p:nvSpPr>
        <p:spPr>
          <a:xfrm>
            <a:off x="479424" y="5321081"/>
            <a:ext cx="828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how the views and likes are increasing from 2017 to 2018.</a:t>
            </a:r>
          </a:p>
        </p:txBody>
      </p:sp>
    </p:spTree>
    <p:extLst>
      <p:ext uri="{BB962C8B-B14F-4D97-AF65-F5344CB8AC3E}">
        <p14:creationId xmlns:p14="http://schemas.microsoft.com/office/powerpoint/2010/main" val="34710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7A4358-BFA0-F633-4A6A-86F97CD5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03308"/>
              </p:ext>
            </p:extLst>
          </p:nvPr>
        </p:nvGraphicFramePr>
        <p:xfrm>
          <a:off x="6096000" y="639763"/>
          <a:ext cx="5459412" cy="1990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9331">
                  <a:extLst>
                    <a:ext uri="{9D8B030D-6E8A-4147-A177-3AD203B41FA5}">
                      <a16:colId xmlns:a16="http://schemas.microsoft.com/office/drawing/2014/main" val="3423415353"/>
                    </a:ext>
                  </a:extLst>
                </a:gridCol>
                <a:gridCol w="3170081">
                  <a:extLst>
                    <a:ext uri="{9D8B030D-6E8A-4147-A177-3AD203B41FA5}">
                      <a16:colId xmlns:a16="http://schemas.microsoft.com/office/drawing/2014/main" val="2946737681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Row Labels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4" marR="12274" marT="122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Sum of engagement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4" marR="12274" marT="12274" marB="0" anchor="b"/>
                </a:tc>
                <a:extLst>
                  <a:ext uri="{0D108BD9-81ED-4DB2-BD59-A6C34878D82A}">
                    <a16:rowId xmlns:a16="http://schemas.microsoft.com/office/drawing/2014/main" val="2447564225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&lt;27-05-2017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4" marR="12274" marT="122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4" marR="12274" marT="12274" marB="0" anchor="b"/>
                </a:tc>
                <a:extLst>
                  <a:ext uri="{0D108BD9-81ED-4DB2-BD59-A6C34878D82A}">
                    <a16:rowId xmlns:a16="http://schemas.microsoft.com/office/drawing/2014/main" val="898460681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2017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4" marR="12274" marT="122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39299817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4" marR="12274" marT="12274" marB="0" anchor="b"/>
                </a:tc>
                <a:extLst>
                  <a:ext uri="{0D108BD9-81ED-4DB2-BD59-A6C34878D82A}">
                    <a16:rowId xmlns:a16="http://schemas.microsoft.com/office/drawing/2014/main" val="237297660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2018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4" marR="12274" marT="122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169746270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4" marR="12274" marT="12274" marB="0" anchor="b"/>
                </a:tc>
                <a:extLst>
                  <a:ext uri="{0D108BD9-81ED-4DB2-BD59-A6C34878D82A}">
                    <a16:rowId xmlns:a16="http://schemas.microsoft.com/office/drawing/2014/main" val="4270116322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Grand Total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4" marR="12274" marT="122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209046087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4" marR="12274" marT="12274" marB="0" anchor="b"/>
                </a:tc>
                <a:extLst>
                  <a:ext uri="{0D108BD9-81ED-4DB2-BD59-A6C34878D82A}">
                    <a16:rowId xmlns:a16="http://schemas.microsoft.com/office/drawing/2014/main" val="216735292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6D2887-E1C7-CD40-7CFD-75B95076F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304342"/>
              </p:ext>
            </p:extLst>
          </p:nvPr>
        </p:nvGraphicFramePr>
        <p:xfrm>
          <a:off x="6096000" y="2698750"/>
          <a:ext cx="5459413" cy="351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43F748-94C5-EDC5-B792-C5A155B9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Q11.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F1B7C-3A97-8368-786F-64AA7CBBE299}"/>
              </a:ext>
            </a:extLst>
          </p:cNvPr>
          <p:cNvSpPr txBox="1"/>
          <p:nvPr/>
        </p:nvSpPr>
        <p:spPr>
          <a:xfrm>
            <a:off x="5689600" y="5963334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engagement over time we can see is increasing from 2017 to 2018.</a:t>
            </a:r>
          </a:p>
        </p:txBody>
      </p:sp>
    </p:spTree>
    <p:extLst>
      <p:ext uri="{BB962C8B-B14F-4D97-AF65-F5344CB8AC3E}">
        <p14:creationId xmlns:p14="http://schemas.microsoft.com/office/powerpoint/2010/main" val="7017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D0552E-0281-1AED-8131-6DB8EE04A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84301"/>
              </p:ext>
            </p:extLst>
          </p:nvPr>
        </p:nvGraphicFramePr>
        <p:xfrm>
          <a:off x="642938" y="555625"/>
          <a:ext cx="4284662" cy="46291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63130">
                  <a:extLst>
                    <a:ext uri="{9D8B030D-6E8A-4147-A177-3AD203B41FA5}">
                      <a16:colId xmlns:a16="http://schemas.microsoft.com/office/drawing/2014/main" val="1898609043"/>
                    </a:ext>
                  </a:extLst>
                </a:gridCol>
                <a:gridCol w="2121532">
                  <a:extLst>
                    <a:ext uri="{9D8B030D-6E8A-4147-A177-3AD203B41FA5}">
                      <a16:colId xmlns:a16="http://schemas.microsoft.com/office/drawing/2014/main" val="2191804875"/>
                    </a:ext>
                  </a:extLst>
                </a:gridCol>
              </a:tblGrid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Row Labels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Average of Revenue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546942406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Autos &amp; Vehicles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15002.01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1209240127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Film &amp; Animation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11988.48292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194998163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Science &amp; Technology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8623.9675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949455721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Sports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8477.326667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400544017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Music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4886.6125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1745808576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Entertainment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4694.265464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2211898895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News &amp; Politics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4356.535278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3878655127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Howto &amp; Style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3570.434615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1336867249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People &amp; Blogs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2353.209756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2820677627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Religious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605.3892857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708497212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Education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407.4176724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3244221219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(blank)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3203332878"/>
                  </a:ext>
                </a:extLst>
              </a:tr>
              <a:tr h="3306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00" marR="10400" marT="10400" marB="0" anchor="b"/>
                </a:tc>
                <a:extLst>
                  <a:ext uri="{0D108BD9-81ED-4DB2-BD59-A6C34878D82A}">
                    <a16:rowId xmlns:a16="http://schemas.microsoft.com/office/drawing/2014/main" val="269280001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BFFCCF-734A-1B41-DC87-218013CAE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399502"/>
              </p:ext>
            </p:extLst>
          </p:nvPr>
        </p:nvGraphicFramePr>
        <p:xfrm>
          <a:off x="5002213" y="555625"/>
          <a:ext cx="6545263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8CAE78-5029-3E5A-A673-B686F2E2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82AE3-DC53-C889-D380-172024F74BB4}"/>
              </a:ext>
            </a:extLst>
          </p:cNvPr>
          <p:cNvSpPr txBox="1"/>
          <p:nvPr/>
        </p:nvSpPr>
        <p:spPr>
          <a:xfrm>
            <a:off x="254000" y="6151005"/>
            <a:ext cx="55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Autos and Vehicles have highest average revenue and education channel have least revenue.</a:t>
            </a:r>
          </a:p>
        </p:txBody>
      </p:sp>
    </p:spTree>
    <p:extLst>
      <p:ext uri="{BB962C8B-B14F-4D97-AF65-F5344CB8AC3E}">
        <p14:creationId xmlns:p14="http://schemas.microsoft.com/office/powerpoint/2010/main" val="133110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2E0261-8E5D-7F3F-DB99-60C4753B5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350085"/>
              </p:ext>
            </p:extLst>
          </p:nvPr>
        </p:nvGraphicFramePr>
        <p:xfrm>
          <a:off x="642938" y="1674813"/>
          <a:ext cx="7034213" cy="439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4FCEDA-53A7-D3C0-D996-4FE8A1442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25296"/>
              </p:ext>
            </p:extLst>
          </p:nvPr>
        </p:nvGraphicFramePr>
        <p:xfrm>
          <a:off x="7753350" y="1674813"/>
          <a:ext cx="3795712" cy="43926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3707">
                  <a:extLst>
                    <a:ext uri="{9D8B030D-6E8A-4147-A177-3AD203B41FA5}">
                      <a16:colId xmlns:a16="http://schemas.microsoft.com/office/drawing/2014/main" val="767077289"/>
                    </a:ext>
                  </a:extLst>
                </a:gridCol>
                <a:gridCol w="1802005">
                  <a:extLst>
                    <a:ext uri="{9D8B030D-6E8A-4147-A177-3AD203B41FA5}">
                      <a16:colId xmlns:a16="http://schemas.microsoft.com/office/drawing/2014/main" val="3035368110"/>
                    </a:ext>
                  </a:extLst>
                </a:gridCol>
              </a:tblGrid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Row Labels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Count of comment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37528621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Entertainment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194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3880149188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Education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116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1685849738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News &amp; Politics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108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328961441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People &amp; Blogs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82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235970949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Religious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42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3305479247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Film &amp; Animation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24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154755526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Howto &amp; Style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13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188507772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Science &amp; Technology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525802429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Music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4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379948563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Sports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3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333191782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Autos &amp; Vehicles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500" u="none" strike="noStrike">
                          <a:effectLst/>
                        </a:rPr>
                        <a:t>2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296258202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(blank)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359102146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u="none" strike="noStrike">
                          <a:effectLst/>
                        </a:rPr>
                        <a:t>0</a:t>
                      </a:r>
                      <a:endParaRPr lang="en-IN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85" marR="9585" marT="9585" marB="0" anchor="b"/>
                </a:tc>
                <a:extLst>
                  <a:ext uri="{0D108BD9-81ED-4DB2-BD59-A6C34878D82A}">
                    <a16:rowId xmlns:a16="http://schemas.microsoft.com/office/drawing/2014/main" val="230031774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4EC0A7-64A6-CA84-D588-177CA254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Q13.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95D7-6816-BCE7-2374-ED517318AFE1}"/>
              </a:ext>
            </a:extLst>
          </p:cNvPr>
          <p:cNvSpPr txBox="1"/>
          <p:nvPr/>
        </p:nvSpPr>
        <p:spPr>
          <a:xfrm>
            <a:off x="386080" y="6067425"/>
            <a:ext cx="68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Entertainment category has most comments and autos and vehicle category has least comments</a:t>
            </a:r>
          </a:p>
        </p:txBody>
      </p:sp>
    </p:spTree>
    <p:extLst>
      <p:ext uri="{BB962C8B-B14F-4D97-AF65-F5344CB8AC3E}">
        <p14:creationId xmlns:p14="http://schemas.microsoft.com/office/powerpoint/2010/main" val="325267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A780-3994-6E71-44E5-2C8BDAE7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Q14.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A18E20-5263-F3D3-9477-AA56DD62F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09514"/>
              </p:ext>
            </p:extLst>
          </p:nvPr>
        </p:nvGraphicFramePr>
        <p:xfrm>
          <a:off x="2348230" y="692150"/>
          <a:ext cx="2578100" cy="222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329877004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093878831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engagement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111439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426684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3000402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104296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4726045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0798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91068750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1980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28772359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622229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4641565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83765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1954645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769485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47050581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835857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19296320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885891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2542635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11184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3449587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3124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2543198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365939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(blank)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876719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C234D4-101B-382A-439B-6E37F1724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383514"/>
              </p:ext>
            </p:extLst>
          </p:nvPr>
        </p:nvGraphicFramePr>
        <p:xfrm>
          <a:off x="5659120" y="431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789AE6-10AA-83E2-512D-F84D2C62A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802174"/>
              </p:ext>
            </p:extLst>
          </p:nvPr>
        </p:nvGraphicFramePr>
        <p:xfrm>
          <a:off x="723900" y="3429000"/>
          <a:ext cx="414655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BF8459-9AD6-3364-1D37-D042F06A3E55}"/>
              </a:ext>
            </a:extLst>
          </p:cNvPr>
          <p:cNvSpPr txBox="1"/>
          <p:nvPr/>
        </p:nvSpPr>
        <p:spPr>
          <a:xfrm>
            <a:off x="6096000" y="3906520"/>
            <a:ext cx="346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Entertainment and News and Politics category have most engagement.</a:t>
            </a:r>
          </a:p>
        </p:txBody>
      </p:sp>
    </p:spTree>
    <p:extLst>
      <p:ext uri="{BB962C8B-B14F-4D97-AF65-F5344CB8AC3E}">
        <p14:creationId xmlns:p14="http://schemas.microsoft.com/office/powerpoint/2010/main" val="29751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8430A4-0207-ED42-E57C-27917405A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22721"/>
              </p:ext>
            </p:extLst>
          </p:nvPr>
        </p:nvGraphicFramePr>
        <p:xfrm>
          <a:off x="6096000" y="639763"/>
          <a:ext cx="5459410" cy="3263895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522195">
                  <a:extLst>
                    <a:ext uri="{9D8B030D-6E8A-4147-A177-3AD203B41FA5}">
                      <a16:colId xmlns:a16="http://schemas.microsoft.com/office/drawing/2014/main" val="873279767"/>
                    </a:ext>
                  </a:extLst>
                </a:gridCol>
                <a:gridCol w="936735">
                  <a:extLst>
                    <a:ext uri="{9D8B030D-6E8A-4147-A177-3AD203B41FA5}">
                      <a16:colId xmlns:a16="http://schemas.microsoft.com/office/drawing/2014/main" val="2386810303"/>
                    </a:ext>
                  </a:extLst>
                </a:gridCol>
                <a:gridCol w="1858834">
                  <a:extLst>
                    <a:ext uri="{9D8B030D-6E8A-4147-A177-3AD203B41FA5}">
                      <a16:colId xmlns:a16="http://schemas.microsoft.com/office/drawing/2014/main" val="2613577789"/>
                    </a:ext>
                  </a:extLst>
                </a:gridCol>
                <a:gridCol w="1141646">
                  <a:extLst>
                    <a:ext uri="{9D8B030D-6E8A-4147-A177-3AD203B41FA5}">
                      <a16:colId xmlns:a16="http://schemas.microsoft.com/office/drawing/2014/main" val="2614396071"/>
                    </a:ext>
                  </a:extLst>
                </a:gridCol>
              </a:tblGrid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likes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comment_count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dislikes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462182467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2746194714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Autos &amp; Vehicles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54702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501327823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21857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3769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1619961105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701192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94778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1078839781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Film &amp; Animation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92950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22771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872845531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Howto &amp; Style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1371447921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Music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12238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2816020249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 &amp; Politics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136839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2302797713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People &amp; Blogs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45128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1496153647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49603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3974757235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Science &amp; 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53599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1832063958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4170895177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(blank)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234275552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15348548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1595305251"/>
                  </a:ext>
                </a:extLst>
              </a:tr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235473826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16307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15608786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74" marR="7074" marT="7074" marB="0" anchor="b"/>
                </a:tc>
                <a:extLst>
                  <a:ext uri="{0D108BD9-81ED-4DB2-BD59-A6C34878D82A}">
                    <a16:rowId xmlns:a16="http://schemas.microsoft.com/office/drawing/2014/main" val="422467671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79F6C4-4FFD-99B0-70EB-69013CD7B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660653"/>
              </p:ext>
            </p:extLst>
          </p:nvPr>
        </p:nvGraphicFramePr>
        <p:xfrm>
          <a:off x="6096000" y="3971925"/>
          <a:ext cx="5459413" cy="224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7A1E393-F8CB-26C3-9A3F-EEA7C434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Q15.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BCCBC-108B-7716-22EC-A00B966B4A4B}"/>
              </a:ext>
            </a:extLst>
          </p:cNvPr>
          <p:cNvSpPr txBox="1"/>
          <p:nvPr/>
        </p:nvSpPr>
        <p:spPr>
          <a:xfrm>
            <a:off x="5468548" y="5934670"/>
            <a:ext cx="668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I </a:t>
            </a:r>
            <a:r>
              <a:rPr lang="en-IN" dirty="0" err="1"/>
              <a:t>inatially</a:t>
            </a:r>
            <a:r>
              <a:rPr lang="en-IN" dirty="0"/>
              <a:t> mentioned that blank column is available because when I replace blanks my excel got shut off two times so ignore the blank column.</a:t>
            </a:r>
          </a:p>
        </p:txBody>
      </p:sp>
    </p:spTree>
    <p:extLst>
      <p:ext uri="{BB962C8B-B14F-4D97-AF65-F5344CB8AC3E}">
        <p14:creationId xmlns:p14="http://schemas.microsoft.com/office/powerpoint/2010/main" val="268132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A7AB3E-C2B0-7695-5CB6-4F6D17AB0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885002"/>
              </p:ext>
            </p:extLst>
          </p:nvPr>
        </p:nvGraphicFramePr>
        <p:xfrm>
          <a:off x="642938" y="1674813"/>
          <a:ext cx="5414963" cy="439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EA3110-C42F-B2AC-BEB6-888E5BFC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34742"/>
              </p:ext>
            </p:extLst>
          </p:nvPr>
        </p:nvGraphicFramePr>
        <p:xfrm>
          <a:off x="6132513" y="1674813"/>
          <a:ext cx="5414962" cy="43925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24708">
                  <a:extLst>
                    <a:ext uri="{9D8B030D-6E8A-4147-A177-3AD203B41FA5}">
                      <a16:colId xmlns:a16="http://schemas.microsoft.com/office/drawing/2014/main" val="619380568"/>
                    </a:ext>
                  </a:extLst>
                </a:gridCol>
                <a:gridCol w="1690254">
                  <a:extLst>
                    <a:ext uri="{9D8B030D-6E8A-4147-A177-3AD203B41FA5}">
                      <a16:colId xmlns:a16="http://schemas.microsoft.com/office/drawing/2014/main" val="1369037084"/>
                    </a:ext>
                  </a:extLst>
                </a:gridCol>
              </a:tblGrid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Row Labels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Sum of views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2882021058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Andaman and Nicobar Islands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156945877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741765369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Andhra Pradesh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566642758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1767724875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Arunachal Pradesh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145746282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564429804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Assam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179709601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398875473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Bihar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520981398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292221091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Chandigarh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267108304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25039911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Chhattisgarh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246464427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562402510"/>
                  </a:ext>
                </a:extLst>
              </a:tr>
              <a:tr h="19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Dadra and Nagar Haveli and Daman and Diu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184758231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43589155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Delhi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187652005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1434275810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Goa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283300525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41986601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Gujarat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262203504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946567671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Haryana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454749240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2558886254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Himachal Pradesh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314960455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553764923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Jammu and Kashmir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229603221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996757823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Jharkhand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244936427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2791590019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Karnataka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541416281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2826808098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Kerala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434723853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2642166301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Ladakh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268905182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2233587531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Lakshadweep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227046261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729171761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Madhya Pradesh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216093176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972184939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Maharashtra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315862320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404776268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Manipur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232069498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1478447539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Meghalaya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264914167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1452649460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Mizoram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163648123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2422586087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Nagaland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213080462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4019097581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Odisha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480868063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1585670728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Puducherry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197983558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1237953952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Punjab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474397107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4010986818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Rajasthan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395081559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566184675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Sikkim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144731453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412638399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Tamil Nadu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193305634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1054961671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Telangana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482710424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057529168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Tripura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318572064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557432833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Uttar Pradesh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587259021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3075737856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Uttarakhand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262948597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2514948378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West Bengal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484938166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1949243634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(blank)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1672184958"/>
                  </a:ext>
                </a:extLst>
              </a:tr>
              <a:tr h="110400"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u="none" strike="noStrike">
                          <a:effectLst/>
                        </a:rPr>
                        <a:t>Grand Total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11146317224</a:t>
                      </a:r>
                      <a:endParaRPr lang="en-IN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7" marR="2547" marT="2547" marB="0" anchor="b"/>
                </a:tc>
                <a:extLst>
                  <a:ext uri="{0D108BD9-81ED-4DB2-BD59-A6C34878D82A}">
                    <a16:rowId xmlns:a16="http://schemas.microsoft.com/office/drawing/2014/main" val="14006275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28C4F8-57B6-3476-4CDE-54BFA6D0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Q16.</a:t>
            </a:r>
          </a:p>
        </p:txBody>
      </p:sp>
    </p:spTree>
    <p:extLst>
      <p:ext uri="{BB962C8B-B14F-4D97-AF65-F5344CB8AC3E}">
        <p14:creationId xmlns:p14="http://schemas.microsoft.com/office/powerpoint/2010/main" val="332859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A94ED7-85E9-EBA6-4E14-3053833F4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308884"/>
              </p:ext>
            </p:extLst>
          </p:nvPr>
        </p:nvGraphicFramePr>
        <p:xfrm>
          <a:off x="642938" y="555625"/>
          <a:ext cx="6792913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14337C-4EB7-4CFF-FBEE-67F1957B4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44646"/>
              </p:ext>
            </p:extLst>
          </p:nvPr>
        </p:nvGraphicFramePr>
        <p:xfrm>
          <a:off x="7510463" y="555625"/>
          <a:ext cx="4037011" cy="4629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6704">
                  <a:extLst>
                    <a:ext uri="{9D8B030D-6E8A-4147-A177-3AD203B41FA5}">
                      <a16:colId xmlns:a16="http://schemas.microsoft.com/office/drawing/2014/main" val="987802097"/>
                    </a:ext>
                  </a:extLst>
                </a:gridCol>
                <a:gridCol w="1050279">
                  <a:extLst>
                    <a:ext uri="{9D8B030D-6E8A-4147-A177-3AD203B41FA5}">
                      <a16:colId xmlns:a16="http://schemas.microsoft.com/office/drawing/2014/main" val="3119996022"/>
                    </a:ext>
                  </a:extLst>
                </a:gridCol>
                <a:gridCol w="1280028">
                  <a:extLst>
                    <a:ext uri="{9D8B030D-6E8A-4147-A177-3AD203B41FA5}">
                      <a16:colId xmlns:a16="http://schemas.microsoft.com/office/drawing/2014/main" val="2519787368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Row Labels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Sum of likes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Sum of dislikes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346958864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2939186956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Autos &amp; Vehicles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54702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1952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2132773116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Education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21857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3769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345942762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Entertainment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701192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94778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356646006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Film &amp; Animation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92950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22771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3838430144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Howto &amp; Style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27650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7591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2501871516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Music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12238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389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226953897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News &amp; Politics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136839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105167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343691502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People &amp; Blogs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45128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15464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9114342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Religious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49603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2276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8567149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Science &amp; Technology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53599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5554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2494746787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Sports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2516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527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33170198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(blank)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234275552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15348548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237958648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Grand Total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235473826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15608786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05" marR="8205" marT="8205" marB="0" anchor="b"/>
                </a:tc>
                <a:extLst>
                  <a:ext uri="{0D108BD9-81ED-4DB2-BD59-A6C34878D82A}">
                    <a16:rowId xmlns:a16="http://schemas.microsoft.com/office/drawing/2014/main" val="2811331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14FA5E9-7557-BE75-D7FA-78670497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F8DA8-4996-61F1-6914-E187C3F0EC87}"/>
              </a:ext>
            </a:extLst>
          </p:cNvPr>
          <p:cNvSpPr txBox="1"/>
          <p:nvPr/>
        </p:nvSpPr>
        <p:spPr>
          <a:xfrm>
            <a:off x="558800" y="5933071"/>
            <a:ext cx="403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Excel I was not able to make a box plot or histogram.</a:t>
            </a:r>
          </a:p>
        </p:txBody>
      </p:sp>
    </p:spTree>
    <p:extLst>
      <p:ext uri="{BB962C8B-B14F-4D97-AF65-F5344CB8AC3E}">
        <p14:creationId xmlns:p14="http://schemas.microsoft.com/office/powerpoint/2010/main" val="259065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BC96-E674-301D-F4E1-9024278D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Q18.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F972F3-DCA4-8E24-FB62-0B6D4197F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0" y="233045"/>
            <a:ext cx="7223760" cy="406336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CEF4E1-5F78-08F1-0087-303EF1AE9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188595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419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2D7D5A-ECCD-7080-F419-D7DAF5218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56625"/>
              </p:ext>
            </p:extLst>
          </p:nvPr>
        </p:nvGraphicFramePr>
        <p:xfrm>
          <a:off x="6096000" y="639763"/>
          <a:ext cx="5459413" cy="464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4141AD-B504-A4FB-2C01-78B3A0FB2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63243"/>
              </p:ext>
            </p:extLst>
          </p:nvPr>
        </p:nvGraphicFramePr>
        <p:xfrm>
          <a:off x="6096000" y="5351463"/>
          <a:ext cx="5459410" cy="868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506">
                  <a:extLst>
                    <a:ext uri="{9D8B030D-6E8A-4147-A177-3AD203B41FA5}">
                      <a16:colId xmlns:a16="http://schemas.microsoft.com/office/drawing/2014/main" val="3455760608"/>
                    </a:ext>
                  </a:extLst>
                </a:gridCol>
                <a:gridCol w="1155519">
                  <a:extLst>
                    <a:ext uri="{9D8B030D-6E8A-4147-A177-3AD203B41FA5}">
                      <a16:colId xmlns:a16="http://schemas.microsoft.com/office/drawing/2014/main" val="2036821713"/>
                    </a:ext>
                  </a:extLst>
                </a:gridCol>
                <a:gridCol w="1071786">
                  <a:extLst>
                    <a:ext uri="{9D8B030D-6E8A-4147-A177-3AD203B41FA5}">
                      <a16:colId xmlns:a16="http://schemas.microsoft.com/office/drawing/2014/main" val="778028209"/>
                    </a:ext>
                  </a:extLst>
                </a:gridCol>
                <a:gridCol w="2009599">
                  <a:extLst>
                    <a:ext uri="{9D8B030D-6E8A-4147-A177-3AD203B41FA5}">
                      <a16:colId xmlns:a16="http://schemas.microsoft.com/office/drawing/2014/main" val="3588715538"/>
                    </a:ext>
                  </a:extLst>
                </a:gridCol>
              </a:tblGrid>
              <a:tr h="217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likes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comment_count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extLst>
                  <a:ext uri="{0D108BD9-81ED-4DB2-BD59-A6C34878D82A}">
                    <a16:rowId xmlns:a16="http://schemas.microsoft.com/office/drawing/2014/main" val="2794103607"/>
                  </a:ext>
                </a:extLst>
              </a:tr>
              <a:tr h="217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&lt;27-05-2017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extLst>
                  <a:ext uri="{0D108BD9-81ED-4DB2-BD59-A6C34878D82A}">
                    <a16:rowId xmlns:a16="http://schemas.microsoft.com/office/drawing/2014/main" val="688455554"/>
                  </a:ext>
                </a:extLst>
              </a:tr>
              <a:tr h="217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2700407997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59063929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6422378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extLst>
                  <a:ext uri="{0D108BD9-81ED-4DB2-BD59-A6C34878D82A}">
                    <a16:rowId xmlns:a16="http://schemas.microsoft.com/office/drawing/2014/main" val="38256328"/>
                  </a:ext>
                </a:extLst>
              </a:tr>
              <a:tr h="217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8445909227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176409897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17741295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58" marR="7058" marT="7058" marB="0" anchor="b"/>
                </a:tc>
                <a:extLst>
                  <a:ext uri="{0D108BD9-81ED-4DB2-BD59-A6C34878D82A}">
                    <a16:rowId xmlns:a16="http://schemas.microsoft.com/office/drawing/2014/main" val="11094741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8EB02B-443B-7221-7CF7-FEC4923C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Q19.</a:t>
            </a:r>
          </a:p>
        </p:txBody>
      </p:sp>
    </p:spTree>
    <p:extLst>
      <p:ext uri="{BB962C8B-B14F-4D97-AF65-F5344CB8AC3E}">
        <p14:creationId xmlns:p14="http://schemas.microsoft.com/office/powerpoint/2010/main" val="28442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A2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916D8-505F-F483-B0C4-72F055B3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Q2.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662B506-F47D-DF66-7277-B8CB2CD8A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17" y="216905"/>
            <a:ext cx="7188199" cy="4043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4FD7A-C560-2045-380F-644E8BFCAEE9}"/>
              </a:ext>
            </a:extLst>
          </p:cNvPr>
          <p:cNvSpPr txBox="1"/>
          <p:nvPr/>
        </p:nvSpPr>
        <p:spPr>
          <a:xfrm>
            <a:off x="2288036" y="5636153"/>
            <a:ext cx="847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 of time difference =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0.604081633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80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628C63-34FE-65EE-B65F-E1952A061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738393"/>
              </p:ext>
            </p:extLst>
          </p:nvPr>
        </p:nvGraphicFramePr>
        <p:xfrm>
          <a:off x="4038600" y="960438"/>
          <a:ext cx="7186613" cy="399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E39DAC-6508-5AC0-7155-A2AF43139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66273"/>
              </p:ext>
            </p:extLst>
          </p:nvPr>
        </p:nvGraphicFramePr>
        <p:xfrm>
          <a:off x="4038600" y="5014913"/>
          <a:ext cx="7186612" cy="87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5073">
                  <a:extLst>
                    <a:ext uri="{9D8B030D-6E8A-4147-A177-3AD203B41FA5}">
                      <a16:colId xmlns:a16="http://schemas.microsoft.com/office/drawing/2014/main" val="750393724"/>
                    </a:ext>
                  </a:extLst>
                </a:gridCol>
                <a:gridCol w="4171539">
                  <a:extLst>
                    <a:ext uri="{9D8B030D-6E8A-4147-A177-3AD203B41FA5}">
                      <a16:colId xmlns:a16="http://schemas.microsoft.com/office/drawing/2014/main" val="16232080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2" marR="7122" marT="71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engagement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2" marR="7122" marT="7122" marB="0" anchor="b"/>
                </a:tc>
                <a:extLst>
                  <a:ext uri="{0D108BD9-81ED-4DB2-BD59-A6C34878D82A}">
                    <a16:rowId xmlns:a16="http://schemas.microsoft.com/office/drawing/2014/main" val="320600147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&lt;27-05-2017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2" marR="7122" marT="71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2" marR="7122" marT="7122" marB="0" anchor="b"/>
                </a:tc>
                <a:extLst>
                  <a:ext uri="{0D108BD9-81ED-4DB2-BD59-A6C34878D82A}">
                    <a16:rowId xmlns:a16="http://schemas.microsoft.com/office/drawing/2014/main" val="25536416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2" marR="7122" marT="71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39299817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2" marR="7122" marT="7122" marB="0" anchor="b"/>
                </a:tc>
                <a:extLst>
                  <a:ext uri="{0D108BD9-81ED-4DB2-BD59-A6C34878D82A}">
                    <a16:rowId xmlns:a16="http://schemas.microsoft.com/office/drawing/2014/main" val="18626841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2" marR="7122" marT="71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169746270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22" marR="7122" marT="7122" marB="0" anchor="b"/>
                </a:tc>
                <a:extLst>
                  <a:ext uri="{0D108BD9-81ED-4DB2-BD59-A6C34878D82A}">
                    <a16:rowId xmlns:a16="http://schemas.microsoft.com/office/drawing/2014/main" val="17594133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F7EB53-A4EA-A334-2835-38EAA88F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Q20.</a:t>
            </a:r>
          </a:p>
        </p:txBody>
      </p:sp>
    </p:spTree>
    <p:extLst>
      <p:ext uri="{BB962C8B-B14F-4D97-AF65-F5344CB8AC3E}">
        <p14:creationId xmlns:p14="http://schemas.microsoft.com/office/powerpoint/2010/main" val="133936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0D1E-B580-6E8E-15EE-9374B7C0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6088F6C-48AF-5343-BB5B-A9FBBED4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062950"/>
              </p:ext>
            </p:extLst>
          </p:nvPr>
        </p:nvGraphicFramePr>
        <p:xfrm>
          <a:off x="1602105" y="1747518"/>
          <a:ext cx="8825230" cy="3419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5324">
                  <a:extLst>
                    <a:ext uri="{9D8B030D-6E8A-4147-A177-3AD203B41FA5}">
                      <a16:colId xmlns:a16="http://schemas.microsoft.com/office/drawing/2014/main" val="3958694473"/>
                    </a:ext>
                  </a:extLst>
                </a:gridCol>
                <a:gridCol w="2626194">
                  <a:extLst>
                    <a:ext uri="{9D8B030D-6E8A-4147-A177-3AD203B41FA5}">
                      <a16:colId xmlns:a16="http://schemas.microsoft.com/office/drawing/2014/main" val="1324040052"/>
                    </a:ext>
                  </a:extLst>
                </a:gridCol>
                <a:gridCol w="3053712">
                  <a:extLst>
                    <a:ext uri="{9D8B030D-6E8A-4147-A177-3AD203B41FA5}">
                      <a16:colId xmlns:a16="http://schemas.microsoft.com/office/drawing/2014/main" val="1139249921"/>
                    </a:ext>
                  </a:extLst>
                </a:gridCol>
              </a:tblGrid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engagement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3579078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2073613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1500201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3000402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915946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40741.76724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4726045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5265436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469426.5464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91068750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82290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1198848.292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28772359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71124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357043.4615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4641565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4219422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488661.25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1954645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9420370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435653.5278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47050581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8038857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235320.9756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19296320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957675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60538.92857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2542635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3629769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862396.75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3449587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5444688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847732.6667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2543198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3419652"/>
                  </a:ext>
                </a:extLst>
              </a:tr>
              <a:tr h="24427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(blank)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695976.528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33223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FBA5B9-2302-64DC-305C-FA389FA67892}"/>
              </a:ext>
            </a:extLst>
          </p:cNvPr>
          <p:cNvSpPr txBox="1"/>
          <p:nvPr/>
        </p:nvSpPr>
        <p:spPr>
          <a:xfrm>
            <a:off x="1493520" y="5484702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tried to remove the blanks but my excel got stopped two times.</a:t>
            </a:r>
          </a:p>
        </p:txBody>
      </p:sp>
    </p:spTree>
    <p:extLst>
      <p:ext uri="{BB962C8B-B14F-4D97-AF65-F5344CB8AC3E}">
        <p14:creationId xmlns:p14="http://schemas.microsoft.com/office/powerpoint/2010/main" val="176735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C74C-48BE-650B-49EA-6FD6559F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A8AA22-6919-915F-9CC7-6D56D33B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84" y="1253331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BBF61-DF4A-E33F-9740-AD1E65FC7EE5}"/>
              </a:ext>
            </a:extLst>
          </p:cNvPr>
          <p:cNvSpPr txBox="1"/>
          <p:nvPr/>
        </p:nvSpPr>
        <p:spPr>
          <a:xfrm>
            <a:off x="1076960" y="5948680"/>
            <a:ext cx="959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the use of data validation  we can select the channel name and will get the values</a:t>
            </a:r>
          </a:p>
        </p:txBody>
      </p:sp>
    </p:spTree>
    <p:extLst>
      <p:ext uri="{BB962C8B-B14F-4D97-AF65-F5344CB8AC3E}">
        <p14:creationId xmlns:p14="http://schemas.microsoft.com/office/powerpoint/2010/main" val="65337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4C2B-A58F-5F0F-4C0D-DCE312F1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Q5.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DC7C4C-AFCE-7AD5-CC7D-E527B5B12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84" y="11144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35D10-D760-7A8C-441A-1E5088FF620C}"/>
              </a:ext>
            </a:extLst>
          </p:cNvPr>
          <p:cNvSpPr txBox="1"/>
          <p:nvPr/>
        </p:nvSpPr>
        <p:spPr>
          <a:xfrm>
            <a:off x="396240" y="5743575"/>
            <a:ext cx="97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Concate</a:t>
            </a:r>
            <a:r>
              <a:rPr lang="en-IN" dirty="0"/>
              <a:t> the title and channel title and then Used text join function for comments of each video</a:t>
            </a:r>
          </a:p>
        </p:txBody>
      </p:sp>
    </p:spTree>
    <p:extLst>
      <p:ext uri="{BB962C8B-B14F-4D97-AF65-F5344CB8AC3E}">
        <p14:creationId xmlns:p14="http://schemas.microsoft.com/office/powerpoint/2010/main" val="34816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5D36-3FA2-6F10-E7FD-0FDA260B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73BB79-7D99-AF32-DC4D-BB297C218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64" y="586106"/>
            <a:ext cx="7332416" cy="41244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85D76-7786-166A-2A5A-74BBB486A23F}"/>
              </a:ext>
            </a:extLst>
          </p:cNvPr>
          <p:cNvSpPr txBox="1"/>
          <p:nvPr/>
        </p:nvSpPr>
        <p:spPr>
          <a:xfrm>
            <a:off x="683824" y="5374759"/>
            <a:ext cx="647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 of comments are 592 when enabled.</a:t>
            </a:r>
          </a:p>
        </p:txBody>
      </p:sp>
    </p:spTree>
    <p:extLst>
      <p:ext uri="{BB962C8B-B14F-4D97-AF65-F5344CB8AC3E}">
        <p14:creationId xmlns:p14="http://schemas.microsoft.com/office/powerpoint/2010/main" val="192662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37A50-B555-0D5B-C2D6-C3D51E1E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Q7.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6B9817-28AD-035D-500B-40F986B0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92336"/>
              </p:ext>
            </p:extLst>
          </p:nvPr>
        </p:nvGraphicFramePr>
        <p:xfrm>
          <a:off x="2553818" y="2170587"/>
          <a:ext cx="3788410" cy="2731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5787">
                  <a:extLst>
                    <a:ext uri="{9D8B030D-6E8A-4147-A177-3AD203B41FA5}">
                      <a16:colId xmlns:a16="http://schemas.microsoft.com/office/drawing/2014/main" val="3352046084"/>
                    </a:ext>
                  </a:extLst>
                </a:gridCol>
                <a:gridCol w="1200443">
                  <a:extLst>
                    <a:ext uri="{9D8B030D-6E8A-4147-A177-3AD203B41FA5}">
                      <a16:colId xmlns:a16="http://schemas.microsoft.com/office/drawing/2014/main" val="214347543"/>
                    </a:ext>
                  </a:extLst>
                </a:gridCol>
                <a:gridCol w="982180">
                  <a:extLst>
                    <a:ext uri="{9D8B030D-6E8A-4147-A177-3AD203B41FA5}">
                      <a16:colId xmlns:a16="http://schemas.microsoft.com/office/drawing/2014/main" val="3387245942"/>
                    </a:ext>
                  </a:extLst>
                </a:gridCol>
              </a:tblGrid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dislikes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3878731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2806995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54702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7974811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3769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21857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356551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94778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701192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1697041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22771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92950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6377916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7591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27650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8183471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12238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1172486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105167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136839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3018102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15464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45128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3526893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49603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2712855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53599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9404377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0756486"/>
                  </a:ext>
                </a:extLst>
              </a:tr>
              <a:tr h="19512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(blank)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15348548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234275552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983175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39DEDF-4B02-E874-C7D3-8CB4A6E7C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082612"/>
              </p:ext>
            </p:extLst>
          </p:nvPr>
        </p:nvGraphicFramePr>
        <p:xfrm>
          <a:off x="6539796" y="2170587"/>
          <a:ext cx="5032089" cy="275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D15020-7DF3-F90F-F7E1-490EFF738D51}"/>
              </a:ext>
            </a:extLst>
          </p:cNvPr>
          <p:cNvSpPr txBox="1"/>
          <p:nvPr/>
        </p:nvSpPr>
        <p:spPr>
          <a:xfrm>
            <a:off x="644056" y="5595737"/>
            <a:ext cx="792137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of dislikes are increasing for News and Politics Category.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of dislikes are very less for Music Category.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7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BD620-9F4F-B837-35A0-F790B355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Q8.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E24CE-852F-494F-E5E2-FE389EAD24BC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Top 5 Videos based on views.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A93711-442E-1100-761E-C9DF9A1BD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45574"/>
              </p:ext>
            </p:extLst>
          </p:nvPr>
        </p:nvGraphicFramePr>
        <p:xfrm>
          <a:off x="6099048" y="1204828"/>
          <a:ext cx="5458968" cy="444834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4088366">
                  <a:extLst>
                    <a:ext uri="{9D8B030D-6E8A-4147-A177-3AD203B41FA5}">
                      <a16:colId xmlns:a16="http://schemas.microsoft.com/office/drawing/2014/main" val="1013616817"/>
                    </a:ext>
                  </a:extLst>
                </a:gridCol>
                <a:gridCol w="1370602">
                  <a:extLst>
                    <a:ext uri="{9D8B030D-6E8A-4147-A177-3AD203B41FA5}">
                      <a16:colId xmlns:a16="http://schemas.microsoft.com/office/drawing/2014/main" val="3957852000"/>
                    </a:ext>
                  </a:extLst>
                </a:gridCol>
              </a:tblGrid>
              <a:tr h="784567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Row Labels</a:t>
                      </a:r>
                      <a:endParaRPr lang="en-IN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Sum of views</a:t>
                      </a:r>
                      <a:endParaRPr lang="en-IN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75344"/>
                  </a:ext>
                </a:extLst>
              </a:tr>
              <a:tr h="784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YouTube Rewind: The Shape of 2017 | #YouTubeRewind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125432237</a:t>
                      </a:r>
                      <a:endParaRPr lang="en-IN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13805"/>
                  </a:ext>
                </a:extLst>
              </a:tr>
              <a:tr h="784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Marvel Studios' Avengers: Infinity War Official Trailer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89930713</a:t>
                      </a:r>
                      <a:endParaRPr lang="en-IN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39617"/>
                  </a:ext>
                </a:extLst>
              </a:tr>
              <a:tr h="525512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VENOM - Official Trailer (HD)</a:t>
                      </a:r>
                      <a:endParaRPr lang="en-IN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53822757</a:t>
                      </a:r>
                      <a:endParaRPr lang="en-IN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90293"/>
                  </a:ext>
                </a:extLst>
              </a:tr>
              <a:tr h="784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Marvel Studios' Avengers: Infinity War - Official Trailer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45064699</a:t>
                      </a:r>
                      <a:endParaRPr lang="en-IN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862587"/>
                  </a:ext>
                </a:extLst>
              </a:tr>
              <a:tr h="784567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Sanju | Official Teaser | Ranbir Kapoor | Rajkumar Hirani</a:t>
                      </a:r>
                      <a:endParaRPr lang="en-IN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44171797</a:t>
                      </a:r>
                      <a:endParaRPr lang="en-IN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331" marR="7710" marT="111024" marB="11102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13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D3A6BC-AACE-11B3-0303-733053DA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26780"/>
              </p:ext>
            </p:extLst>
          </p:nvPr>
        </p:nvGraphicFramePr>
        <p:xfrm>
          <a:off x="4038601" y="960438"/>
          <a:ext cx="6121401" cy="1843724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169853">
                  <a:extLst>
                    <a:ext uri="{9D8B030D-6E8A-4147-A177-3AD203B41FA5}">
                      <a16:colId xmlns:a16="http://schemas.microsoft.com/office/drawing/2014/main" val="2208505811"/>
                    </a:ext>
                  </a:extLst>
                </a:gridCol>
                <a:gridCol w="1901128">
                  <a:extLst>
                    <a:ext uri="{9D8B030D-6E8A-4147-A177-3AD203B41FA5}">
                      <a16:colId xmlns:a16="http://schemas.microsoft.com/office/drawing/2014/main" val="1611912588"/>
                    </a:ext>
                  </a:extLst>
                </a:gridCol>
                <a:gridCol w="2050420">
                  <a:extLst>
                    <a:ext uri="{9D8B030D-6E8A-4147-A177-3AD203B41FA5}">
                      <a16:colId xmlns:a16="http://schemas.microsoft.com/office/drawing/2014/main" val="2590713585"/>
                    </a:ext>
                  </a:extLst>
                </a:gridCol>
              </a:tblGrid>
              <a:tr h="460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Row Labels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Sum of likes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Sum of views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extLst>
                  <a:ext uri="{0D108BD9-81ED-4DB2-BD59-A6C34878D82A}">
                    <a16:rowId xmlns:a16="http://schemas.microsoft.com/office/drawing/2014/main" val="921127723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&lt;27-05-2017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extLst>
                  <a:ext uri="{0D108BD9-81ED-4DB2-BD59-A6C34878D82A}">
                    <a16:rowId xmlns:a16="http://schemas.microsoft.com/office/drawing/2014/main" val="4265384035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2017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59063929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 dirty="0">
                          <a:effectLst/>
                        </a:rPr>
                        <a:t>2700407997</a:t>
                      </a:r>
                      <a:endParaRPr lang="en-IN" sz="1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extLst>
                  <a:ext uri="{0D108BD9-81ED-4DB2-BD59-A6C34878D82A}">
                    <a16:rowId xmlns:a16="http://schemas.microsoft.com/office/drawing/2014/main" val="2714483676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u="none" strike="noStrike">
                          <a:effectLst/>
                        </a:rPr>
                        <a:t>2018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>
                          <a:effectLst/>
                        </a:rPr>
                        <a:t>176409897</a:t>
                      </a:r>
                      <a:endParaRPr lang="en-IN" sz="1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u="none" strike="noStrike" dirty="0">
                          <a:effectLst/>
                        </a:rPr>
                        <a:t>8445909227</a:t>
                      </a:r>
                      <a:endParaRPr lang="en-IN" sz="1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70" marR="11770" marT="11770" marB="0" anchor="b"/>
                </a:tc>
                <a:extLst>
                  <a:ext uri="{0D108BD9-81ED-4DB2-BD59-A6C34878D82A}">
                    <a16:rowId xmlns:a16="http://schemas.microsoft.com/office/drawing/2014/main" val="176371341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AA71DA-2EFA-4F05-3299-30691458C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467962"/>
              </p:ext>
            </p:extLst>
          </p:nvPr>
        </p:nvGraphicFramePr>
        <p:xfrm>
          <a:off x="4038601" y="3455989"/>
          <a:ext cx="6121402" cy="1613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3347241-8EB8-E597-1913-349D364A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Q9.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4E3C0-8F61-3610-5B3D-E9EC38FC54F5}"/>
              </a:ext>
            </a:extLst>
          </p:cNvPr>
          <p:cNvSpPr txBox="1"/>
          <p:nvPr/>
        </p:nvSpPr>
        <p:spPr>
          <a:xfrm>
            <a:off x="649234" y="5721668"/>
            <a:ext cx="484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Sum of views are increasing more from 2017.</a:t>
            </a:r>
          </a:p>
        </p:txBody>
      </p:sp>
    </p:spTree>
    <p:extLst>
      <p:ext uri="{BB962C8B-B14F-4D97-AF65-F5344CB8AC3E}">
        <p14:creationId xmlns:p14="http://schemas.microsoft.com/office/powerpoint/2010/main" val="139851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062ed872-f7a3-400f-8f07-d340c4905b0d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C3671F1D-4F6E-4FD5-A914-CE1D3B1197C1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946</Words>
  <Application>Microsoft Office PowerPoint</Application>
  <PresentationFormat>Widescreen</PresentationFormat>
  <Paragraphs>468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Microsoft Sans Serif</vt:lpstr>
      <vt:lpstr>Office Theme</vt:lpstr>
      <vt:lpstr>Q1.</vt:lpstr>
      <vt:lpstr> Q2.</vt:lpstr>
      <vt:lpstr>Q3.</vt:lpstr>
      <vt:lpstr>Q4.</vt:lpstr>
      <vt:lpstr> Q5.</vt:lpstr>
      <vt:lpstr>Q6.</vt:lpstr>
      <vt:lpstr>Q7.</vt:lpstr>
      <vt:lpstr>Q8.</vt:lpstr>
      <vt:lpstr>Q9.</vt:lpstr>
      <vt:lpstr>Q10.</vt:lpstr>
      <vt:lpstr> Q11.</vt:lpstr>
      <vt:lpstr>Q12.</vt:lpstr>
      <vt:lpstr>Q13.</vt:lpstr>
      <vt:lpstr>Q14.</vt:lpstr>
      <vt:lpstr>Q15.</vt:lpstr>
      <vt:lpstr>Q16.</vt:lpstr>
      <vt:lpstr>Q17.</vt:lpstr>
      <vt:lpstr>Q18.</vt:lpstr>
      <vt:lpstr>Q19.</vt:lpstr>
      <vt:lpstr>Q20.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</dc:title>
  <dc:creator>Vineet Kumar</dc:creator>
  <cp:keywords>Classification=LV_C0NF1D3NT1AL</cp:keywords>
  <cp:lastModifiedBy>Vineet Kumar</cp:lastModifiedBy>
  <cp:revision>1</cp:revision>
  <dcterms:created xsi:type="dcterms:W3CDTF">2024-02-28T09:09:35Z</dcterms:created>
  <dcterms:modified xsi:type="dcterms:W3CDTF">2024-02-28T11:53:24Z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062ed872-f7a3-400f-8f07-d340c4905b0d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