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moz.com/pro/link-explorer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Lead Generation of Genpact and Tech Mahindra.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 </a:t>
            </a:r>
            <a:r>
              <a:rPr lang="en-US" sz="3800" b="1" dirty="0" smtClean="0"/>
              <a:t>Does Genpact operate in all over the world? Does it serve the needs of a customer?</a:t>
            </a:r>
          </a:p>
          <a:p>
            <a:pPr marL="0" indent="0">
              <a:buNone/>
            </a:pPr>
            <a:r>
              <a:rPr lang="en-US" dirty="0" smtClean="0"/>
              <a:t>working locations link (Region) is at bottom of every page and is visually clear, quick to understand.</a:t>
            </a:r>
          </a:p>
          <a:p>
            <a:pPr marL="0" indent="0">
              <a:buNone/>
            </a:pPr>
            <a:r>
              <a:rPr lang="en-US" dirty="0" smtClean="0"/>
              <a:t>Reach destination of interest like Solutions, perspective, Digital solution like AI given on home page  -  all accessible using single click. </a:t>
            </a:r>
          </a:p>
          <a:p>
            <a:pPr marL="0" indent="0">
              <a:buNone/>
            </a:pPr>
            <a:r>
              <a:rPr lang="en-US" dirty="0" smtClean="0"/>
              <a:t>About  Us page in </a:t>
            </a:r>
            <a:r>
              <a:rPr lang="en-US" dirty="0"/>
              <a:t>Why </a:t>
            </a:r>
            <a:r>
              <a:rPr lang="en-US" dirty="0" smtClean="0"/>
              <a:t>Genpact tab provides the details  about the Genpact hygiene.</a:t>
            </a:r>
          </a:p>
          <a:p>
            <a:pPr marL="0" indent="0">
              <a:buNone/>
            </a:pPr>
            <a:r>
              <a:rPr lang="en-US" dirty="0" smtClean="0"/>
              <a:t>Customer’s industry sector is 1click away , it is given as  a separate tab.</a:t>
            </a:r>
          </a:p>
          <a:p>
            <a:endParaRPr lang="en-US" sz="3300" b="1" dirty="0" smtClean="0"/>
          </a:p>
          <a:p>
            <a:r>
              <a:rPr lang="en-US" sz="3300" b="1" dirty="0" smtClean="0"/>
              <a:t>Genpact products, insights , Testimonials, awards, thought – leadership</a:t>
            </a:r>
            <a:endParaRPr lang="en-US" sz="3300" dirty="0" smtClean="0"/>
          </a:p>
          <a:p>
            <a:r>
              <a:rPr lang="en-US" sz="3300" dirty="0"/>
              <a:t> </a:t>
            </a:r>
            <a:r>
              <a:rPr lang="en-US" sz="3300" dirty="0" smtClean="0"/>
              <a:t>AI products - Cora-AI, AI360 , instinctive racing videos shows clearly the path of </a:t>
            </a:r>
            <a:r>
              <a:rPr lang="en-US" sz="3300" dirty="0" err="1" smtClean="0"/>
              <a:t>genpact</a:t>
            </a:r>
            <a:r>
              <a:rPr lang="en-US" sz="3300" dirty="0" smtClean="0"/>
              <a:t> in AI </a:t>
            </a:r>
          </a:p>
          <a:p>
            <a:r>
              <a:rPr lang="en-US" dirty="0" smtClean="0"/>
              <a:t>Advanced technologies presented on the home page clearly.</a:t>
            </a:r>
          </a:p>
          <a:p>
            <a:r>
              <a:rPr lang="en-US" dirty="0" smtClean="0"/>
              <a:t> Perspectives is given on homepage  which shows the thought of the leaders, blogs by employees.</a:t>
            </a:r>
          </a:p>
          <a:p>
            <a:endParaRPr lang="en-US" b="1" dirty="0"/>
          </a:p>
          <a:p>
            <a:r>
              <a:rPr lang="en-US" sz="3800" b="1" dirty="0" smtClean="0"/>
              <a:t>Does Genpact take care the needs of the customer. – Testimonials, value system, culture.</a:t>
            </a:r>
          </a:p>
          <a:p>
            <a:r>
              <a:rPr lang="en-US" sz="2900" dirty="0" smtClean="0"/>
              <a:t>Instinctive enterprise process signifies Genpact approach towards their customers.</a:t>
            </a:r>
          </a:p>
          <a:p>
            <a:r>
              <a:rPr lang="en-US" sz="2900" dirty="0"/>
              <a:t> </a:t>
            </a:r>
            <a:r>
              <a:rPr lang="en-US" sz="2900" dirty="0" smtClean="0"/>
              <a:t>Partner Plus program of Genpact.</a:t>
            </a:r>
          </a:p>
          <a:p>
            <a:r>
              <a:rPr lang="en-US" sz="2900" dirty="0" smtClean="0"/>
              <a:t>Meet the minds behind the matter is given on homepage.</a:t>
            </a:r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8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 Call to action button – Contact Us page provides customer to , it is present at top and bottom of every page. It’s visibility is good.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 Is the brand good to be associated with -  Social Responsibility and GDPR  journey is present in why Genpact .Associated Organization names are present.</a:t>
            </a:r>
          </a:p>
          <a:p>
            <a:r>
              <a:rPr lang="en-US" b="1" dirty="0" smtClean="0"/>
              <a:t> </a:t>
            </a:r>
          </a:p>
          <a:p>
            <a:r>
              <a:rPr lang="en-US" b="1" dirty="0" smtClean="0"/>
              <a:t>Personalization </a:t>
            </a:r>
            <a:r>
              <a:rPr lang="en-US" b="1" dirty="0"/>
              <a:t>of Contact </a:t>
            </a:r>
            <a:r>
              <a:rPr lang="en-US" b="1" dirty="0" smtClean="0"/>
              <a:t>Us – Customer can submit the queries and can get information.</a:t>
            </a:r>
            <a:endParaRPr lang="en-US" b="1" dirty="0"/>
          </a:p>
          <a:p>
            <a:r>
              <a:rPr lang="en-US" b="1" dirty="0"/>
              <a:t> Mobile responsive website </a:t>
            </a:r>
            <a:r>
              <a:rPr lang="en-US" b="1" dirty="0" smtClean="0"/>
              <a:t>design  - </a:t>
            </a:r>
            <a:r>
              <a:rPr lang="en-US" b="1" dirty="0"/>
              <a:t>m</a:t>
            </a:r>
            <a:r>
              <a:rPr lang="en-US" b="1" dirty="0" smtClean="0"/>
              <a:t>obile site is more user friendly and all details are clearly visible. </a:t>
            </a:r>
            <a:endParaRPr lang="en-US" b="1" dirty="0"/>
          </a:p>
          <a:p>
            <a:r>
              <a:rPr lang="en-US" b="1" dirty="0"/>
              <a:t> User experience – </a:t>
            </a:r>
            <a:r>
              <a:rPr lang="en-US" dirty="0"/>
              <a:t>Loading time is </a:t>
            </a:r>
            <a:r>
              <a:rPr lang="en-US" dirty="0" smtClean="0"/>
              <a:t>almost 4 </a:t>
            </a:r>
            <a:r>
              <a:rPr lang="en-US" dirty="0"/>
              <a:t>times more than tech </a:t>
            </a:r>
            <a:r>
              <a:rPr lang="en-US" dirty="0" err="1"/>
              <a:t>mahindra</a:t>
            </a:r>
            <a:r>
              <a:rPr lang="en-US" dirty="0"/>
              <a:t> homepage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fonts are big images are visually appealing. Size of Stats and figures is visually </a:t>
            </a:r>
            <a:r>
              <a:rPr lang="en-US" b="1" dirty="0" smtClean="0"/>
              <a:t>clearer , which is missing in tech </a:t>
            </a:r>
            <a:r>
              <a:rPr lang="en-US" b="1" dirty="0" err="1" smtClean="0"/>
              <a:t>mahindra</a:t>
            </a:r>
            <a:r>
              <a:rPr lang="en-US" b="1" dirty="0" smtClean="0"/>
              <a:t> page. 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THINGS TO IMPROVE</a:t>
            </a:r>
          </a:p>
          <a:p>
            <a:r>
              <a:rPr lang="en-US" dirty="0" smtClean="0"/>
              <a:t>Value system of Genpact is not clearly visible.</a:t>
            </a:r>
          </a:p>
          <a:p>
            <a:r>
              <a:rPr lang="en-US" dirty="0" smtClean="0"/>
              <a:t>Loading speed of main page</a:t>
            </a:r>
          </a:p>
          <a:p>
            <a:r>
              <a:rPr lang="en-US" dirty="0"/>
              <a:t> </a:t>
            </a:r>
            <a:r>
              <a:rPr lang="en-US" dirty="0" smtClean="0"/>
              <a:t>Feedback by employees for customers and future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Backlink Research using </a:t>
            </a:r>
            <a:r>
              <a:rPr lang="en-US" sz="2400" dirty="0">
                <a:hlinkClick r:id="rId2"/>
              </a:rPr>
              <a:t>https://analytics.moz.com/pro/link-explorer/home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850085"/>
              </p:ext>
            </p:extLst>
          </p:nvPr>
        </p:nvGraphicFramePr>
        <p:xfrm>
          <a:off x="1120775" y="1825625"/>
          <a:ext cx="102330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008">
                  <a:extLst>
                    <a:ext uri="{9D8B030D-6E8A-4147-A177-3AD203B41FA5}">
                      <a16:colId xmlns:a16="http://schemas.microsoft.com/office/drawing/2014/main" val="592294749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1580644541"/>
                    </a:ext>
                  </a:extLst>
                </a:gridCol>
                <a:gridCol w="3411008">
                  <a:extLst>
                    <a:ext uri="{9D8B030D-6E8A-4147-A177-3AD203B41FA5}">
                      <a16:colId xmlns:a16="http://schemas.microsoft.com/office/drawing/2014/main" val="249923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Genpact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 Mahindra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2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Authority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1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Linking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3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Inbound</a:t>
                      </a:r>
                      <a:r>
                        <a:rPr lang="en-US" baseline="0" dirty="0" smtClean="0"/>
                        <a:t> 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222.8K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0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Ranking 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1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84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47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428</TotalTime>
  <Words>393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PowerPoint Presentation</vt:lpstr>
      <vt:lpstr>Comparing Lead Generation of Genpact and Tech Mahindra.</vt:lpstr>
      <vt:lpstr>PowerPoint Presentation</vt:lpstr>
      <vt:lpstr>Backlink Research using https://analytics.moz.com/pro/link-explorer/home</vt:lpstr>
    </vt:vector>
  </TitlesOfParts>
  <Company>Genpact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Kapoor, Vineet</dc:creator>
  <cp:lastModifiedBy>Kapoor, Vineet</cp:lastModifiedBy>
  <cp:revision>32</cp:revision>
  <dcterms:created xsi:type="dcterms:W3CDTF">2019-05-18T04:29:14Z</dcterms:created>
  <dcterms:modified xsi:type="dcterms:W3CDTF">2019-05-18T11:37:36Z</dcterms:modified>
</cp:coreProperties>
</file>