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e-cups"/>
          <p:cNvPicPr>
            <a:picLocks noChangeAspect="1"/>
          </p:cNvPicPr>
          <p:nvPr/>
        </p:nvPicPr>
        <p:blipFill>
          <a:blip r:embed="rId1">
            <a:alphaModFix amt="57000"/>
          </a:blip>
          <a:stretch>
            <a:fillRect/>
          </a:stretch>
        </p:blipFill>
        <p:spPr>
          <a:xfrm>
            <a:off x="0" y="0"/>
            <a:ext cx="12192000" cy="692213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32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Wine Quality using Text Reviews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wq"/>
          <p:cNvPicPr>
            <a:picLocks noChangeAspect="1"/>
          </p:cNvPicPr>
          <p:nvPr/>
        </p:nvPicPr>
        <p:blipFill>
          <a:blip r:embed="rId1">
            <a:alphaModFix amt="78000"/>
          </a:blip>
          <a:srcRect r="823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Exploring the relationship between the review and wine score</a:t>
            </a:r>
            <a:endParaRPr lang="en-US"/>
          </a:p>
          <a:p>
            <a:endParaRPr lang="en-US"/>
          </a:p>
          <a:p>
            <a:r>
              <a:rPr lang="en-US"/>
              <a:t>Train a Machine Learning model which predicts Wine Quality based on Text Review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000_F_310853558_7GTbIH2XDDoauQ2cef3w17XXXI6KMwiJ"/>
          <p:cNvPicPr>
            <a:picLocks noChangeAspect="1"/>
          </p:cNvPicPr>
          <p:nvPr/>
        </p:nvPicPr>
        <p:blipFill>
          <a:blip r:embed="rId1">
            <a:alphaModFix amt="81000"/>
          </a:blip>
          <a:srcRect l="3870"/>
          <a:stretch>
            <a:fillRect/>
          </a:stretch>
        </p:blipFill>
        <p:spPr>
          <a:xfrm>
            <a:off x="0" y="-4445"/>
            <a:ext cx="12192635" cy="6862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890" y="64135"/>
            <a:ext cx="10515600" cy="1325563"/>
          </a:xfrm>
        </p:spPr>
        <p:txBody>
          <a:bodyPr/>
          <a:p>
            <a:pPr algn="ctr"/>
            <a:r>
              <a:rPr lang="en-US"/>
              <a:t>About the Data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22270" y="1325245"/>
            <a:ext cx="5873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Location and Key Ingredients</a:t>
            </a:r>
            <a:endParaRPr 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2922270" y="2968625"/>
            <a:ext cx="4097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Professionals</a:t>
            </a:r>
            <a:endParaRPr lang="en-US" sz="3600" b="1"/>
          </a:p>
        </p:txBody>
      </p:sp>
      <p:sp>
        <p:nvSpPr>
          <p:cNvPr id="7" name="Text Box 6"/>
          <p:cNvSpPr txBox="1"/>
          <p:nvPr/>
        </p:nvSpPr>
        <p:spPr>
          <a:xfrm>
            <a:off x="2922270" y="4281170"/>
            <a:ext cx="4097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Reviews and Price</a:t>
            </a:r>
            <a:endParaRPr lang="en-US" sz="3600" b="1"/>
          </a:p>
        </p:txBody>
      </p:sp>
      <p:sp>
        <p:nvSpPr>
          <p:cNvPr id="8" name="Text Box 7"/>
          <p:cNvSpPr txBox="1"/>
          <p:nvPr/>
        </p:nvSpPr>
        <p:spPr>
          <a:xfrm>
            <a:off x="3018790" y="5713730"/>
            <a:ext cx="4097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Score</a:t>
            </a:r>
            <a:endParaRPr lang="en-US" sz="3600" b="1"/>
          </a:p>
        </p:txBody>
      </p:sp>
      <p:sp>
        <p:nvSpPr>
          <p:cNvPr id="9" name="Text Box 8"/>
          <p:cNvSpPr txBox="1"/>
          <p:nvPr/>
        </p:nvSpPr>
        <p:spPr>
          <a:xfrm>
            <a:off x="4568825" y="1964690"/>
            <a:ext cx="6156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Country and state that the wine is from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wine growing area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type of grapes used to make the wine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655820" y="3527425"/>
            <a:ext cx="615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Winery that made the wine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Tester Name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678045" y="4873625"/>
            <a:ext cx="6156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Taster’s Review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Review Title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Bottle’s Price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678045" y="6202680"/>
            <a:ext cx="615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Wine Rrating ( Between 1 - 100)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8897620" y="1583055"/>
            <a:ext cx="80010" cy="4077335"/>
          </a:xfrm>
          <a:prstGeom prst="rightBrac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229090" y="3441065"/>
            <a:ext cx="157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Features</a:t>
            </a:r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8901430" y="6078220"/>
            <a:ext cx="76200" cy="472440"/>
          </a:xfrm>
          <a:prstGeom prst="rightBrac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356090" y="6130290"/>
            <a:ext cx="157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Target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Screenshot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5515" y="2117090"/>
            <a:ext cx="10652125" cy="241935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085840" y="2122805"/>
            <a:ext cx="582295" cy="2360295"/>
          </a:xfrm>
          <a:prstGeom prst="rect">
            <a:avLst/>
          </a:prstGeom>
          <a:solidFill>
            <a:srgbClr val="FF0000">
              <a:alpha val="0"/>
            </a:srgb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good_reviews"/>
          <p:cNvPicPr>
            <a:picLocks noChangeAspect="1"/>
          </p:cNvPicPr>
          <p:nvPr/>
        </p:nvPicPr>
        <p:blipFill>
          <a:blip r:embed="rId1"/>
          <a:srcRect l="42969" t="12948" r="41117" b="12380"/>
          <a:stretch>
            <a:fillRect/>
          </a:stretch>
        </p:blipFill>
        <p:spPr>
          <a:xfrm>
            <a:off x="7395845" y="980440"/>
            <a:ext cx="1878965" cy="5877560"/>
          </a:xfrm>
          <a:prstGeom prst="rect">
            <a:avLst/>
          </a:prstGeom>
        </p:spPr>
      </p:pic>
      <p:pic>
        <p:nvPicPr>
          <p:cNvPr id="5" name="Picture 4" descr="average_reviews"/>
          <p:cNvPicPr>
            <a:picLocks noChangeAspect="1"/>
          </p:cNvPicPr>
          <p:nvPr/>
        </p:nvPicPr>
        <p:blipFill>
          <a:blip r:embed="rId2"/>
          <a:srcRect l="43083" t="12867" r="39953" b="12119"/>
          <a:stretch>
            <a:fillRect/>
          </a:stretch>
        </p:blipFill>
        <p:spPr>
          <a:xfrm>
            <a:off x="2205355" y="938530"/>
            <a:ext cx="2007870" cy="5919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75" y="365125"/>
            <a:ext cx="10515600" cy="1325563"/>
          </a:xfrm>
        </p:spPr>
        <p:txBody>
          <a:bodyPr>
            <a:normAutofit/>
          </a:bodyPr>
          <a:p>
            <a:r>
              <a:rPr lang="en-US"/>
              <a:t>Average</a:t>
            </a:r>
            <a:r>
              <a:rPr lang="en-US">
                <a:sym typeface="+mn-ea"/>
              </a:rPr>
              <a:t> Quality       v/s     Good Quality</a:t>
            </a:r>
            <a:br>
              <a:rPr lang="en-US"/>
            </a:br>
            <a:endParaRPr lang="en-US" sz="26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Presentation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Predicting Wine Quality using Text Reviews</vt:lpstr>
      <vt:lpstr>Objective</vt:lpstr>
      <vt:lpstr>About the Data</vt:lpstr>
      <vt:lpstr>Data Screenshot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</dc:title>
  <dc:creator/>
  <cp:lastModifiedBy>VineetSajwan</cp:lastModifiedBy>
  <cp:revision>17</cp:revision>
  <dcterms:created xsi:type="dcterms:W3CDTF">2023-03-06T12:33:00Z</dcterms:created>
  <dcterms:modified xsi:type="dcterms:W3CDTF">2023-04-01T20:44:23Z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16748631B6FA4495B8B4A064EE54F3D0</vt:lpwstr>
  </property>
  <property fmtid="{D5CDD505-2E9C-101B-9397-08002B2CF9AE}" pid="3" name="KSOProductBuildVer">
    <vt:lpwstr>1033-11.2.0.11219</vt:lpwstr>
  </property>
</Properties>
</file>