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CC975-6396-4464-85D4-76F67FCE2B34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E0549-16CD-40E9-B995-A55878BF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DB hỗ</a:t>
            </a:r>
            <a:r>
              <a:rPr lang="en-US" baseline="0" smtClean="0"/>
              <a:t> trợ: </a:t>
            </a:r>
            <a:r>
              <a:rPr lang="en-US" smtClean="0"/>
              <a:t>http://loopback.io/doc/en/lb3/Database-connectors.html</a:t>
            </a:r>
          </a:p>
          <a:p>
            <a:r>
              <a:rPr lang="en-US" smtClean="0"/>
              <a:t>minh họa</a:t>
            </a:r>
            <a:r>
              <a:rPr lang="en-US" baseline="0" smtClean="0"/>
              <a:t> api backend: http://45.77.45.94:7000/explorer/#!/Question/Question_findById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0549-16CD-40E9-B995-A55878BFA5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BE47-908A-45DD-BEFF-5C0322BCE449}" type="datetimeFigureOut">
              <a:rPr lang="en-US" smtClean="0"/>
              <a:t>01/01/2018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3DB9-EE5C-4B48-9590-232026A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93983" y="2613456"/>
            <a:ext cx="4032827" cy="2391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Backend</a:t>
            </a:r>
            <a:br>
              <a:rPr lang="en-US" smtClean="0"/>
            </a:br>
            <a:r>
              <a:rPr lang="en-US" smtClean="0"/>
              <a:t>Restful Microservices</a:t>
            </a:r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545594" y="3394685"/>
            <a:ext cx="790833" cy="10379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36876" y="2613456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 DB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49088" y="302535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MySQL DB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77177" y="351309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Mongo DB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6113" y="1854558"/>
            <a:ext cx="87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Servers</a:t>
            </a:r>
          </a:p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48496" y="1304173"/>
            <a:ext cx="2537138" cy="145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UserFront</a:t>
            </a:r>
            <a:br>
              <a:rPr lang="en-US" smtClean="0"/>
            </a:br>
            <a:r>
              <a:rPr lang="en-US" smtClean="0"/>
              <a:t>Softwares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84102" y="3913669"/>
            <a:ext cx="2537138" cy="145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Admin:</a:t>
            </a:r>
            <a:br>
              <a:rPr lang="en-US" smtClean="0"/>
            </a:br>
            <a:r>
              <a:rPr lang="en-US" smtClean="0"/>
              <a:t>Web Application </a:t>
            </a:r>
            <a:endParaRPr lang="en-US"/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 flipV="1">
            <a:off x="4121240" y="3808972"/>
            <a:ext cx="2472743" cy="832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4185634" y="2031830"/>
            <a:ext cx="2560749" cy="192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2" y="1776490"/>
            <a:ext cx="7868992" cy="49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admin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quocbao</dc:creator>
  <cp:lastModifiedBy>quocbao</cp:lastModifiedBy>
  <cp:revision>2</cp:revision>
  <dcterms:created xsi:type="dcterms:W3CDTF">2018-01-01T03:36:37Z</dcterms:created>
  <dcterms:modified xsi:type="dcterms:W3CDTF">2018-01-01T04:41:37Z</dcterms:modified>
</cp:coreProperties>
</file>