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9" r:id="rId2"/>
    <p:sldId id="2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FC78-07F5-427F-9A03-1F19FE4E0AA2}" type="datetimeFigureOut">
              <a:rPr lang="en-US" smtClean="0"/>
              <a:t>23/5/2019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CC47-EAD1-4ED9-8F2A-B740089A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Thêm phần RR ký xác nhận nghiệm thu trên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E0DA21-135B-4305-970A-C6381EAD1B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30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Thêm phần RR ký xác nhận nghiệm thu trên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E0DA21-135B-4305-970A-C6381EAD1B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01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8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71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69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1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5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2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0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3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4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1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D98D-A1C6-4DC2-BD3E-CDB223EA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-545254"/>
            <a:ext cx="8534400" cy="1507067"/>
          </a:xfrm>
        </p:spPr>
        <p:txBody>
          <a:bodyPr/>
          <a:lstStyle/>
          <a:p>
            <a:r>
              <a:rPr lang="en-US" dirty="0"/>
              <a:t>MR- Mobile app tracker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77934-230B-4F92-ABBD-C4F5D5B04037}"/>
              </a:ext>
            </a:extLst>
          </p:cNvPr>
          <p:cNvSpPr/>
          <p:nvPr/>
        </p:nvSpPr>
        <p:spPr>
          <a:xfrm>
            <a:off x="843280" y="691302"/>
            <a:ext cx="144272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Site check data 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69B113-B417-40F0-9C11-0DCE97B20F7A}"/>
              </a:ext>
            </a:extLst>
          </p:cNvPr>
          <p:cNvSpPr/>
          <p:nvPr/>
        </p:nvSpPr>
        <p:spPr>
          <a:xfrm>
            <a:off x="2804160" y="519007"/>
            <a:ext cx="2773680" cy="10964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Initiative plan update in mobile app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57CCF6-7D21-4B35-AFE1-D72F5961B541}"/>
              </a:ext>
            </a:extLst>
          </p:cNvPr>
          <p:cNvSpPr/>
          <p:nvPr/>
        </p:nvSpPr>
        <p:spPr>
          <a:xfrm>
            <a:off x="6096000" y="863599"/>
            <a:ext cx="284480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Quotation &amp; Auto PO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A76FDD-C90D-4329-AC09-2AB867B7E61E}"/>
              </a:ext>
            </a:extLst>
          </p:cNvPr>
          <p:cNvSpPr/>
          <p:nvPr/>
        </p:nvSpPr>
        <p:spPr>
          <a:xfrm>
            <a:off x="9249092" y="863599"/>
            <a:ext cx="284480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EDFE8E-5D04-4624-96EF-A3D396AB0DCC}"/>
              </a:ext>
            </a:extLst>
          </p:cNvPr>
          <p:cNvSpPr/>
          <p:nvPr/>
        </p:nvSpPr>
        <p:spPr>
          <a:xfrm>
            <a:off x="9249092" y="3003122"/>
            <a:ext cx="284480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Installation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picture/ date upload right after work done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0182B-7D0C-4C51-8C5A-1189BBC3D4B0}"/>
              </a:ext>
            </a:extLst>
          </p:cNvPr>
          <p:cNvSpPr/>
          <p:nvPr/>
        </p:nvSpPr>
        <p:spPr>
          <a:xfrm>
            <a:off x="5927646" y="3003963"/>
            <a:ext cx="2844800" cy="75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RR, KAM check actual installation onsite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409900-8C7F-4B24-A1CD-B4F36251A6F3}"/>
              </a:ext>
            </a:extLst>
          </p:cNvPr>
          <p:cNvSpPr/>
          <p:nvPr/>
        </p:nvSpPr>
        <p:spPr>
          <a:xfrm>
            <a:off x="5935186" y="4131731"/>
            <a:ext cx="2844800" cy="75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RR confirm/ report to KAM/ supplier if any issues (online)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B71A3D-8FCA-4746-BBCE-FF275DE47950}"/>
              </a:ext>
            </a:extLst>
          </p:cNvPr>
          <p:cNvSpPr/>
          <p:nvPr/>
        </p:nvSpPr>
        <p:spPr>
          <a:xfrm>
            <a:off x="2506344" y="3527204"/>
            <a:ext cx="284480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 &amp; payment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769B5-3D0A-40CE-BAD1-F3C6D06F7984}"/>
              </a:ext>
            </a:extLst>
          </p:cNvPr>
          <p:cNvSpPr/>
          <p:nvPr/>
        </p:nvSpPr>
        <p:spPr>
          <a:xfrm>
            <a:off x="159068" y="6443122"/>
            <a:ext cx="12049760" cy="40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POSM master data- store level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B4B05-80C9-4E8E-B38D-3CA41F5BCE65}"/>
              </a:ext>
            </a:extLst>
          </p:cNvPr>
          <p:cNvSpPr/>
          <p:nvPr/>
        </p:nvSpPr>
        <p:spPr>
          <a:xfrm>
            <a:off x="98108" y="375120"/>
            <a:ext cx="12110720" cy="64211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35B194-5095-4AAC-A9CF-CCE77CFC0383}"/>
              </a:ext>
            </a:extLst>
          </p:cNvPr>
          <p:cNvSpPr/>
          <p:nvPr/>
        </p:nvSpPr>
        <p:spPr>
          <a:xfrm>
            <a:off x="2906475" y="1949431"/>
            <a:ext cx="2569050" cy="109475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KAM &amp; RR check &amp; feedback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E1992F-8EC2-41F5-BDD0-C5EBF58C495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86000" y="1067222"/>
            <a:ext cx="518160" cy="1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D4710-2DEF-4B3B-9A31-A90ED5F9A3EC}"/>
              </a:ext>
            </a:extLst>
          </p:cNvPr>
          <p:cNvCxnSpPr>
            <a:cxnSpLocks/>
          </p:cNvCxnSpPr>
          <p:nvPr/>
        </p:nvCxnSpPr>
        <p:spPr>
          <a:xfrm>
            <a:off x="4066619" y="1615438"/>
            <a:ext cx="0" cy="333993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3A14A5-57D5-4C56-965E-F5A74F8854D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577840" y="1219195"/>
            <a:ext cx="518160" cy="20324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973DB6-29D9-45EB-AC07-7E014D05440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25117" y="1067221"/>
            <a:ext cx="381358" cy="1429586"/>
          </a:xfrm>
          <a:prstGeom prst="bentConnector2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72CEC4-17DC-481D-9A1E-B0D87E49F08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957628" y="1239519"/>
            <a:ext cx="291464" cy="6340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C4069-573F-476C-B57F-60A52B37914E}"/>
              </a:ext>
            </a:extLst>
          </p:cNvPr>
          <p:cNvCxnSpPr>
            <a:cxnSpLocks/>
          </p:cNvCxnSpPr>
          <p:nvPr/>
        </p:nvCxnSpPr>
        <p:spPr>
          <a:xfrm>
            <a:off x="10633471" y="1619452"/>
            <a:ext cx="0" cy="1384511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7FD73E1-EFFF-4F9B-9FB6-8D86CB97DC9E}"/>
              </a:ext>
            </a:extLst>
          </p:cNvPr>
          <p:cNvSpPr/>
          <p:nvPr/>
        </p:nvSpPr>
        <p:spPr>
          <a:xfrm>
            <a:off x="6006306" y="5209955"/>
            <a:ext cx="2844800" cy="75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RR request free reparation in warrantee 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FFE44-6308-4D89-B181-67B94822DF92}"/>
              </a:ext>
            </a:extLst>
          </p:cNvPr>
          <p:cNvCxnSpPr>
            <a:cxnSpLocks/>
          </p:cNvCxnSpPr>
          <p:nvPr/>
        </p:nvCxnSpPr>
        <p:spPr>
          <a:xfrm>
            <a:off x="7287072" y="3755802"/>
            <a:ext cx="0" cy="333993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EAEA69-7097-4A01-B5FF-C21A689252F7}"/>
              </a:ext>
            </a:extLst>
          </p:cNvPr>
          <p:cNvCxnSpPr>
            <a:cxnSpLocks/>
          </p:cNvCxnSpPr>
          <p:nvPr/>
        </p:nvCxnSpPr>
        <p:spPr>
          <a:xfrm>
            <a:off x="7343165" y="4875962"/>
            <a:ext cx="0" cy="333993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89E237-35A2-4AF1-8ABA-9A5453BC1568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5351144" y="3903124"/>
            <a:ext cx="584042" cy="604527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6B5AC4-B23A-4835-9813-AD11405C5D57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8772446" y="3379042"/>
            <a:ext cx="476646" cy="841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D98D-A1C6-4DC2-BD3E-CDB223EA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-545254"/>
            <a:ext cx="8534400" cy="1507067"/>
          </a:xfrm>
        </p:spPr>
        <p:txBody>
          <a:bodyPr/>
          <a:lstStyle/>
          <a:p>
            <a:r>
              <a:rPr lang="en-US" dirty="0"/>
              <a:t>HFS- Mobile app tracker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77934-230B-4F92-ABBD-C4F5D5B04037}"/>
              </a:ext>
            </a:extLst>
          </p:cNvPr>
          <p:cNvSpPr/>
          <p:nvPr/>
        </p:nvSpPr>
        <p:spPr>
          <a:xfrm>
            <a:off x="269508" y="680963"/>
            <a:ext cx="1963554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Bidding &amp; Award supplier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69B113-B417-40F0-9C11-0DCE97B20F7A}"/>
              </a:ext>
            </a:extLst>
          </p:cNvPr>
          <p:cNvSpPr/>
          <p:nvPr/>
        </p:nvSpPr>
        <p:spPr>
          <a:xfrm>
            <a:off x="6038216" y="725188"/>
            <a:ext cx="2773680" cy="70462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production plan update in mobile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57CCF6-7D21-4B35-AFE1-D72F5961B541}"/>
              </a:ext>
            </a:extLst>
          </p:cNvPr>
          <p:cNvSpPr/>
          <p:nvPr/>
        </p:nvSpPr>
        <p:spPr>
          <a:xfrm>
            <a:off x="2736548" y="700198"/>
            <a:ext cx="2797475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Quotation &amp; Auto PO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A76FDD-C90D-4329-AC09-2AB867B7E61E}"/>
              </a:ext>
            </a:extLst>
          </p:cNvPr>
          <p:cNvSpPr/>
          <p:nvPr/>
        </p:nvSpPr>
        <p:spPr>
          <a:xfrm>
            <a:off x="9302015" y="699475"/>
            <a:ext cx="284480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EDFE8E-5D04-4624-96EF-A3D396AB0DCC}"/>
              </a:ext>
            </a:extLst>
          </p:cNvPr>
          <p:cNvSpPr/>
          <p:nvPr/>
        </p:nvSpPr>
        <p:spPr>
          <a:xfrm>
            <a:off x="9249092" y="3003122"/>
            <a:ext cx="284480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Delivery note pic uploaded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0182B-7D0C-4C51-8C5A-1189BBC3D4B0}"/>
              </a:ext>
            </a:extLst>
          </p:cNvPr>
          <p:cNvSpPr/>
          <p:nvPr/>
        </p:nvSpPr>
        <p:spPr>
          <a:xfrm>
            <a:off x="6140530" y="3003963"/>
            <a:ext cx="2569051" cy="75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Distributor confirm/ reject good receipt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(online)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409900-8C7F-4B24-A1CD-B4F36251A6F3}"/>
              </a:ext>
            </a:extLst>
          </p:cNvPr>
          <p:cNvSpPr/>
          <p:nvPr/>
        </p:nvSpPr>
        <p:spPr>
          <a:xfrm>
            <a:off x="5935186" y="4131731"/>
            <a:ext cx="2844800" cy="1196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Merchandizer request replacement if any damage within warrantee 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B71A3D-8FCA-4746-BBCE-FF275DE47950}"/>
              </a:ext>
            </a:extLst>
          </p:cNvPr>
          <p:cNvSpPr/>
          <p:nvPr/>
        </p:nvSpPr>
        <p:spPr>
          <a:xfrm>
            <a:off x="2304209" y="3024824"/>
            <a:ext cx="2844800" cy="7518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 &amp; payment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769B5-3D0A-40CE-BAD1-F3C6D06F7984}"/>
              </a:ext>
            </a:extLst>
          </p:cNvPr>
          <p:cNvSpPr/>
          <p:nvPr/>
        </p:nvSpPr>
        <p:spPr>
          <a:xfrm>
            <a:off x="159068" y="6443122"/>
            <a:ext cx="12049760" cy="406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POSM master data- store level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B4B05-80C9-4E8E-B38D-3CA41F5BCE65}"/>
              </a:ext>
            </a:extLst>
          </p:cNvPr>
          <p:cNvSpPr/>
          <p:nvPr/>
        </p:nvSpPr>
        <p:spPr>
          <a:xfrm>
            <a:off x="98108" y="375120"/>
            <a:ext cx="12110720" cy="64211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35B194-5095-4AAC-A9CF-CCE77CFC0383}"/>
              </a:ext>
            </a:extLst>
          </p:cNvPr>
          <p:cNvSpPr/>
          <p:nvPr/>
        </p:nvSpPr>
        <p:spPr>
          <a:xfrm>
            <a:off x="6094208" y="1748822"/>
            <a:ext cx="2569050" cy="1094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Distributor/ UM/SM check  and feedback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973DB6-29D9-45EB-AC07-7E014D05440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5745602" y="1082234"/>
            <a:ext cx="348607" cy="1213964"/>
          </a:xfrm>
          <a:prstGeom prst="bentConnector2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72CEC4-17DC-481D-9A1E-B0D87E49F08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811896" y="1075395"/>
            <a:ext cx="490119" cy="2104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C4069-573F-476C-B57F-60A52B37914E}"/>
              </a:ext>
            </a:extLst>
          </p:cNvPr>
          <p:cNvCxnSpPr>
            <a:cxnSpLocks/>
          </p:cNvCxnSpPr>
          <p:nvPr/>
        </p:nvCxnSpPr>
        <p:spPr>
          <a:xfrm>
            <a:off x="10633471" y="1429810"/>
            <a:ext cx="0" cy="1574153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89E237-35A2-4AF1-8ABA-9A5453BC156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5149009" y="3400744"/>
            <a:ext cx="949802" cy="0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6B5AC4-B23A-4835-9813-AD11405C5D5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709581" y="3379042"/>
            <a:ext cx="539511" cy="841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E9DEC-9373-4A55-B112-614BA8F1EC2C}"/>
              </a:ext>
            </a:extLst>
          </p:cNvPr>
          <p:cNvCxnSpPr>
            <a:cxnSpLocks/>
          </p:cNvCxnSpPr>
          <p:nvPr/>
        </p:nvCxnSpPr>
        <p:spPr>
          <a:xfrm>
            <a:off x="2242687" y="1056883"/>
            <a:ext cx="450547" cy="0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950AE9-3A95-4ABD-8AF8-B5185909D947}"/>
              </a:ext>
            </a:extLst>
          </p:cNvPr>
          <p:cNvCxnSpPr>
            <a:cxnSpLocks/>
          </p:cNvCxnSpPr>
          <p:nvPr/>
        </p:nvCxnSpPr>
        <p:spPr>
          <a:xfrm>
            <a:off x="5565383" y="1062984"/>
            <a:ext cx="450548" cy="0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66B502-FAA9-47F9-B16D-69DC9696386F}"/>
              </a:ext>
            </a:extLst>
          </p:cNvPr>
          <p:cNvCxnSpPr>
            <a:cxnSpLocks/>
          </p:cNvCxnSpPr>
          <p:nvPr/>
        </p:nvCxnSpPr>
        <p:spPr>
          <a:xfrm>
            <a:off x="7268569" y="1429810"/>
            <a:ext cx="0" cy="333993"/>
          </a:xfrm>
          <a:prstGeom prst="straightConnector1">
            <a:avLst/>
          </a:prstGeom>
          <a:ln w="190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467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3</vt:lpstr>
      <vt:lpstr>Slice</vt:lpstr>
      <vt:lpstr>MR- Mobile app tracker</vt:lpstr>
      <vt:lpstr>HFS- Mobile app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MR- Mobile app tracker</dc:title>
  <dc:creator>Diem, VoThi</dc:creator>
  <cp:lastModifiedBy>admin</cp:lastModifiedBy>
  <cp:revision>2</cp:revision>
  <dcterms:created xsi:type="dcterms:W3CDTF">2019-05-21T03:20:23Z</dcterms:created>
  <dcterms:modified xsi:type="dcterms:W3CDTF">2019-05-23T03:14:20Z</dcterms:modified>
</cp:coreProperties>
</file>