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16"/>
  </p:notesMasterIdLst>
  <p:sldIdLst>
    <p:sldId id="256" r:id="rId2"/>
    <p:sldId id="257" r:id="rId3"/>
    <p:sldId id="258" r:id="rId4"/>
    <p:sldId id="261" r:id="rId5"/>
    <p:sldId id="262" r:id="rId6"/>
    <p:sldId id="312" r:id="rId7"/>
    <p:sldId id="313" r:id="rId8"/>
    <p:sldId id="264" r:id="rId9"/>
    <p:sldId id="314" r:id="rId10"/>
    <p:sldId id="315" r:id="rId11"/>
    <p:sldId id="265" r:id="rId12"/>
    <p:sldId id="316" r:id="rId13"/>
    <p:sldId id="317" r:id="rId14"/>
    <p:sldId id="318" r:id="rId15"/>
  </p:sldIdLst>
  <p:sldSz cx="9144000" cy="5143500" type="screen16x9"/>
  <p:notesSz cx="6858000" cy="9144000"/>
  <p:embeddedFontLst>
    <p:embeddedFont>
      <p:font typeface="Play" panose="020B0604020202020204"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311">
          <p15:clr>
            <a:srgbClr val="EA4335"/>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20DCD64-06C0-4E28-AF7F-33DEEA4B817E}">
  <a:tblStyle styleId="{B20DCD64-06C0-4E28-AF7F-33DEEA4B817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2"/>
      </p:cViewPr>
      <p:guideLst>
        <p:guide pos="5311"/>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3253489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4"/>
        <p:cNvGrpSpPr/>
        <p:nvPr/>
      </p:nvGrpSpPr>
      <p:grpSpPr>
        <a:xfrm>
          <a:off x="0" y="0"/>
          <a:ext cx="0" cy="0"/>
          <a:chOff x="0" y="0"/>
          <a:chExt cx="0" cy="0"/>
        </a:xfrm>
      </p:grpSpPr>
      <p:sp>
        <p:nvSpPr>
          <p:cNvPr id="2635" name="Google Shape;2635;g10b651380e3_0_1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6" name="Google Shape;2636;g10b651380e3_0_1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2603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6"/>
        <p:cNvGrpSpPr/>
        <p:nvPr/>
      </p:nvGrpSpPr>
      <p:grpSpPr>
        <a:xfrm>
          <a:off x="0" y="0"/>
          <a:ext cx="0" cy="0"/>
          <a:chOff x="0" y="0"/>
          <a:chExt cx="0" cy="0"/>
        </a:xfrm>
      </p:grpSpPr>
      <p:sp>
        <p:nvSpPr>
          <p:cNvPr id="2717" name="Google Shape;2717;g10b651380e3_0_2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8" name="Google Shape;2718;g10b651380e3_0_2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2675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0a69f07881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0a69f07881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3743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6"/>
        <p:cNvGrpSpPr/>
        <p:nvPr/>
      </p:nvGrpSpPr>
      <p:grpSpPr>
        <a:xfrm>
          <a:off x="0" y="0"/>
          <a:ext cx="0" cy="0"/>
          <a:chOff x="0" y="0"/>
          <a:chExt cx="0" cy="0"/>
        </a:xfrm>
      </p:grpSpPr>
      <p:sp>
        <p:nvSpPr>
          <p:cNvPr id="2717" name="Google Shape;2717;g10b651380e3_0_2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8" name="Google Shape;2718;g10b651380e3_0_2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06502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6"/>
        <p:cNvGrpSpPr/>
        <p:nvPr/>
      </p:nvGrpSpPr>
      <p:grpSpPr>
        <a:xfrm>
          <a:off x="0" y="0"/>
          <a:ext cx="0" cy="0"/>
          <a:chOff x="0" y="0"/>
          <a:chExt cx="0" cy="0"/>
        </a:xfrm>
      </p:grpSpPr>
      <p:sp>
        <p:nvSpPr>
          <p:cNvPr id="2717" name="Google Shape;2717;g10b651380e3_0_2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8" name="Google Shape;2718;g10b651380e3_0_2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1255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6"/>
        <p:cNvGrpSpPr/>
        <p:nvPr/>
      </p:nvGrpSpPr>
      <p:grpSpPr>
        <a:xfrm>
          <a:off x="0" y="0"/>
          <a:ext cx="0" cy="0"/>
          <a:chOff x="0" y="0"/>
          <a:chExt cx="0" cy="0"/>
        </a:xfrm>
      </p:grpSpPr>
      <p:sp>
        <p:nvSpPr>
          <p:cNvPr id="2717" name="Google Shape;2717;g10b651380e3_0_2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8" name="Google Shape;2718;g10b651380e3_0_2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9055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6201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1"/>
        <p:cNvGrpSpPr/>
        <p:nvPr/>
      </p:nvGrpSpPr>
      <p:grpSpPr>
        <a:xfrm>
          <a:off x="0" y="0"/>
          <a:ext cx="0" cy="0"/>
          <a:chOff x="0" y="0"/>
          <a:chExt cx="0" cy="0"/>
        </a:xfrm>
      </p:grpSpPr>
      <p:sp>
        <p:nvSpPr>
          <p:cNvPr id="2652" name="Google Shape;2652;g10a69f0788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3" name="Google Shape;2653;g10a69f0788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237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5"/>
        <p:cNvGrpSpPr/>
        <p:nvPr/>
      </p:nvGrpSpPr>
      <p:grpSpPr>
        <a:xfrm>
          <a:off x="0" y="0"/>
          <a:ext cx="0" cy="0"/>
          <a:chOff x="0" y="0"/>
          <a:chExt cx="0" cy="0"/>
        </a:xfrm>
      </p:grpSpPr>
      <p:sp>
        <p:nvSpPr>
          <p:cNvPr id="2706" name="Google Shape;2706;g10b651380e3_0_2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7" name="Google Shape;2707;g10b651380e3_0_2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4852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6"/>
        <p:cNvGrpSpPr/>
        <p:nvPr/>
      </p:nvGrpSpPr>
      <p:grpSpPr>
        <a:xfrm>
          <a:off x="0" y="0"/>
          <a:ext cx="0" cy="0"/>
          <a:chOff x="0" y="0"/>
          <a:chExt cx="0" cy="0"/>
        </a:xfrm>
      </p:grpSpPr>
      <p:sp>
        <p:nvSpPr>
          <p:cNvPr id="2717" name="Google Shape;2717;g10b651380e3_0_2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8" name="Google Shape;2718;g10b651380e3_0_2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362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6"/>
        <p:cNvGrpSpPr/>
        <p:nvPr/>
      </p:nvGrpSpPr>
      <p:grpSpPr>
        <a:xfrm>
          <a:off x="0" y="0"/>
          <a:ext cx="0" cy="0"/>
          <a:chOff x="0" y="0"/>
          <a:chExt cx="0" cy="0"/>
        </a:xfrm>
      </p:grpSpPr>
      <p:sp>
        <p:nvSpPr>
          <p:cNvPr id="2717" name="Google Shape;2717;g10b651380e3_0_2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8" name="Google Shape;2718;g10b651380e3_0_2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1477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6"/>
        <p:cNvGrpSpPr/>
        <p:nvPr/>
      </p:nvGrpSpPr>
      <p:grpSpPr>
        <a:xfrm>
          <a:off x="0" y="0"/>
          <a:ext cx="0" cy="0"/>
          <a:chOff x="0" y="0"/>
          <a:chExt cx="0" cy="0"/>
        </a:xfrm>
      </p:grpSpPr>
      <p:sp>
        <p:nvSpPr>
          <p:cNvPr id="2717" name="Google Shape;2717;g10b651380e3_0_2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8" name="Google Shape;2718;g10b651380e3_0_2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8666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5"/>
        <p:cNvGrpSpPr/>
        <p:nvPr/>
      </p:nvGrpSpPr>
      <p:grpSpPr>
        <a:xfrm>
          <a:off x="0" y="0"/>
          <a:ext cx="0" cy="0"/>
          <a:chOff x="0" y="0"/>
          <a:chExt cx="0" cy="0"/>
        </a:xfrm>
      </p:grpSpPr>
      <p:sp>
        <p:nvSpPr>
          <p:cNvPr id="2746" name="Google Shape;2746;g10a69f0788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7" name="Google Shape;2747;g10a69f0788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4022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6"/>
        <p:cNvGrpSpPr/>
        <p:nvPr/>
      </p:nvGrpSpPr>
      <p:grpSpPr>
        <a:xfrm>
          <a:off x="0" y="0"/>
          <a:ext cx="0" cy="0"/>
          <a:chOff x="0" y="0"/>
          <a:chExt cx="0" cy="0"/>
        </a:xfrm>
      </p:grpSpPr>
      <p:sp>
        <p:nvSpPr>
          <p:cNvPr id="2717" name="Google Shape;2717;g10b651380e3_0_2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8" name="Google Shape;2718;g10b651380e3_0_2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2310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82800" y="1285125"/>
            <a:ext cx="6578400" cy="2223300"/>
          </a:xfrm>
          <a:prstGeom prst="rect">
            <a:avLst/>
          </a:prstGeom>
        </p:spPr>
        <p:txBody>
          <a:bodyPr spcFirstLastPara="1" wrap="square" lIns="91425" tIns="91425" rIns="91425" bIns="91425" anchor="t" anchorCtr="0">
            <a:noAutofit/>
          </a:bodyPr>
          <a:lstStyle>
            <a:lvl1pPr lvl="0" algn="ctr">
              <a:lnSpc>
                <a:spcPct val="85000"/>
              </a:lnSpc>
              <a:spcBef>
                <a:spcPts val="0"/>
              </a:spcBef>
              <a:spcAft>
                <a:spcPts val="0"/>
              </a:spcAft>
              <a:buSzPts val="4300"/>
              <a:buNone/>
              <a:defRPr sz="4300"/>
            </a:lvl1pPr>
            <a:lvl2pPr lvl="1" algn="ctr">
              <a:lnSpc>
                <a:spcPct val="85000"/>
              </a:lnSpc>
              <a:spcBef>
                <a:spcPts val="0"/>
              </a:spcBef>
              <a:spcAft>
                <a:spcPts val="0"/>
              </a:spcAft>
              <a:buSzPts val="4300"/>
              <a:buNone/>
              <a:defRPr sz="4300"/>
            </a:lvl2pPr>
            <a:lvl3pPr lvl="2" algn="ctr">
              <a:lnSpc>
                <a:spcPct val="85000"/>
              </a:lnSpc>
              <a:spcBef>
                <a:spcPts val="0"/>
              </a:spcBef>
              <a:spcAft>
                <a:spcPts val="0"/>
              </a:spcAft>
              <a:buSzPts val="4300"/>
              <a:buNone/>
              <a:defRPr sz="4300"/>
            </a:lvl3pPr>
            <a:lvl4pPr lvl="3" algn="ctr">
              <a:lnSpc>
                <a:spcPct val="85000"/>
              </a:lnSpc>
              <a:spcBef>
                <a:spcPts val="0"/>
              </a:spcBef>
              <a:spcAft>
                <a:spcPts val="0"/>
              </a:spcAft>
              <a:buSzPts val="4300"/>
              <a:buNone/>
              <a:defRPr sz="4300"/>
            </a:lvl4pPr>
            <a:lvl5pPr lvl="4" algn="ctr">
              <a:lnSpc>
                <a:spcPct val="85000"/>
              </a:lnSpc>
              <a:spcBef>
                <a:spcPts val="0"/>
              </a:spcBef>
              <a:spcAft>
                <a:spcPts val="0"/>
              </a:spcAft>
              <a:buSzPts val="4300"/>
              <a:buNone/>
              <a:defRPr sz="4300"/>
            </a:lvl5pPr>
            <a:lvl6pPr lvl="5" algn="ctr">
              <a:lnSpc>
                <a:spcPct val="85000"/>
              </a:lnSpc>
              <a:spcBef>
                <a:spcPts val="0"/>
              </a:spcBef>
              <a:spcAft>
                <a:spcPts val="0"/>
              </a:spcAft>
              <a:buSzPts val="4300"/>
              <a:buNone/>
              <a:defRPr sz="4300"/>
            </a:lvl6pPr>
            <a:lvl7pPr lvl="6" algn="ctr">
              <a:lnSpc>
                <a:spcPct val="85000"/>
              </a:lnSpc>
              <a:spcBef>
                <a:spcPts val="0"/>
              </a:spcBef>
              <a:spcAft>
                <a:spcPts val="0"/>
              </a:spcAft>
              <a:buSzPts val="4300"/>
              <a:buNone/>
              <a:defRPr sz="4300"/>
            </a:lvl7pPr>
            <a:lvl8pPr lvl="7" algn="ctr">
              <a:lnSpc>
                <a:spcPct val="85000"/>
              </a:lnSpc>
              <a:spcBef>
                <a:spcPts val="0"/>
              </a:spcBef>
              <a:spcAft>
                <a:spcPts val="0"/>
              </a:spcAft>
              <a:buSzPts val="4300"/>
              <a:buNone/>
              <a:defRPr sz="4300"/>
            </a:lvl8pPr>
            <a:lvl9pPr lvl="8" algn="ctr">
              <a:lnSpc>
                <a:spcPct val="85000"/>
              </a:lnSpc>
              <a:spcBef>
                <a:spcPts val="0"/>
              </a:spcBef>
              <a:spcAft>
                <a:spcPts val="0"/>
              </a:spcAft>
              <a:buSzPts val="4300"/>
              <a:buNone/>
              <a:defRPr sz="4300"/>
            </a:lvl9pPr>
          </a:lstStyle>
          <a:p>
            <a:endParaRPr/>
          </a:p>
        </p:txBody>
      </p:sp>
      <p:sp>
        <p:nvSpPr>
          <p:cNvPr id="10" name="Google Shape;10;p2"/>
          <p:cNvSpPr txBox="1">
            <a:spLocks noGrp="1"/>
          </p:cNvSpPr>
          <p:nvPr>
            <p:ph type="subTitle" idx="1"/>
          </p:nvPr>
        </p:nvSpPr>
        <p:spPr>
          <a:xfrm>
            <a:off x="2211600" y="3865700"/>
            <a:ext cx="4720800" cy="373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50"/>
              <a:buNone/>
              <a:defRPr sz="1700"/>
            </a:lvl1pPr>
            <a:lvl2pPr lvl="1" algn="ctr">
              <a:lnSpc>
                <a:spcPct val="100000"/>
              </a:lnSpc>
              <a:spcBef>
                <a:spcPts val="0"/>
              </a:spcBef>
              <a:spcAft>
                <a:spcPts val="0"/>
              </a:spcAft>
              <a:buSzPts val="1650"/>
              <a:buNone/>
              <a:defRPr sz="1650"/>
            </a:lvl2pPr>
            <a:lvl3pPr lvl="2" algn="ctr">
              <a:lnSpc>
                <a:spcPct val="100000"/>
              </a:lnSpc>
              <a:spcBef>
                <a:spcPts val="0"/>
              </a:spcBef>
              <a:spcAft>
                <a:spcPts val="0"/>
              </a:spcAft>
              <a:buSzPts val="1650"/>
              <a:buNone/>
              <a:defRPr sz="1650"/>
            </a:lvl3pPr>
            <a:lvl4pPr lvl="3" algn="ctr">
              <a:lnSpc>
                <a:spcPct val="100000"/>
              </a:lnSpc>
              <a:spcBef>
                <a:spcPts val="0"/>
              </a:spcBef>
              <a:spcAft>
                <a:spcPts val="0"/>
              </a:spcAft>
              <a:buSzPts val="1650"/>
              <a:buNone/>
              <a:defRPr sz="1650"/>
            </a:lvl4pPr>
            <a:lvl5pPr lvl="4" algn="ctr">
              <a:lnSpc>
                <a:spcPct val="100000"/>
              </a:lnSpc>
              <a:spcBef>
                <a:spcPts val="0"/>
              </a:spcBef>
              <a:spcAft>
                <a:spcPts val="0"/>
              </a:spcAft>
              <a:buSzPts val="1650"/>
              <a:buNone/>
              <a:defRPr sz="1650"/>
            </a:lvl5pPr>
            <a:lvl6pPr lvl="5" algn="ctr">
              <a:lnSpc>
                <a:spcPct val="100000"/>
              </a:lnSpc>
              <a:spcBef>
                <a:spcPts val="0"/>
              </a:spcBef>
              <a:spcAft>
                <a:spcPts val="0"/>
              </a:spcAft>
              <a:buSzPts val="1650"/>
              <a:buNone/>
              <a:defRPr sz="1650"/>
            </a:lvl6pPr>
            <a:lvl7pPr lvl="6" algn="ctr">
              <a:lnSpc>
                <a:spcPct val="100000"/>
              </a:lnSpc>
              <a:spcBef>
                <a:spcPts val="0"/>
              </a:spcBef>
              <a:spcAft>
                <a:spcPts val="0"/>
              </a:spcAft>
              <a:buSzPts val="1650"/>
              <a:buNone/>
              <a:defRPr sz="1650"/>
            </a:lvl7pPr>
            <a:lvl8pPr lvl="7" algn="ctr">
              <a:lnSpc>
                <a:spcPct val="100000"/>
              </a:lnSpc>
              <a:spcBef>
                <a:spcPts val="0"/>
              </a:spcBef>
              <a:spcAft>
                <a:spcPts val="0"/>
              </a:spcAft>
              <a:buSzPts val="1650"/>
              <a:buNone/>
              <a:defRPr sz="1650"/>
            </a:lvl8pPr>
            <a:lvl9pPr lvl="8" algn="ctr">
              <a:lnSpc>
                <a:spcPct val="100000"/>
              </a:lnSpc>
              <a:spcBef>
                <a:spcPts val="0"/>
              </a:spcBef>
              <a:spcAft>
                <a:spcPts val="0"/>
              </a:spcAft>
              <a:buSzPts val="1650"/>
              <a:buNone/>
              <a:defRPr sz="1650"/>
            </a:lvl9pPr>
          </a:lstStyle>
          <a:p>
            <a:endParaRPr/>
          </a:p>
        </p:txBody>
      </p:sp>
      <p:grpSp>
        <p:nvGrpSpPr>
          <p:cNvPr id="11" name="Google Shape;11;p2"/>
          <p:cNvGrpSpPr/>
          <p:nvPr/>
        </p:nvGrpSpPr>
        <p:grpSpPr>
          <a:xfrm>
            <a:off x="-3640848" y="2185426"/>
            <a:ext cx="4088811" cy="4088811"/>
            <a:chOff x="-3640848" y="2185426"/>
            <a:chExt cx="4088811" cy="4088811"/>
          </a:xfrm>
        </p:grpSpPr>
        <p:sp>
          <p:nvSpPr>
            <p:cNvPr id="12" name="Google Shape;12;p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2722250" y="-1079764"/>
            <a:ext cx="3769563" cy="11358057"/>
            <a:chOff x="-2722250" y="-1079764"/>
            <a:chExt cx="3769563" cy="11358057"/>
          </a:xfrm>
        </p:grpSpPr>
        <p:sp>
          <p:nvSpPr>
            <p:cNvPr id="15" name="Google Shape;15;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746900" y="-550225"/>
            <a:ext cx="1982975" cy="2013575"/>
            <a:chOff x="746900" y="-550225"/>
            <a:chExt cx="1982975" cy="2013575"/>
          </a:xfrm>
        </p:grpSpPr>
        <p:sp>
          <p:nvSpPr>
            <p:cNvPr id="30" name="Google Shape;30;p2"/>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31" name="Google Shape;31;p2"/>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grpSp>
        <p:nvGrpSpPr>
          <p:cNvPr id="34" name="Google Shape;34;p2"/>
          <p:cNvGrpSpPr/>
          <p:nvPr/>
        </p:nvGrpSpPr>
        <p:grpSpPr>
          <a:xfrm>
            <a:off x="8129425" y="2555026"/>
            <a:ext cx="4222888" cy="4088811"/>
            <a:chOff x="8129425" y="2555026"/>
            <a:chExt cx="4222888" cy="4088811"/>
          </a:xfrm>
        </p:grpSpPr>
        <p:sp>
          <p:nvSpPr>
            <p:cNvPr id="35" name="Google Shape;35;p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8430775" y="-2181926"/>
            <a:ext cx="2504551" cy="4575301"/>
            <a:chOff x="8430775" y="-2181926"/>
            <a:chExt cx="2504551" cy="4575301"/>
          </a:xfrm>
        </p:grpSpPr>
        <p:sp>
          <p:nvSpPr>
            <p:cNvPr id="44" name="Google Shape;44;p2"/>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2"/>
          <p:cNvGrpSpPr/>
          <p:nvPr/>
        </p:nvGrpSpPr>
        <p:grpSpPr>
          <a:xfrm rot="10800000" flipH="1">
            <a:off x="4980106" y="-10605742"/>
            <a:ext cx="3769563" cy="11358057"/>
            <a:chOff x="-2722250" y="-1079764"/>
            <a:chExt cx="3769563" cy="11358057"/>
          </a:xfrm>
        </p:grpSpPr>
        <p:sp>
          <p:nvSpPr>
            <p:cNvPr id="49" name="Google Shape;49;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2522"/>
        <p:cNvGrpSpPr/>
        <p:nvPr/>
      </p:nvGrpSpPr>
      <p:grpSpPr>
        <a:xfrm>
          <a:off x="0" y="0"/>
          <a:ext cx="0" cy="0"/>
          <a:chOff x="0" y="0"/>
          <a:chExt cx="0" cy="0"/>
        </a:xfrm>
      </p:grpSpPr>
      <p:sp>
        <p:nvSpPr>
          <p:cNvPr id="2523" name="Google Shape;2523;p36"/>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524" name="Google Shape;2524;p36"/>
          <p:cNvGrpSpPr/>
          <p:nvPr/>
        </p:nvGrpSpPr>
        <p:grpSpPr>
          <a:xfrm>
            <a:off x="-2459612" y="638961"/>
            <a:ext cx="3769563" cy="11358057"/>
            <a:chOff x="-2722250" y="-1079764"/>
            <a:chExt cx="3769563" cy="11358057"/>
          </a:xfrm>
        </p:grpSpPr>
        <p:sp>
          <p:nvSpPr>
            <p:cNvPr id="2525" name="Google Shape;2525;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9" name="Google Shape;2539;p36"/>
          <p:cNvGrpSpPr/>
          <p:nvPr/>
        </p:nvGrpSpPr>
        <p:grpSpPr>
          <a:xfrm>
            <a:off x="-444950" y="2746461"/>
            <a:ext cx="1158175" cy="2819114"/>
            <a:chOff x="-444950" y="2746461"/>
            <a:chExt cx="1158175" cy="2819114"/>
          </a:xfrm>
        </p:grpSpPr>
        <p:sp>
          <p:nvSpPr>
            <p:cNvPr id="2540" name="Google Shape;2540;p36"/>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41" name="Google Shape;2541;p36"/>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6"/>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6"/>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44" name="Google Shape;2544;p36"/>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6"/>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8" name="Google Shape;2548;p36"/>
          <p:cNvGrpSpPr/>
          <p:nvPr/>
        </p:nvGrpSpPr>
        <p:grpSpPr>
          <a:xfrm>
            <a:off x="8118013" y="1690211"/>
            <a:ext cx="3769563" cy="11358057"/>
            <a:chOff x="-2722250" y="-1079764"/>
            <a:chExt cx="3769563" cy="11358057"/>
          </a:xfrm>
        </p:grpSpPr>
        <p:sp>
          <p:nvSpPr>
            <p:cNvPr id="2549" name="Google Shape;2549;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3" name="Google Shape;2563;p36"/>
          <p:cNvGrpSpPr/>
          <p:nvPr/>
        </p:nvGrpSpPr>
        <p:grpSpPr>
          <a:xfrm rot="-5400000" flipH="1">
            <a:off x="14326746" y="-8155174"/>
            <a:ext cx="5570272" cy="18162622"/>
            <a:chOff x="-3170262" y="3452177"/>
            <a:chExt cx="3721951" cy="12135923"/>
          </a:xfrm>
        </p:grpSpPr>
        <p:sp>
          <p:nvSpPr>
            <p:cNvPr id="2564" name="Google Shape;2564;p3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6"/>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6"/>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0" name="Google Shape;2620;p36"/>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621" name="Google Shape;2621;p36"/>
          <p:cNvGrpSpPr/>
          <p:nvPr/>
        </p:nvGrpSpPr>
        <p:grpSpPr>
          <a:xfrm>
            <a:off x="8342610" y="-1257510"/>
            <a:ext cx="1632765" cy="4501735"/>
            <a:chOff x="8342610" y="-1257510"/>
            <a:chExt cx="1632765" cy="4501735"/>
          </a:xfrm>
        </p:grpSpPr>
        <p:sp>
          <p:nvSpPr>
            <p:cNvPr id="2622" name="Google Shape;2622;p36"/>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6"/>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624" name="Google Shape;2624;p36"/>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625" name="Google Shape;2625;p36"/>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6" name="Google Shape;2626;p36"/>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6"/>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8"/>
        <p:cNvGrpSpPr/>
        <p:nvPr/>
      </p:nvGrpSpPr>
      <p:grpSpPr>
        <a:xfrm>
          <a:off x="0" y="0"/>
          <a:ext cx="0" cy="0"/>
          <a:chOff x="0" y="0"/>
          <a:chExt cx="0" cy="0"/>
        </a:xfrm>
      </p:grpSpPr>
      <p:sp>
        <p:nvSpPr>
          <p:cNvPr id="129" name="Google Shape;129;p4"/>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30" name="Google Shape;130;p4"/>
          <p:cNvSpPr txBox="1">
            <a:spLocks noGrp="1"/>
          </p:cNvSpPr>
          <p:nvPr>
            <p:ph type="body" idx="1"/>
          </p:nvPr>
        </p:nvSpPr>
        <p:spPr>
          <a:xfrm>
            <a:off x="713225" y="1199000"/>
            <a:ext cx="7717500" cy="3369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131" name="Google Shape;131;p4"/>
          <p:cNvGrpSpPr/>
          <p:nvPr/>
        </p:nvGrpSpPr>
        <p:grpSpPr>
          <a:xfrm>
            <a:off x="-3170262" y="3452177"/>
            <a:ext cx="3721951" cy="12135923"/>
            <a:chOff x="-3170262" y="3452177"/>
            <a:chExt cx="3721951" cy="12135923"/>
          </a:xfrm>
        </p:grpSpPr>
        <p:sp>
          <p:nvSpPr>
            <p:cNvPr id="132" name="Google Shape;132;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4"/>
          <p:cNvGrpSpPr/>
          <p:nvPr/>
        </p:nvGrpSpPr>
        <p:grpSpPr>
          <a:xfrm>
            <a:off x="8681163" y="-2011948"/>
            <a:ext cx="3721951" cy="12135923"/>
            <a:chOff x="-3170262" y="3452177"/>
            <a:chExt cx="3721951" cy="12135923"/>
          </a:xfrm>
        </p:grpSpPr>
        <p:sp>
          <p:nvSpPr>
            <p:cNvPr id="189" name="Google Shape;189;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4"/>
          <p:cNvGrpSpPr/>
          <p:nvPr/>
        </p:nvGrpSpPr>
        <p:grpSpPr>
          <a:xfrm>
            <a:off x="-1081045" y="-1072813"/>
            <a:ext cx="3021722" cy="3146276"/>
            <a:chOff x="-1081045" y="-1072813"/>
            <a:chExt cx="3021722" cy="3146276"/>
          </a:xfrm>
        </p:grpSpPr>
        <p:sp>
          <p:nvSpPr>
            <p:cNvPr id="244" name="Google Shape;244;p4"/>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0"/>
        <p:cNvGrpSpPr/>
        <p:nvPr/>
      </p:nvGrpSpPr>
      <p:grpSpPr>
        <a:xfrm>
          <a:off x="0" y="0"/>
          <a:ext cx="0" cy="0"/>
          <a:chOff x="0" y="0"/>
          <a:chExt cx="0" cy="0"/>
        </a:xfrm>
      </p:grpSpPr>
      <p:grpSp>
        <p:nvGrpSpPr>
          <p:cNvPr id="441" name="Google Shape;441;p7"/>
          <p:cNvGrpSpPr/>
          <p:nvPr/>
        </p:nvGrpSpPr>
        <p:grpSpPr>
          <a:xfrm rot="5400000">
            <a:off x="2682300" y="624611"/>
            <a:ext cx="3769563" cy="11358057"/>
            <a:chOff x="-2722250" y="-1079764"/>
            <a:chExt cx="3769563" cy="11358057"/>
          </a:xfrm>
        </p:grpSpPr>
        <p:sp>
          <p:nvSpPr>
            <p:cNvPr id="442" name="Google Shape;442;p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7"/>
          <p:cNvGrpSpPr/>
          <p:nvPr/>
        </p:nvGrpSpPr>
        <p:grpSpPr>
          <a:xfrm>
            <a:off x="8129425" y="-110899"/>
            <a:ext cx="4222888" cy="4088811"/>
            <a:chOff x="8129425" y="2555026"/>
            <a:chExt cx="4222888" cy="4088811"/>
          </a:xfrm>
        </p:grpSpPr>
        <p:sp>
          <p:nvSpPr>
            <p:cNvPr id="457" name="Google Shape;457;p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7"/>
          <p:cNvGrpSpPr/>
          <p:nvPr/>
        </p:nvGrpSpPr>
        <p:grpSpPr>
          <a:xfrm>
            <a:off x="-2635762" y="-5215852"/>
            <a:ext cx="3769563" cy="11358057"/>
            <a:chOff x="-2635762" y="-5215852"/>
            <a:chExt cx="3769563" cy="11358057"/>
          </a:xfrm>
        </p:grpSpPr>
        <p:sp>
          <p:nvSpPr>
            <p:cNvPr id="466" name="Google Shape;466;p7"/>
            <p:cNvSpPr/>
            <p:nvPr/>
          </p:nvSpPr>
          <p:spPr>
            <a:xfrm rot="5400000">
              <a:off x="-6386165" y="-1378056"/>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7"/>
            <p:cNvSpPr/>
            <p:nvPr/>
          </p:nvSpPr>
          <p:spPr>
            <a:xfrm rot="5400000">
              <a:off x="-2635762" y="130959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7"/>
            <p:cNvSpPr/>
            <p:nvPr/>
          </p:nvSpPr>
          <p:spPr>
            <a:xfrm rot="5400000">
              <a:off x="-3778267" y="-894847"/>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7"/>
            <p:cNvSpPr/>
            <p:nvPr/>
          </p:nvSpPr>
          <p:spPr>
            <a:xfrm rot="5400000">
              <a:off x="-6386165" y="-1378056"/>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7"/>
            <p:cNvSpPr/>
            <p:nvPr/>
          </p:nvSpPr>
          <p:spPr>
            <a:xfrm rot="5400000">
              <a:off x="-2635762" y="130959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7"/>
            <p:cNvSpPr/>
            <p:nvPr/>
          </p:nvSpPr>
          <p:spPr>
            <a:xfrm rot="5400000">
              <a:off x="-3778267" y="-894847"/>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7"/>
            <p:cNvSpPr/>
            <p:nvPr/>
          </p:nvSpPr>
          <p:spPr>
            <a:xfrm rot="5400000">
              <a:off x="-524774" y="5874058"/>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7"/>
            <p:cNvSpPr/>
            <p:nvPr/>
          </p:nvSpPr>
          <p:spPr>
            <a:xfrm rot="5400000">
              <a:off x="-1442898" y="5623877"/>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7"/>
            <p:cNvSpPr/>
            <p:nvPr/>
          </p:nvSpPr>
          <p:spPr>
            <a:xfrm rot="5400000">
              <a:off x="865641" y="3403635"/>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7"/>
            <p:cNvSpPr/>
            <p:nvPr/>
          </p:nvSpPr>
          <p:spPr>
            <a:xfrm rot="5400000">
              <a:off x="-278550" y="-342936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7"/>
            <p:cNvSpPr/>
            <p:nvPr/>
          </p:nvSpPr>
          <p:spPr>
            <a:xfrm rot="5400000">
              <a:off x="-278550" y="-342936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7"/>
            <p:cNvSpPr/>
            <p:nvPr/>
          </p:nvSpPr>
          <p:spPr>
            <a:xfrm rot="5400000">
              <a:off x="865641" y="3403635"/>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7"/>
            <p:cNvSpPr/>
            <p:nvPr/>
          </p:nvSpPr>
          <p:spPr>
            <a:xfrm rot="5400000">
              <a:off x="-524774" y="5874058"/>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7"/>
            <p:cNvSpPr/>
            <p:nvPr/>
          </p:nvSpPr>
          <p:spPr>
            <a:xfrm rot="5400000">
              <a:off x="-1442898" y="5623877"/>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7"/>
            <p:cNvSpPr/>
            <p:nvPr/>
          </p:nvSpPr>
          <p:spPr>
            <a:xfrm rot="5400000">
              <a:off x="444111" y="1719457"/>
              <a:ext cx="415976"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7"/>
            <p:cNvSpPr/>
            <p:nvPr/>
          </p:nvSpPr>
          <p:spPr>
            <a:xfrm rot="5400000">
              <a:off x="444111" y="1719457"/>
              <a:ext cx="415976"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2" name="Google Shape;482;p7"/>
          <p:cNvSpPr txBox="1">
            <a:spLocks noGrp="1"/>
          </p:cNvSpPr>
          <p:nvPr>
            <p:ph type="title"/>
          </p:nvPr>
        </p:nvSpPr>
        <p:spPr>
          <a:xfrm>
            <a:off x="1690050" y="438850"/>
            <a:ext cx="5763900" cy="1181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483" name="Google Shape;483;p7"/>
          <p:cNvSpPr txBox="1">
            <a:spLocks noGrp="1"/>
          </p:cNvSpPr>
          <p:nvPr>
            <p:ph type="body" idx="1"/>
          </p:nvPr>
        </p:nvSpPr>
        <p:spPr>
          <a:xfrm>
            <a:off x="2541150" y="2050375"/>
            <a:ext cx="4061700" cy="1968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34"/>
        <p:cNvGrpSpPr/>
        <p:nvPr/>
      </p:nvGrpSpPr>
      <p:grpSpPr>
        <a:xfrm>
          <a:off x="0" y="0"/>
          <a:ext cx="0" cy="0"/>
          <a:chOff x="0" y="0"/>
          <a:chExt cx="0" cy="0"/>
        </a:xfrm>
      </p:grpSpPr>
      <p:sp>
        <p:nvSpPr>
          <p:cNvPr id="535" name="Google Shape;535;p9"/>
          <p:cNvSpPr txBox="1">
            <a:spLocks noGrp="1"/>
          </p:cNvSpPr>
          <p:nvPr>
            <p:ph type="title"/>
          </p:nvPr>
        </p:nvSpPr>
        <p:spPr>
          <a:xfrm>
            <a:off x="2344500" y="1378869"/>
            <a:ext cx="4455000" cy="628200"/>
          </a:xfrm>
          <a:prstGeom prst="rect">
            <a:avLst/>
          </a:prstGeom>
        </p:spPr>
        <p:txBody>
          <a:bodyPr spcFirstLastPara="1" wrap="square" lIns="91425" tIns="91425" rIns="91425" bIns="91425" anchor="t" anchorCtr="0">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a:endParaRPr/>
          </a:p>
        </p:txBody>
      </p:sp>
      <p:sp>
        <p:nvSpPr>
          <p:cNvPr id="536" name="Google Shape;536;p9"/>
          <p:cNvSpPr txBox="1">
            <a:spLocks noGrp="1"/>
          </p:cNvSpPr>
          <p:nvPr>
            <p:ph type="subTitle" idx="1"/>
          </p:nvPr>
        </p:nvSpPr>
        <p:spPr>
          <a:xfrm>
            <a:off x="2549400" y="2544981"/>
            <a:ext cx="4045200" cy="120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700"/>
              <a:buNone/>
              <a:defRPr sz="1700"/>
            </a:lvl1pPr>
            <a:lvl2pPr lvl="1" algn="ctr">
              <a:lnSpc>
                <a:spcPct val="100000"/>
              </a:lnSpc>
              <a:spcBef>
                <a:spcPts val="0"/>
              </a:spcBef>
              <a:spcAft>
                <a:spcPts val="0"/>
              </a:spcAft>
              <a:buSzPts val="1700"/>
              <a:buNone/>
              <a:defRPr sz="1700"/>
            </a:lvl2pPr>
            <a:lvl3pPr lvl="2" algn="ctr">
              <a:lnSpc>
                <a:spcPct val="100000"/>
              </a:lnSpc>
              <a:spcBef>
                <a:spcPts val="0"/>
              </a:spcBef>
              <a:spcAft>
                <a:spcPts val="0"/>
              </a:spcAft>
              <a:buSzPts val="1700"/>
              <a:buNone/>
              <a:defRPr sz="1700"/>
            </a:lvl3pPr>
            <a:lvl4pPr lvl="3" algn="ctr">
              <a:lnSpc>
                <a:spcPct val="100000"/>
              </a:lnSpc>
              <a:spcBef>
                <a:spcPts val="0"/>
              </a:spcBef>
              <a:spcAft>
                <a:spcPts val="0"/>
              </a:spcAft>
              <a:buSzPts val="1700"/>
              <a:buNone/>
              <a:defRPr sz="1700"/>
            </a:lvl4pPr>
            <a:lvl5pPr lvl="4" algn="ctr">
              <a:lnSpc>
                <a:spcPct val="100000"/>
              </a:lnSpc>
              <a:spcBef>
                <a:spcPts val="0"/>
              </a:spcBef>
              <a:spcAft>
                <a:spcPts val="0"/>
              </a:spcAft>
              <a:buSzPts val="1700"/>
              <a:buNone/>
              <a:defRPr sz="1700"/>
            </a:lvl5pPr>
            <a:lvl6pPr lvl="5" algn="ctr">
              <a:lnSpc>
                <a:spcPct val="100000"/>
              </a:lnSpc>
              <a:spcBef>
                <a:spcPts val="0"/>
              </a:spcBef>
              <a:spcAft>
                <a:spcPts val="0"/>
              </a:spcAft>
              <a:buSzPts val="1700"/>
              <a:buNone/>
              <a:defRPr sz="1700"/>
            </a:lvl6pPr>
            <a:lvl7pPr lvl="6" algn="ctr">
              <a:lnSpc>
                <a:spcPct val="100000"/>
              </a:lnSpc>
              <a:spcBef>
                <a:spcPts val="0"/>
              </a:spcBef>
              <a:spcAft>
                <a:spcPts val="0"/>
              </a:spcAft>
              <a:buSzPts val="1700"/>
              <a:buNone/>
              <a:defRPr sz="1700"/>
            </a:lvl7pPr>
            <a:lvl8pPr lvl="7" algn="ctr">
              <a:lnSpc>
                <a:spcPct val="100000"/>
              </a:lnSpc>
              <a:spcBef>
                <a:spcPts val="0"/>
              </a:spcBef>
              <a:spcAft>
                <a:spcPts val="0"/>
              </a:spcAft>
              <a:buSzPts val="1700"/>
              <a:buNone/>
              <a:defRPr sz="1700"/>
            </a:lvl8pPr>
            <a:lvl9pPr lvl="8" algn="ctr">
              <a:lnSpc>
                <a:spcPct val="100000"/>
              </a:lnSpc>
              <a:spcBef>
                <a:spcPts val="0"/>
              </a:spcBef>
              <a:spcAft>
                <a:spcPts val="0"/>
              </a:spcAft>
              <a:buSzPts val="1700"/>
              <a:buNone/>
              <a:defRPr sz="1700"/>
            </a:lvl9pPr>
          </a:lstStyle>
          <a:p>
            <a:endParaRPr/>
          </a:p>
        </p:txBody>
      </p:sp>
      <p:sp>
        <p:nvSpPr>
          <p:cNvPr id="537" name="Google Shape;537;p9"/>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cxnSp>
        <p:nvCxnSpPr>
          <p:cNvPr id="538" name="Google Shape;538;p9"/>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539" name="Google Shape;539;p9"/>
          <p:cNvGrpSpPr/>
          <p:nvPr/>
        </p:nvGrpSpPr>
        <p:grpSpPr>
          <a:xfrm flipH="1">
            <a:off x="-2783025" y="2555026"/>
            <a:ext cx="4222888" cy="4088811"/>
            <a:chOff x="8129425" y="2555026"/>
            <a:chExt cx="4222888" cy="4088811"/>
          </a:xfrm>
        </p:grpSpPr>
        <p:sp>
          <p:nvSpPr>
            <p:cNvPr id="540" name="Google Shape;540;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9"/>
          <p:cNvGrpSpPr/>
          <p:nvPr/>
        </p:nvGrpSpPr>
        <p:grpSpPr>
          <a:xfrm flipH="1">
            <a:off x="-2986745" y="907371"/>
            <a:ext cx="3769563" cy="11358057"/>
            <a:chOff x="-2722250" y="-1079764"/>
            <a:chExt cx="3769563" cy="11358057"/>
          </a:xfrm>
        </p:grpSpPr>
        <p:sp>
          <p:nvSpPr>
            <p:cNvPr id="549" name="Google Shape;549;p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3" name="Google Shape;563;p9"/>
          <p:cNvGrpSpPr/>
          <p:nvPr/>
        </p:nvGrpSpPr>
        <p:grpSpPr>
          <a:xfrm rot="10800000" flipH="1">
            <a:off x="8591775" y="-1202836"/>
            <a:ext cx="4222888" cy="4088811"/>
            <a:chOff x="8129425" y="2555026"/>
            <a:chExt cx="4222888" cy="4088811"/>
          </a:xfrm>
        </p:grpSpPr>
        <p:sp>
          <p:nvSpPr>
            <p:cNvPr id="564" name="Google Shape;564;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2" name="Google Shape;572;p9"/>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3" name="Google Shape;573;p9"/>
          <p:cNvGrpSpPr/>
          <p:nvPr/>
        </p:nvGrpSpPr>
        <p:grpSpPr>
          <a:xfrm>
            <a:off x="824987" y="359239"/>
            <a:ext cx="117523" cy="719798"/>
            <a:chOff x="824987" y="359239"/>
            <a:chExt cx="117523" cy="719798"/>
          </a:xfrm>
        </p:grpSpPr>
        <p:sp>
          <p:nvSpPr>
            <p:cNvPr id="574" name="Google Shape;574;p9"/>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9"/>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3" name="Google Shape;583;p9"/>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4" name="Google Shape;584;p9"/>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585" name="Google Shape;585;p9"/>
          <p:cNvGrpSpPr/>
          <p:nvPr/>
        </p:nvGrpSpPr>
        <p:grpSpPr>
          <a:xfrm>
            <a:off x="8202950" y="1983213"/>
            <a:ext cx="237939" cy="3223487"/>
            <a:chOff x="8202950" y="1983213"/>
            <a:chExt cx="237939" cy="3223487"/>
          </a:xfrm>
        </p:grpSpPr>
        <p:sp>
          <p:nvSpPr>
            <p:cNvPr id="586" name="Google Shape;586;p9"/>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7" name="Google Shape;587;p9"/>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9"/>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9" name="Google Shape;589;p9"/>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9"/>
          <p:cNvGrpSpPr/>
          <p:nvPr/>
        </p:nvGrpSpPr>
        <p:grpSpPr>
          <a:xfrm>
            <a:off x="7704114" y="-97112"/>
            <a:ext cx="261061" cy="3913266"/>
            <a:chOff x="7704114" y="-97112"/>
            <a:chExt cx="261061" cy="3913266"/>
          </a:xfrm>
        </p:grpSpPr>
        <p:sp>
          <p:nvSpPr>
            <p:cNvPr id="591" name="Google Shape;591;p9"/>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92" name="Google Shape;592;p9"/>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9"/>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94" name="Google Shape;594;p9"/>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70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799"/>
        <p:cNvGrpSpPr/>
        <p:nvPr/>
      </p:nvGrpSpPr>
      <p:grpSpPr>
        <a:xfrm>
          <a:off x="0" y="0"/>
          <a:ext cx="0" cy="0"/>
          <a:chOff x="0" y="0"/>
          <a:chExt cx="0" cy="0"/>
        </a:xfrm>
      </p:grpSpPr>
      <p:sp>
        <p:nvSpPr>
          <p:cNvPr id="800" name="Google Shape;800;p14"/>
          <p:cNvSpPr txBox="1">
            <a:spLocks noGrp="1"/>
          </p:cNvSpPr>
          <p:nvPr>
            <p:ph type="title"/>
          </p:nvPr>
        </p:nvSpPr>
        <p:spPr>
          <a:xfrm>
            <a:off x="1311750" y="3986900"/>
            <a:ext cx="6520500" cy="478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801" name="Google Shape;801;p14"/>
          <p:cNvSpPr txBox="1">
            <a:spLocks noGrp="1"/>
          </p:cNvSpPr>
          <p:nvPr>
            <p:ph type="subTitle" idx="1"/>
          </p:nvPr>
        </p:nvSpPr>
        <p:spPr>
          <a:xfrm>
            <a:off x="1311750" y="1934575"/>
            <a:ext cx="6520500" cy="1537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3200"/>
              <a:buNone/>
              <a:defRPr sz="3000"/>
            </a:lvl1pPr>
            <a:lvl2pPr lvl="1" algn="ctr" rtl="0">
              <a:lnSpc>
                <a:spcPct val="100000"/>
              </a:lnSpc>
              <a:spcBef>
                <a:spcPts val="0"/>
              </a:spcBef>
              <a:spcAft>
                <a:spcPts val="0"/>
              </a:spcAft>
              <a:buSzPts val="3200"/>
              <a:buNone/>
              <a:defRPr sz="3200"/>
            </a:lvl2pPr>
            <a:lvl3pPr lvl="2" algn="ctr" rtl="0">
              <a:lnSpc>
                <a:spcPct val="100000"/>
              </a:lnSpc>
              <a:spcBef>
                <a:spcPts val="0"/>
              </a:spcBef>
              <a:spcAft>
                <a:spcPts val="0"/>
              </a:spcAft>
              <a:buSzPts val="3200"/>
              <a:buNone/>
              <a:defRPr sz="3200"/>
            </a:lvl3pPr>
            <a:lvl4pPr lvl="3" algn="ctr" rtl="0">
              <a:lnSpc>
                <a:spcPct val="100000"/>
              </a:lnSpc>
              <a:spcBef>
                <a:spcPts val="0"/>
              </a:spcBef>
              <a:spcAft>
                <a:spcPts val="0"/>
              </a:spcAft>
              <a:buSzPts val="3200"/>
              <a:buNone/>
              <a:defRPr sz="3200"/>
            </a:lvl4pPr>
            <a:lvl5pPr lvl="4" algn="ctr" rtl="0">
              <a:lnSpc>
                <a:spcPct val="100000"/>
              </a:lnSpc>
              <a:spcBef>
                <a:spcPts val="0"/>
              </a:spcBef>
              <a:spcAft>
                <a:spcPts val="0"/>
              </a:spcAft>
              <a:buSzPts val="3200"/>
              <a:buNone/>
              <a:defRPr sz="3200"/>
            </a:lvl5pPr>
            <a:lvl6pPr lvl="5" algn="ctr" rtl="0">
              <a:lnSpc>
                <a:spcPct val="100000"/>
              </a:lnSpc>
              <a:spcBef>
                <a:spcPts val="0"/>
              </a:spcBef>
              <a:spcAft>
                <a:spcPts val="0"/>
              </a:spcAft>
              <a:buSzPts val="3200"/>
              <a:buNone/>
              <a:defRPr sz="3200"/>
            </a:lvl6pPr>
            <a:lvl7pPr lvl="6" algn="ctr" rtl="0">
              <a:lnSpc>
                <a:spcPct val="100000"/>
              </a:lnSpc>
              <a:spcBef>
                <a:spcPts val="0"/>
              </a:spcBef>
              <a:spcAft>
                <a:spcPts val="0"/>
              </a:spcAft>
              <a:buSzPts val="3200"/>
              <a:buNone/>
              <a:defRPr sz="3200"/>
            </a:lvl7pPr>
            <a:lvl8pPr lvl="7" algn="ctr" rtl="0">
              <a:lnSpc>
                <a:spcPct val="100000"/>
              </a:lnSpc>
              <a:spcBef>
                <a:spcPts val="0"/>
              </a:spcBef>
              <a:spcAft>
                <a:spcPts val="0"/>
              </a:spcAft>
              <a:buSzPts val="3200"/>
              <a:buNone/>
              <a:defRPr sz="3200"/>
            </a:lvl8pPr>
            <a:lvl9pPr lvl="8" algn="ctr" rtl="0">
              <a:lnSpc>
                <a:spcPct val="100000"/>
              </a:lnSpc>
              <a:spcBef>
                <a:spcPts val="0"/>
              </a:spcBef>
              <a:spcAft>
                <a:spcPts val="0"/>
              </a:spcAft>
              <a:buSzPts val="3200"/>
              <a:buNone/>
              <a:defRPr sz="3200"/>
            </a:lvl9pPr>
          </a:lstStyle>
          <a:p>
            <a:endParaRPr/>
          </a:p>
        </p:txBody>
      </p:sp>
      <p:grpSp>
        <p:nvGrpSpPr>
          <p:cNvPr id="802" name="Google Shape;802;p14"/>
          <p:cNvGrpSpPr/>
          <p:nvPr/>
        </p:nvGrpSpPr>
        <p:grpSpPr>
          <a:xfrm flipH="1">
            <a:off x="8167938" y="-4899154"/>
            <a:ext cx="3721951" cy="12135923"/>
            <a:chOff x="-3170262" y="3452177"/>
            <a:chExt cx="3721951" cy="12135923"/>
          </a:xfrm>
        </p:grpSpPr>
        <p:sp>
          <p:nvSpPr>
            <p:cNvPr id="803" name="Google Shape;803;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14"/>
          <p:cNvGrpSpPr/>
          <p:nvPr/>
        </p:nvGrpSpPr>
        <p:grpSpPr>
          <a:xfrm rot="10800000">
            <a:off x="-2853462" y="-2443379"/>
            <a:ext cx="3721951" cy="12135923"/>
            <a:chOff x="-3170262" y="3452177"/>
            <a:chExt cx="3721951" cy="12135923"/>
          </a:xfrm>
        </p:grpSpPr>
        <p:sp>
          <p:nvSpPr>
            <p:cNvPr id="860" name="Google Shape;860;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14"/>
          <p:cNvGrpSpPr/>
          <p:nvPr/>
        </p:nvGrpSpPr>
        <p:grpSpPr>
          <a:xfrm rot="10800000">
            <a:off x="8636589" y="3129613"/>
            <a:ext cx="261061" cy="3913266"/>
            <a:chOff x="7704114" y="-97112"/>
            <a:chExt cx="261061" cy="3913266"/>
          </a:xfrm>
        </p:grpSpPr>
        <p:sp>
          <p:nvSpPr>
            <p:cNvPr id="917" name="Google Shape;917;p14"/>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918" name="Google Shape;918;p14"/>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4"/>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920" name="Google Shape;920;p14"/>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2_1_1_1">
    <p:spTree>
      <p:nvGrpSpPr>
        <p:cNvPr id="1" name="Shape 1225"/>
        <p:cNvGrpSpPr/>
        <p:nvPr/>
      </p:nvGrpSpPr>
      <p:grpSpPr>
        <a:xfrm>
          <a:off x="0" y="0"/>
          <a:ext cx="0" cy="0"/>
          <a:chOff x="0" y="0"/>
          <a:chExt cx="0" cy="0"/>
        </a:xfrm>
      </p:grpSpPr>
      <p:sp>
        <p:nvSpPr>
          <p:cNvPr id="1226" name="Google Shape;1226;p19"/>
          <p:cNvSpPr txBox="1">
            <a:spLocks noGrp="1"/>
          </p:cNvSpPr>
          <p:nvPr>
            <p:ph type="title"/>
          </p:nvPr>
        </p:nvSpPr>
        <p:spPr>
          <a:xfrm>
            <a:off x="4201387" y="1214700"/>
            <a:ext cx="4222200" cy="959100"/>
          </a:xfrm>
          <a:prstGeom prst="rect">
            <a:avLst/>
          </a:prstGeom>
        </p:spPr>
        <p:txBody>
          <a:bodyPr spcFirstLastPara="1" wrap="square" lIns="91425" tIns="91425" rIns="91425" bIns="91425" anchor="t" anchorCtr="0">
            <a:noAutofit/>
          </a:bodyPr>
          <a:lstStyle>
            <a:lvl1pPr lvl="0" rtl="0">
              <a:spcBef>
                <a:spcPts val="0"/>
              </a:spcBef>
              <a:spcAft>
                <a:spcPts val="0"/>
              </a:spcAft>
              <a:buSzPts val="7000"/>
              <a:buNone/>
              <a:defRPr sz="7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a:endParaRPr/>
          </a:p>
        </p:txBody>
      </p:sp>
      <p:sp>
        <p:nvSpPr>
          <p:cNvPr id="1227" name="Google Shape;1227;p19"/>
          <p:cNvSpPr txBox="1">
            <a:spLocks noGrp="1"/>
          </p:cNvSpPr>
          <p:nvPr>
            <p:ph type="subTitle" idx="1"/>
          </p:nvPr>
        </p:nvSpPr>
        <p:spPr>
          <a:xfrm>
            <a:off x="4201387" y="2840075"/>
            <a:ext cx="4222200" cy="10407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grpSp>
        <p:nvGrpSpPr>
          <p:cNvPr id="1228" name="Google Shape;1228;p19"/>
          <p:cNvGrpSpPr/>
          <p:nvPr/>
        </p:nvGrpSpPr>
        <p:grpSpPr>
          <a:xfrm rot="5400000" flipH="1">
            <a:off x="-675675" y="-1922624"/>
            <a:ext cx="4222888" cy="4088811"/>
            <a:chOff x="8129425" y="2555026"/>
            <a:chExt cx="4222888" cy="4088811"/>
          </a:xfrm>
        </p:grpSpPr>
        <p:sp>
          <p:nvSpPr>
            <p:cNvPr id="1229" name="Google Shape;1229;p1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7" name="Google Shape;1237;p19"/>
          <p:cNvGrpSpPr/>
          <p:nvPr/>
        </p:nvGrpSpPr>
        <p:grpSpPr>
          <a:xfrm>
            <a:off x="-219775" y="3849186"/>
            <a:ext cx="3769563" cy="11358057"/>
            <a:chOff x="-2722250" y="-1079764"/>
            <a:chExt cx="3769563" cy="11358057"/>
          </a:xfrm>
        </p:grpSpPr>
        <p:sp>
          <p:nvSpPr>
            <p:cNvPr id="1238" name="Google Shape;1238;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2" name="Google Shape;1252;p19"/>
          <p:cNvGrpSpPr/>
          <p:nvPr/>
        </p:nvGrpSpPr>
        <p:grpSpPr>
          <a:xfrm rot="10800000">
            <a:off x="-1565550" y="2976149"/>
            <a:ext cx="2504551" cy="4575301"/>
            <a:chOff x="8430775" y="-2181926"/>
            <a:chExt cx="2504551" cy="4575301"/>
          </a:xfrm>
        </p:grpSpPr>
        <p:sp>
          <p:nvSpPr>
            <p:cNvPr id="1253" name="Google Shape;1253;p19"/>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9"/>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9"/>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9"/>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19"/>
          <p:cNvGrpSpPr/>
          <p:nvPr/>
        </p:nvGrpSpPr>
        <p:grpSpPr>
          <a:xfrm flipH="1">
            <a:off x="-1393950" y="-10219564"/>
            <a:ext cx="3769563" cy="11358057"/>
            <a:chOff x="-2722250" y="-1079764"/>
            <a:chExt cx="3769563" cy="11358057"/>
          </a:xfrm>
        </p:grpSpPr>
        <p:sp>
          <p:nvSpPr>
            <p:cNvPr id="1258" name="Google Shape;1258;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1692"/>
        <p:cNvGrpSpPr/>
        <p:nvPr/>
      </p:nvGrpSpPr>
      <p:grpSpPr>
        <a:xfrm>
          <a:off x="0" y="0"/>
          <a:ext cx="0" cy="0"/>
          <a:chOff x="0" y="0"/>
          <a:chExt cx="0" cy="0"/>
        </a:xfrm>
      </p:grpSpPr>
      <p:sp>
        <p:nvSpPr>
          <p:cNvPr id="1693" name="Google Shape;1693;p27"/>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694" name="Google Shape;1694;p27"/>
          <p:cNvSpPr txBox="1">
            <a:spLocks noGrp="1"/>
          </p:cNvSpPr>
          <p:nvPr>
            <p:ph type="subTitle" idx="1"/>
          </p:nvPr>
        </p:nvSpPr>
        <p:spPr>
          <a:xfrm>
            <a:off x="865622" y="32156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5" name="Google Shape;1695;p27"/>
          <p:cNvSpPr txBox="1">
            <a:spLocks noGrp="1"/>
          </p:cNvSpPr>
          <p:nvPr>
            <p:ph type="subTitle" idx="2"/>
          </p:nvPr>
        </p:nvSpPr>
        <p:spPr>
          <a:xfrm>
            <a:off x="865622" y="2804315"/>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696" name="Google Shape;1696;p27"/>
          <p:cNvSpPr txBox="1">
            <a:spLocks noGrp="1"/>
          </p:cNvSpPr>
          <p:nvPr>
            <p:ph type="subTitle" idx="3"/>
          </p:nvPr>
        </p:nvSpPr>
        <p:spPr>
          <a:xfrm>
            <a:off x="5963872" y="32156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7" name="Google Shape;1697;p27"/>
          <p:cNvSpPr txBox="1">
            <a:spLocks noGrp="1"/>
          </p:cNvSpPr>
          <p:nvPr>
            <p:ph type="subTitle" idx="4"/>
          </p:nvPr>
        </p:nvSpPr>
        <p:spPr>
          <a:xfrm>
            <a:off x="5963872" y="2804315"/>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698" name="Google Shape;1698;p27"/>
          <p:cNvSpPr txBox="1">
            <a:spLocks noGrp="1"/>
          </p:cNvSpPr>
          <p:nvPr>
            <p:ph type="subTitle" idx="5"/>
          </p:nvPr>
        </p:nvSpPr>
        <p:spPr>
          <a:xfrm>
            <a:off x="3414747" y="32156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9" name="Google Shape;1699;p27"/>
          <p:cNvSpPr txBox="1">
            <a:spLocks noGrp="1"/>
          </p:cNvSpPr>
          <p:nvPr>
            <p:ph type="subTitle" idx="6"/>
          </p:nvPr>
        </p:nvSpPr>
        <p:spPr>
          <a:xfrm>
            <a:off x="3414747" y="2804315"/>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1700" name="Google Shape;1700;p27"/>
          <p:cNvGrpSpPr/>
          <p:nvPr/>
        </p:nvGrpSpPr>
        <p:grpSpPr>
          <a:xfrm flipH="1">
            <a:off x="8513002" y="2185426"/>
            <a:ext cx="4088811" cy="4088811"/>
            <a:chOff x="-3640848" y="2185426"/>
            <a:chExt cx="4088811" cy="4088811"/>
          </a:xfrm>
        </p:grpSpPr>
        <p:sp>
          <p:nvSpPr>
            <p:cNvPr id="1701" name="Google Shape;1701;p27"/>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7"/>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3" name="Google Shape;1703;p27"/>
          <p:cNvGrpSpPr/>
          <p:nvPr/>
        </p:nvGrpSpPr>
        <p:grpSpPr>
          <a:xfrm rot="10800000" flipH="1">
            <a:off x="6545988" y="-10429089"/>
            <a:ext cx="3769563" cy="11358057"/>
            <a:chOff x="-2722250" y="-1079764"/>
            <a:chExt cx="3769563" cy="11358057"/>
          </a:xfrm>
        </p:grpSpPr>
        <p:sp>
          <p:nvSpPr>
            <p:cNvPr id="1704" name="Google Shape;1704;p2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2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2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2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8" name="Google Shape;1718;p27"/>
          <p:cNvGrpSpPr/>
          <p:nvPr/>
        </p:nvGrpSpPr>
        <p:grpSpPr>
          <a:xfrm rot="-5400000" flipH="1">
            <a:off x="-975725" y="4666451"/>
            <a:ext cx="4222888" cy="4088811"/>
            <a:chOff x="8129425" y="2555026"/>
            <a:chExt cx="4222888" cy="4088811"/>
          </a:xfrm>
        </p:grpSpPr>
        <p:sp>
          <p:nvSpPr>
            <p:cNvPr id="1719" name="Google Shape;1719;p2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7" name="Google Shape;1727;p27"/>
          <p:cNvGrpSpPr/>
          <p:nvPr/>
        </p:nvGrpSpPr>
        <p:grpSpPr>
          <a:xfrm rot="10800000" flipH="1">
            <a:off x="-1117356" y="-1084598"/>
            <a:ext cx="1982975" cy="2013575"/>
            <a:chOff x="746900" y="-550225"/>
            <a:chExt cx="1982975" cy="2013575"/>
          </a:xfrm>
        </p:grpSpPr>
        <p:sp>
          <p:nvSpPr>
            <p:cNvPr id="1728" name="Google Shape;1728;p27"/>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1729" name="Google Shape;1729;p27"/>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7"/>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7"/>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463"/>
        <p:cNvGrpSpPr/>
        <p:nvPr/>
      </p:nvGrpSpPr>
      <p:grpSpPr>
        <a:xfrm>
          <a:off x="0" y="0"/>
          <a:ext cx="0" cy="0"/>
          <a:chOff x="0" y="0"/>
          <a:chExt cx="0" cy="0"/>
        </a:xfrm>
      </p:grpSpPr>
      <p:sp>
        <p:nvSpPr>
          <p:cNvPr id="2464" name="Google Shape;2464;p35"/>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cxnSp>
        <p:nvCxnSpPr>
          <p:cNvPr id="2465" name="Google Shape;2465;p35"/>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466" name="Google Shape;2466;p35"/>
          <p:cNvGrpSpPr/>
          <p:nvPr/>
        </p:nvGrpSpPr>
        <p:grpSpPr>
          <a:xfrm flipH="1">
            <a:off x="-2783025" y="2555026"/>
            <a:ext cx="4222888" cy="4088811"/>
            <a:chOff x="8129425" y="2555026"/>
            <a:chExt cx="4222888" cy="4088811"/>
          </a:xfrm>
        </p:grpSpPr>
        <p:sp>
          <p:nvSpPr>
            <p:cNvPr id="2467" name="Google Shape;2467;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5" name="Google Shape;2475;p35"/>
          <p:cNvGrpSpPr/>
          <p:nvPr/>
        </p:nvGrpSpPr>
        <p:grpSpPr>
          <a:xfrm flipH="1">
            <a:off x="-2986745" y="907371"/>
            <a:ext cx="3769563" cy="11358057"/>
            <a:chOff x="-2722250" y="-1079764"/>
            <a:chExt cx="3769563" cy="11358057"/>
          </a:xfrm>
        </p:grpSpPr>
        <p:sp>
          <p:nvSpPr>
            <p:cNvPr id="2476" name="Google Shape;2476;p3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0" name="Google Shape;2490;p35"/>
          <p:cNvGrpSpPr/>
          <p:nvPr/>
        </p:nvGrpSpPr>
        <p:grpSpPr>
          <a:xfrm rot="10800000" flipH="1">
            <a:off x="8591775" y="-1202836"/>
            <a:ext cx="4222888" cy="4088811"/>
            <a:chOff x="8129425" y="2555026"/>
            <a:chExt cx="4222888" cy="4088811"/>
          </a:xfrm>
        </p:grpSpPr>
        <p:sp>
          <p:nvSpPr>
            <p:cNvPr id="2491" name="Google Shape;2491;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35"/>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0" name="Google Shape;2500;p35"/>
          <p:cNvGrpSpPr/>
          <p:nvPr/>
        </p:nvGrpSpPr>
        <p:grpSpPr>
          <a:xfrm>
            <a:off x="824987" y="359239"/>
            <a:ext cx="117523" cy="719798"/>
            <a:chOff x="824987" y="359239"/>
            <a:chExt cx="117523" cy="719798"/>
          </a:xfrm>
        </p:grpSpPr>
        <p:sp>
          <p:nvSpPr>
            <p:cNvPr id="2501" name="Google Shape;2501;p35"/>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5"/>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5"/>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5"/>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5"/>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5"/>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5"/>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5"/>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9" name="Google Shape;2509;p35"/>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0" name="Google Shape;2510;p35"/>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11" name="Google Shape;2511;p35"/>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512" name="Google Shape;2512;p35"/>
          <p:cNvGrpSpPr/>
          <p:nvPr/>
        </p:nvGrpSpPr>
        <p:grpSpPr>
          <a:xfrm>
            <a:off x="8202950" y="1983213"/>
            <a:ext cx="237939" cy="3223487"/>
            <a:chOff x="8202950" y="1983213"/>
            <a:chExt cx="237939" cy="3223487"/>
          </a:xfrm>
        </p:grpSpPr>
        <p:sp>
          <p:nvSpPr>
            <p:cNvPr id="2513" name="Google Shape;2513;p35"/>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4" name="Google Shape;2514;p35"/>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5"/>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6" name="Google Shape;2516;p35"/>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7" name="Google Shape;2517;p35"/>
          <p:cNvGrpSpPr/>
          <p:nvPr/>
        </p:nvGrpSpPr>
        <p:grpSpPr>
          <a:xfrm>
            <a:off x="7704114" y="-97112"/>
            <a:ext cx="261061" cy="3913266"/>
            <a:chOff x="7704114" y="-97112"/>
            <a:chExt cx="261061" cy="3913266"/>
          </a:xfrm>
        </p:grpSpPr>
        <p:sp>
          <p:nvSpPr>
            <p:cNvPr id="2518" name="Google Shape;2518;p35"/>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9" name="Google Shape;2519;p35"/>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5"/>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21" name="Google Shape;2521;p35"/>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25"/>
            <a:ext cx="7717500" cy="478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1pPr>
            <a:lvl2pPr lvl="1"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2pPr>
            <a:lvl3pPr lvl="2"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3pPr>
            <a:lvl4pPr lvl="3"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4pPr>
            <a:lvl5pPr lvl="4"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5pPr>
            <a:lvl6pPr lvl="5"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6pPr>
            <a:lvl7pPr lvl="6"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7pPr>
            <a:lvl8pPr lvl="7"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8pPr>
            <a:lvl9pPr lvl="8"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9pPr>
          </a:lstStyle>
          <a:p>
            <a:endParaRPr/>
          </a:p>
        </p:txBody>
      </p:sp>
      <p:sp>
        <p:nvSpPr>
          <p:cNvPr id="7" name="Google Shape;7;p1"/>
          <p:cNvSpPr txBox="1">
            <a:spLocks noGrp="1"/>
          </p:cNvSpPr>
          <p:nvPr>
            <p:ph type="body" idx="1"/>
          </p:nvPr>
        </p:nvSpPr>
        <p:spPr>
          <a:xfrm>
            <a:off x="713225" y="1297400"/>
            <a:ext cx="7717500" cy="327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5" r:id="rId4"/>
    <p:sldLayoutId id="2147483658" r:id="rId5"/>
    <p:sldLayoutId id="2147483660" r:id="rId6"/>
    <p:sldLayoutId id="2147483665" r:id="rId7"/>
    <p:sldLayoutId id="2147483673" r:id="rId8"/>
    <p:sldLayoutId id="2147483681" r:id="rId9"/>
    <p:sldLayoutId id="214748368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37"/>
        <p:cNvGrpSpPr/>
        <p:nvPr/>
      </p:nvGrpSpPr>
      <p:grpSpPr>
        <a:xfrm>
          <a:off x="0" y="0"/>
          <a:ext cx="0" cy="0"/>
          <a:chOff x="0" y="0"/>
          <a:chExt cx="0" cy="0"/>
        </a:xfrm>
      </p:grpSpPr>
      <p:sp>
        <p:nvSpPr>
          <p:cNvPr id="2638" name="Google Shape;2638;p40"/>
          <p:cNvSpPr txBox="1">
            <a:spLocks noGrp="1"/>
          </p:cNvSpPr>
          <p:nvPr>
            <p:ph type="ctrTitle"/>
          </p:nvPr>
        </p:nvSpPr>
        <p:spPr>
          <a:xfrm>
            <a:off x="1282800" y="1285125"/>
            <a:ext cx="6578400" cy="222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smtClean="0"/>
              <a:t>FULL STACK PROGRAMMING</a:t>
            </a:r>
            <a:br>
              <a:rPr lang="en" sz="4000" smtClean="0"/>
            </a:br>
            <a:r>
              <a:rPr lang="en" sz="4000" smtClean="0">
                <a:solidFill>
                  <a:schemeClr val="lt2"/>
                </a:solidFill>
              </a:rPr>
              <a:t>MERN SOCIAL MEDIA CHAPTER 1-5</a:t>
            </a:r>
            <a:endParaRPr sz="4000"/>
          </a:p>
        </p:txBody>
      </p:sp>
      <p:sp>
        <p:nvSpPr>
          <p:cNvPr id="2639" name="Google Shape;2639;p40"/>
          <p:cNvSpPr txBox="1">
            <a:spLocks noGrp="1"/>
          </p:cNvSpPr>
          <p:nvPr>
            <p:ph type="subTitle" idx="1"/>
          </p:nvPr>
        </p:nvSpPr>
        <p:spPr>
          <a:xfrm>
            <a:off x="2211600" y="3865700"/>
            <a:ext cx="4720800" cy="37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mtClean="0"/>
              <a:t>VINA FARISKA (211510014)</a:t>
            </a:r>
            <a:endParaRPr/>
          </a:p>
        </p:txBody>
      </p:sp>
      <p:cxnSp>
        <p:nvCxnSpPr>
          <p:cNvPr id="2640" name="Google Shape;2640;p40"/>
          <p:cNvCxnSpPr/>
          <p:nvPr/>
        </p:nvCxnSpPr>
        <p:spPr>
          <a:xfrm>
            <a:off x="2500475" y="3663720"/>
            <a:ext cx="41772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641" name="Google Shape;2641;p40"/>
          <p:cNvGrpSpPr/>
          <p:nvPr/>
        </p:nvGrpSpPr>
        <p:grpSpPr>
          <a:xfrm>
            <a:off x="2365175" y="3596070"/>
            <a:ext cx="4447650" cy="135300"/>
            <a:chOff x="2365175" y="3596070"/>
            <a:chExt cx="4447650" cy="135300"/>
          </a:xfrm>
        </p:grpSpPr>
        <p:sp>
          <p:nvSpPr>
            <p:cNvPr id="2642" name="Google Shape;2642;p40"/>
            <p:cNvSpPr/>
            <p:nvPr/>
          </p:nvSpPr>
          <p:spPr>
            <a:xfrm>
              <a:off x="2365175" y="35960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0"/>
            <p:cNvSpPr/>
            <p:nvPr/>
          </p:nvSpPr>
          <p:spPr>
            <a:xfrm>
              <a:off x="6677525" y="35960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4" name="Google Shape;2644;p40"/>
            <p:cNvCxnSpPr>
              <a:stCxn id="2642" idx="6"/>
              <a:endCxn id="2643" idx="2"/>
            </p:cNvCxnSpPr>
            <p:nvPr/>
          </p:nvCxnSpPr>
          <p:spPr>
            <a:xfrm>
              <a:off x="2500475" y="3663720"/>
              <a:ext cx="41772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19"/>
        <p:cNvGrpSpPr/>
        <p:nvPr/>
      </p:nvGrpSpPr>
      <p:grpSpPr>
        <a:xfrm>
          <a:off x="0" y="0"/>
          <a:ext cx="0" cy="0"/>
          <a:chOff x="0" y="0"/>
          <a:chExt cx="0" cy="0"/>
        </a:xfrm>
      </p:grpSpPr>
      <p:sp>
        <p:nvSpPr>
          <p:cNvPr id="2720" name="Google Shape;2720;p46"/>
          <p:cNvSpPr txBox="1">
            <a:spLocks noGrp="1"/>
          </p:cNvSpPr>
          <p:nvPr>
            <p:ph type="title"/>
          </p:nvPr>
        </p:nvSpPr>
        <p:spPr>
          <a:xfrm>
            <a:off x="1043499" y="56077"/>
            <a:ext cx="7099531" cy="1411215"/>
          </a:xfrm>
          <a:prstGeom prst="rect">
            <a:avLst/>
          </a:prstGeom>
        </p:spPr>
        <p:txBody>
          <a:bodyPr spcFirstLastPara="1" wrap="square" lIns="91425" tIns="91425" rIns="91425" bIns="91425" anchor="ctr" anchorCtr="0">
            <a:noAutofit/>
          </a:bodyPr>
          <a:lstStyle/>
          <a:p>
            <a:pPr lvl="0"/>
            <a:r>
              <a:rPr lang="en-US" sz="3600"/>
              <a:t>Posting di MERN Sosial</a:t>
            </a:r>
            <a:br>
              <a:rPr lang="en-US" sz="3600"/>
            </a:br>
            <a:r>
              <a:rPr lang="en-US" sz="1200"/>
              <a:t>Fitur posting di MERN Social akan memungkinkan pengguna untuk berbagi konten di MERN</a:t>
            </a:r>
            <a:br>
              <a:rPr lang="en-US" sz="1200"/>
            </a:br>
            <a:r>
              <a:rPr lang="en-US" sz="1200"/>
              <a:t>Platform aplikasi sosial dan juga berinteraksi satu sama lain atas konten dengan mengomentari atau </a:t>
            </a:r>
            <a:br>
              <a:rPr lang="en-US" sz="1200"/>
            </a:br>
            <a:r>
              <a:rPr lang="en-US" sz="1200"/>
              <a:t>menyukai postingan, seperti yang ditunjukkan pada tangkapan layar berikut:</a:t>
            </a:r>
            <a:endParaRPr sz="1200"/>
          </a:p>
        </p:txBody>
      </p:sp>
      <p:pic>
        <p:nvPicPr>
          <p:cNvPr id="3" name="Picture 2"/>
          <p:cNvPicPr>
            <a:picLocks noChangeAspect="1"/>
          </p:cNvPicPr>
          <p:nvPr/>
        </p:nvPicPr>
        <p:blipFill>
          <a:blip r:embed="rId3"/>
          <a:stretch>
            <a:fillRect/>
          </a:stretch>
        </p:blipFill>
        <p:spPr>
          <a:xfrm>
            <a:off x="2363971" y="1467292"/>
            <a:ext cx="4458586" cy="2913322"/>
          </a:xfrm>
          <a:prstGeom prst="rect">
            <a:avLst/>
          </a:prstGeom>
        </p:spPr>
      </p:pic>
    </p:spTree>
    <p:extLst>
      <p:ext uri="{BB962C8B-B14F-4D97-AF65-F5344CB8AC3E}">
        <p14:creationId xmlns:p14="http://schemas.microsoft.com/office/powerpoint/2010/main" val="36910459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63"/>
        <p:cNvGrpSpPr/>
        <p:nvPr/>
      </p:nvGrpSpPr>
      <p:grpSpPr>
        <a:xfrm>
          <a:off x="0" y="0"/>
          <a:ext cx="0" cy="0"/>
          <a:chOff x="0" y="0"/>
          <a:chExt cx="0" cy="0"/>
        </a:xfrm>
      </p:grpSpPr>
      <p:sp>
        <p:nvSpPr>
          <p:cNvPr id="2773" name="Google Shape;2773;p49"/>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lvl="0"/>
            <a:r>
              <a:rPr lang="en-US"/>
              <a:t>Membuat </a:t>
            </a:r>
            <a:r>
              <a:rPr lang="en-US" smtClean="0"/>
              <a:t>Postingan Baru</a:t>
            </a:r>
            <a:endParaRPr/>
          </a:p>
        </p:txBody>
      </p:sp>
      <p:sp>
        <p:nvSpPr>
          <p:cNvPr id="7" name="Subtitle 6"/>
          <p:cNvSpPr>
            <a:spLocks noGrp="1"/>
          </p:cNvSpPr>
          <p:nvPr>
            <p:ph type="subTitle" idx="3"/>
          </p:nvPr>
        </p:nvSpPr>
        <p:spPr>
          <a:xfrm>
            <a:off x="772607" y="1268818"/>
            <a:ext cx="7471143" cy="2927497"/>
          </a:xfrm>
        </p:spPr>
        <p:txBody>
          <a:bodyPr/>
          <a:lstStyle/>
          <a:p>
            <a:r>
              <a:rPr lang="en-US" sz="1600"/>
              <a:t>Fitur buat kiriman baru akan memungkinkan pengguna yang masuk untuk mengirim pesan </a:t>
            </a:r>
          </a:p>
          <a:p>
            <a:r>
              <a:rPr lang="en-US" sz="1600"/>
              <a:t>dan secara opsional menambahkan gambar ke kiriman dengan mengunggahnya dari file </a:t>
            </a:r>
          </a:p>
          <a:p>
            <a:r>
              <a:rPr lang="en-US" sz="1600"/>
              <a:t>lokal mereka. Untuk menerapkan fitur ini, di bagian berikut, kami akan menambahkan titik akhir </a:t>
            </a:r>
          </a:p>
          <a:p>
            <a:r>
              <a:rPr lang="en-US" sz="1600"/>
              <a:t>API buat pos ke backend yang memungkinkan pengunggahan file gambar, serta menambahkan </a:t>
            </a:r>
          </a:p>
          <a:p>
            <a:r>
              <a:rPr lang="en-US" sz="1600"/>
              <a:t>komponen NewPost ke frontend yang akan menggunakan titik akhir ini agar pengguna dapat membuat </a:t>
            </a:r>
          </a:p>
          <a:p>
            <a:r>
              <a:rPr lang="en-US" sz="1600"/>
              <a:t>pos baru.</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19"/>
        <p:cNvGrpSpPr/>
        <p:nvPr/>
      </p:nvGrpSpPr>
      <p:grpSpPr>
        <a:xfrm>
          <a:off x="0" y="0"/>
          <a:ext cx="0" cy="0"/>
          <a:chOff x="0" y="0"/>
          <a:chExt cx="0" cy="0"/>
        </a:xfrm>
      </p:grpSpPr>
      <p:sp>
        <p:nvSpPr>
          <p:cNvPr id="2720" name="Google Shape;2720;p46"/>
          <p:cNvSpPr txBox="1">
            <a:spLocks noGrp="1"/>
          </p:cNvSpPr>
          <p:nvPr>
            <p:ph type="title"/>
          </p:nvPr>
        </p:nvSpPr>
        <p:spPr>
          <a:xfrm>
            <a:off x="1043499" y="56077"/>
            <a:ext cx="7099531" cy="1411215"/>
          </a:xfrm>
          <a:prstGeom prst="rect">
            <a:avLst/>
          </a:prstGeom>
        </p:spPr>
        <p:txBody>
          <a:bodyPr spcFirstLastPara="1" wrap="square" lIns="91425" tIns="91425" rIns="91425" bIns="91425" anchor="ctr" anchorCtr="0">
            <a:noAutofit/>
          </a:bodyPr>
          <a:lstStyle/>
          <a:p>
            <a:pPr lvl="0"/>
            <a:r>
              <a:rPr lang="en-US" sz="3600"/>
              <a:t>Membuat </a:t>
            </a:r>
            <a:r>
              <a:rPr lang="en-US" sz="3600" smtClean="0"/>
              <a:t>Komponen </a:t>
            </a:r>
            <a:r>
              <a:rPr lang="en-US" sz="3600"/>
              <a:t>NewPost</a:t>
            </a:r>
            <a:br>
              <a:rPr lang="en-US" sz="3600"/>
            </a:br>
            <a:endParaRPr sz="1200"/>
          </a:p>
        </p:txBody>
      </p:sp>
      <p:pic>
        <p:nvPicPr>
          <p:cNvPr id="2" name="Picture 1"/>
          <p:cNvPicPr>
            <a:picLocks noChangeAspect="1"/>
          </p:cNvPicPr>
          <p:nvPr/>
        </p:nvPicPr>
        <p:blipFill>
          <a:blip r:embed="rId3"/>
          <a:stretch>
            <a:fillRect/>
          </a:stretch>
        </p:blipFill>
        <p:spPr>
          <a:xfrm>
            <a:off x="1609102" y="1288644"/>
            <a:ext cx="5706098" cy="2467295"/>
          </a:xfrm>
          <a:prstGeom prst="rect">
            <a:avLst/>
          </a:prstGeom>
        </p:spPr>
      </p:pic>
    </p:spTree>
    <p:extLst>
      <p:ext uri="{BB962C8B-B14F-4D97-AF65-F5344CB8AC3E}">
        <p14:creationId xmlns:p14="http://schemas.microsoft.com/office/powerpoint/2010/main" val="8744673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19"/>
        <p:cNvGrpSpPr/>
        <p:nvPr/>
      </p:nvGrpSpPr>
      <p:grpSpPr>
        <a:xfrm>
          <a:off x="0" y="0"/>
          <a:ext cx="0" cy="0"/>
          <a:chOff x="0" y="0"/>
          <a:chExt cx="0" cy="0"/>
        </a:xfrm>
      </p:grpSpPr>
      <p:sp>
        <p:nvSpPr>
          <p:cNvPr id="2720" name="Google Shape;2720;p46"/>
          <p:cNvSpPr txBox="1">
            <a:spLocks noGrp="1"/>
          </p:cNvSpPr>
          <p:nvPr>
            <p:ph type="title"/>
          </p:nvPr>
        </p:nvSpPr>
        <p:spPr>
          <a:xfrm>
            <a:off x="1043499" y="56077"/>
            <a:ext cx="7099531" cy="1411215"/>
          </a:xfrm>
          <a:prstGeom prst="rect">
            <a:avLst/>
          </a:prstGeom>
        </p:spPr>
        <p:txBody>
          <a:bodyPr spcFirstLastPara="1" wrap="square" lIns="91425" tIns="91425" rIns="91425" bIns="91425" anchor="ctr" anchorCtr="0">
            <a:noAutofit/>
          </a:bodyPr>
          <a:lstStyle/>
          <a:p>
            <a:pPr lvl="0"/>
            <a:r>
              <a:rPr lang="en-US" sz="3600"/>
              <a:t>Komentar</a:t>
            </a:r>
            <a:br>
              <a:rPr lang="en-US" sz="3600"/>
            </a:br>
            <a:r>
              <a:rPr lang="en-US" sz="1200"/>
              <a:t>Bagian komentar di setiap kiriman akan memungkinkan pengguna yang masuk untuk menambahkan </a:t>
            </a:r>
            <a:br>
              <a:rPr lang="en-US" sz="1200"/>
            </a:br>
            <a:r>
              <a:rPr lang="en-US" sz="1200"/>
              <a:t>komentar, melihat daftar komentar, dan menghapus komentar mereka sendiri. Setiap perubahan </a:t>
            </a:r>
            <a:br>
              <a:rPr lang="en-US" sz="1200"/>
            </a:br>
            <a:r>
              <a:rPr lang="en-US" sz="1200"/>
              <a:t>pada daftar komentar, seperti penambahan atau penghapusan baru, akan memperbarui </a:t>
            </a:r>
            <a:br>
              <a:rPr lang="en-US" sz="1200"/>
            </a:br>
            <a:r>
              <a:rPr lang="en-US" sz="1200"/>
              <a:t>komentar, serta jumlah komentar di bagian bilah tindakan komponen Posting . Bagian komentar </a:t>
            </a:r>
            <a:br>
              <a:rPr lang="en-US" sz="1200"/>
            </a:br>
            <a:r>
              <a:rPr lang="en-US" sz="1200"/>
              <a:t>yang dihasilkan dapat dilihat pada tangkapan layar berikut:</a:t>
            </a:r>
            <a:endParaRPr sz="1200"/>
          </a:p>
        </p:txBody>
      </p:sp>
      <p:pic>
        <p:nvPicPr>
          <p:cNvPr id="2" name="Picture 1"/>
          <p:cNvPicPr>
            <a:picLocks noChangeAspect="1"/>
          </p:cNvPicPr>
          <p:nvPr/>
        </p:nvPicPr>
        <p:blipFill>
          <a:blip r:embed="rId3"/>
          <a:stretch>
            <a:fillRect/>
          </a:stretch>
        </p:blipFill>
        <p:spPr>
          <a:xfrm>
            <a:off x="1444808" y="1988287"/>
            <a:ext cx="6496254" cy="1655135"/>
          </a:xfrm>
          <a:prstGeom prst="rect">
            <a:avLst/>
          </a:prstGeom>
        </p:spPr>
      </p:pic>
    </p:spTree>
    <p:extLst>
      <p:ext uri="{BB962C8B-B14F-4D97-AF65-F5344CB8AC3E}">
        <p14:creationId xmlns:p14="http://schemas.microsoft.com/office/powerpoint/2010/main" val="22355379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19"/>
        <p:cNvGrpSpPr/>
        <p:nvPr/>
      </p:nvGrpSpPr>
      <p:grpSpPr>
        <a:xfrm>
          <a:off x="0" y="0"/>
          <a:ext cx="0" cy="0"/>
          <a:chOff x="0" y="0"/>
          <a:chExt cx="0" cy="0"/>
        </a:xfrm>
      </p:grpSpPr>
      <p:sp>
        <p:nvSpPr>
          <p:cNvPr id="2720" name="Google Shape;2720;p46"/>
          <p:cNvSpPr txBox="1">
            <a:spLocks noGrp="1"/>
          </p:cNvSpPr>
          <p:nvPr>
            <p:ph type="title"/>
          </p:nvPr>
        </p:nvSpPr>
        <p:spPr>
          <a:xfrm>
            <a:off x="1022234" y="424672"/>
            <a:ext cx="7099531" cy="1411215"/>
          </a:xfrm>
          <a:prstGeom prst="rect">
            <a:avLst/>
          </a:prstGeom>
        </p:spPr>
        <p:txBody>
          <a:bodyPr spcFirstLastPara="1" wrap="square" lIns="91425" tIns="91425" rIns="91425" bIns="91425" anchor="ctr" anchorCtr="0">
            <a:noAutofit/>
          </a:bodyPr>
          <a:lstStyle/>
          <a:p>
            <a:pPr lvl="0"/>
            <a:r>
              <a:rPr lang="en-US" sz="2400"/>
              <a:t>Menghapus komentar Mengklik tombol </a:t>
            </a:r>
            <a:br>
              <a:rPr lang="en-US" sz="2400"/>
            </a:br>
            <a:r>
              <a:rPr lang="en-US" sz="2400"/>
              <a:t>hapus di komentar akan memperbarui posting di database dengan menghapus komentar dari </a:t>
            </a:r>
            <a:br>
              <a:rPr lang="en-US" sz="2400"/>
            </a:br>
            <a:r>
              <a:rPr lang="en-US" sz="2400"/>
              <a:t>array komentar di posting yang sesuai. Tombol hapus dapat dilihat di bawah komentar yang </a:t>
            </a:r>
            <a:br>
              <a:rPr lang="en-US" sz="2400"/>
            </a:br>
            <a:r>
              <a:rPr lang="en-US" sz="2400"/>
              <a:t>ditunjukkan pada tangkapan layar berikut:</a:t>
            </a:r>
            <a:endParaRPr sz="2400"/>
          </a:p>
        </p:txBody>
      </p:sp>
      <p:pic>
        <p:nvPicPr>
          <p:cNvPr id="3" name="Picture 2"/>
          <p:cNvPicPr>
            <a:picLocks noChangeAspect="1"/>
          </p:cNvPicPr>
          <p:nvPr/>
        </p:nvPicPr>
        <p:blipFill>
          <a:blip r:embed="rId3"/>
          <a:stretch>
            <a:fillRect/>
          </a:stretch>
        </p:blipFill>
        <p:spPr>
          <a:xfrm>
            <a:off x="1943099" y="2541956"/>
            <a:ext cx="5257800" cy="981075"/>
          </a:xfrm>
          <a:prstGeom prst="rect">
            <a:avLst/>
          </a:prstGeom>
        </p:spPr>
      </p:pic>
    </p:spTree>
    <p:extLst>
      <p:ext uri="{BB962C8B-B14F-4D97-AF65-F5344CB8AC3E}">
        <p14:creationId xmlns:p14="http://schemas.microsoft.com/office/powerpoint/2010/main" val="36562371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Apa itu mern social media?</a:t>
            </a:r>
            <a:endParaRPr/>
          </a:p>
        </p:txBody>
      </p:sp>
      <p:sp>
        <p:nvSpPr>
          <p:cNvPr id="2650" name="Google Shape;2650;p41"/>
          <p:cNvSpPr txBox="1">
            <a:spLocks noGrp="1"/>
          </p:cNvSpPr>
          <p:nvPr>
            <p:ph type="body" idx="1"/>
          </p:nvPr>
        </p:nvSpPr>
        <p:spPr>
          <a:xfrm>
            <a:off x="713225" y="1198925"/>
            <a:ext cx="7717500" cy="3369900"/>
          </a:xfrm>
          <a:prstGeom prst="rect">
            <a:avLst/>
          </a:prstGeom>
        </p:spPr>
        <p:txBody>
          <a:bodyPr spcFirstLastPara="1" wrap="square" lIns="91425" tIns="91425" rIns="91425" bIns="91425" anchor="t" anchorCtr="0">
            <a:noAutofit/>
          </a:bodyPr>
          <a:lstStyle/>
          <a:p>
            <a:pPr marL="139700" indent="0" algn="ctr">
              <a:buNone/>
            </a:pPr>
            <a:r>
              <a:rPr lang="en-US" sz="2400"/>
              <a:t>MERN Social adalah aplikasi media sosial dengan fitur dasar yang terinspirasi oleh platform media sosial yang </a:t>
            </a:r>
            <a:r>
              <a:rPr lang="en-US" sz="2400" smtClean="0"/>
              <a:t>sudah </a:t>
            </a:r>
            <a:r>
              <a:rPr lang="en-US" sz="2400"/>
              <a:t>ada seperti Facebook dan Twitter. Tujuan utama aplikasi ini adalah untuk mendemonstrasikan cara menggunakan </a:t>
            </a:r>
            <a:r>
              <a:rPr lang="en-US" sz="2400" smtClean="0"/>
              <a:t>teknologi </a:t>
            </a:r>
            <a:r>
              <a:rPr lang="en-US" sz="2400"/>
              <a:t>tumpukan MERN untuk mengimplementasikan fitur yang memungkinkan pengguna terhubung atau </a:t>
            </a:r>
            <a:r>
              <a:rPr lang="en-US" sz="2400" smtClean="0"/>
              <a:t>mengikuti </a:t>
            </a:r>
            <a:r>
              <a:rPr lang="en-US" sz="2400"/>
              <a:t>satu sama lain, dan berinteraksi melalui </a:t>
            </a:r>
            <a:r>
              <a:rPr lang="en-US" sz="2400" smtClean="0"/>
              <a:t>konten </a:t>
            </a:r>
            <a:r>
              <a:rPr lang="en-US" sz="2400"/>
              <a:t>yang </a:t>
            </a:r>
            <a:r>
              <a:rPr lang="en-US" sz="2400" smtClean="0"/>
              <a:t>dibagikan</a:t>
            </a:r>
          </a:p>
          <a:p>
            <a:pPr marL="139700" indent="0" algn="ctr">
              <a:buNone/>
            </a:pPr>
            <a:endParaRPr lang="en-US" smtClean="0"/>
          </a:p>
          <a:p>
            <a:pPr marL="139700" indent="0" algn="ctr">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54"/>
        <p:cNvGrpSpPr/>
        <p:nvPr/>
      </p:nvGrpSpPr>
      <p:grpSpPr>
        <a:xfrm>
          <a:off x="0" y="0"/>
          <a:ext cx="0" cy="0"/>
          <a:chOff x="0" y="0"/>
          <a:chExt cx="0" cy="0"/>
        </a:xfrm>
      </p:grpSpPr>
      <p:cxnSp>
        <p:nvCxnSpPr>
          <p:cNvPr id="2655" name="Google Shape;2655;p42"/>
          <p:cNvCxnSpPr>
            <a:stCxn id="2656" idx="6"/>
            <a:endCxn id="2657" idx="2"/>
          </p:cNvCxnSpPr>
          <p:nvPr/>
        </p:nvCxnSpPr>
        <p:spPr>
          <a:xfrm>
            <a:off x="4769687" y="1301930"/>
            <a:ext cx="326985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658" name="Google Shape;2658;p42"/>
          <p:cNvGrpSpPr/>
          <p:nvPr/>
        </p:nvGrpSpPr>
        <p:grpSpPr>
          <a:xfrm>
            <a:off x="4634387" y="1234280"/>
            <a:ext cx="3540450" cy="135300"/>
            <a:chOff x="4542238" y="2482820"/>
            <a:chExt cx="3540450" cy="135300"/>
          </a:xfrm>
        </p:grpSpPr>
        <p:sp>
          <p:nvSpPr>
            <p:cNvPr id="2656" name="Google Shape;2656;p42"/>
            <p:cNvSpPr/>
            <p:nvPr/>
          </p:nvSpPr>
          <p:spPr>
            <a:xfrm>
              <a:off x="4542238" y="248282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42"/>
            <p:cNvSpPr/>
            <p:nvPr/>
          </p:nvSpPr>
          <p:spPr>
            <a:xfrm>
              <a:off x="7947388" y="248282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59" name="Google Shape;2659;p42"/>
            <p:cNvCxnSpPr>
              <a:stCxn id="2656" idx="6"/>
              <a:endCxn id="2657" idx="2"/>
            </p:cNvCxnSpPr>
            <p:nvPr/>
          </p:nvCxnSpPr>
          <p:spPr>
            <a:xfrm>
              <a:off x="4677538" y="2550470"/>
              <a:ext cx="3270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2660" name="Google Shape;2660;p42"/>
          <p:cNvSpPr txBox="1">
            <a:spLocks noGrp="1"/>
          </p:cNvSpPr>
          <p:nvPr>
            <p:ph type="title"/>
          </p:nvPr>
        </p:nvSpPr>
        <p:spPr>
          <a:xfrm>
            <a:off x="4201387" y="342830"/>
            <a:ext cx="4222200" cy="959100"/>
          </a:xfrm>
          <a:prstGeom prst="rect">
            <a:avLst/>
          </a:prstGeom>
        </p:spPr>
        <p:txBody>
          <a:bodyPr spcFirstLastPara="1" wrap="square" lIns="91425" tIns="91425" rIns="91425" bIns="91425" anchor="t" anchorCtr="0">
            <a:noAutofit/>
          </a:bodyPr>
          <a:lstStyle/>
          <a:p>
            <a:pPr lvl="0"/>
            <a:r>
              <a:rPr lang="en-US" sz="1600"/>
              <a:t>Saat membangun MERN Social </a:t>
            </a:r>
            <a:r>
              <a:rPr lang="en-US" sz="1600" smtClean="0"/>
              <a:t>akan ada penerapan </a:t>
            </a:r>
            <a:r>
              <a:rPr lang="en-US" sz="1600"/>
              <a:t>fitur-fitur bernuansa media sosial berikut:</a:t>
            </a:r>
            <a:endParaRPr sz="1600">
              <a:solidFill>
                <a:schemeClr val="lt2"/>
              </a:solidFill>
            </a:endParaRPr>
          </a:p>
        </p:txBody>
      </p:sp>
      <p:sp>
        <p:nvSpPr>
          <p:cNvPr id="2661" name="Google Shape;2661;p42"/>
          <p:cNvSpPr txBox="1">
            <a:spLocks noGrp="1"/>
          </p:cNvSpPr>
          <p:nvPr>
            <p:ph type="subTitle" idx="1"/>
          </p:nvPr>
        </p:nvSpPr>
        <p:spPr>
          <a:xfrm>
            <a:off x="4293512" y="1641442"/>
            <a:ext cx="4588218" cy="3072325"/>
          </a:xfrm>
          <a:prstGeom prst="rect">
            <a:avLst/>
          </a:prstGeom>
        </p:spPr>
        <p:txBody>
          <a:bodyPr spcFirstLastPara="1" wrap="square" lIns="91425" tIns="0" rIns="91425" bIns="91425" anchor="t" anchorCtr="0">
            <a:noAutofit/>
          </a:bodyPr>
          <a:lstStyle/>
          <a:p>
            <a:pPr marL="285750" lvl="0" indent="-285750">
              <a:buFont typeface="Arial" panose="020B0604020202020204" pitchFamily="34" charset="0"/>
              <a:buChar char="•"/>
            </a:pPr>
            <a:r>
              <a:rPr lang="nn-NO"/>
              <a:t>Profil pengguna dengan deskripsi dan </a:t>
            </a:r>
            <a:r>
              <a:rPr lang="nn-NO" smtClean="0"/>
              <a:t>foto</a:t>
            </a:r>
          </a:p>
          <a:p>
            <a:pPr marL="285750" lvl="0" indent="-285750">
              <a:buFont typeface="Arial" panose="020B0604020202020204" pitchFamily="34" charset="0"/>
              <a:buChar char="•"/>
            </a:pPr>
            <a:r>
              <a:rPr lang="fi-FI"/>
              <a:t>Pengguna mengikuti satu sama </a:t>
            </a:r>
            <a:r>
              <a:rPr lang="fi-FI" smtClean="0"/>
              <a:t>lain</a:t>
            </a:r>
          </a:p>
          <a:p>
            <a:pPr marL="285750" lvl="0" indent="-285750">
              <a:buFont typeface="Arial" panose="020B0604020202020204" pitchFamily="34" charset="0"/>
              <a:buChar char="•"/>
            </a:pPr>
            <a:r>
              <a:rPr lang="en-US"/>
              <a:t>Siapa yang mengikuti </a:t>
            </a:r>
            <a:r>
              <a:rPr lang="en-US" smtClean="0"/>
              <a:t>saran</a:t>
            </a:r>
          </a:p>
          <a:p>
            <a:pPr marL="285750" lvl="0" indent="-285750">
              <a:buFont typeface="Arial" panose="020B0604020202020204" pitchFamily="34" charset="0"/>
              <a:buChar char="•"/>
            </a:pPr>
            <a:r>
              <a:rPr lang="en-US"/>
              <a:t>Mengirim pesan dengan </a:t>
            </a:r>
            <a:r>
              <a:rPr lang="en-US" smtClean="0"/>
              <a:t>foto</a:t>
            </a:r>
          </a:p>
          <a:p>
            <a:pPr marL="285750" lvl="0" indent="-285750">
              <a:buFont typeface="Arial" panose="020B0604020202020204" pitchFamily="34" charset="0"/>
              <a:buChar char="•"/>
            </a:pPr>
            <a:r>
              <a:rPr lang="en-US"/>
              <a:t>Newsfeed dengan postingan dari pengguna yang </a:t>
            </a:r>
            <a:r>
              <a:rPr lang="en-US" smtClean="0"/>
              <a:t>diikuti</a:t>
            </a:r>
          </a:p>
          <a:p>
            <a:pPr marL="285750" lvl="0" indent="-285750">
              <a:buFont typeface="Arial" panose="020B0604020202020204" pitchFamily="34" charset="0"/>
              <a:buChar char="•"/>
            </a:pPr>
            <a:r>
              <a:rPr lang="en-US"/>
              <a:t>Newsfeed dengan postingan dari pengguna yang </a:t>
            </a:r>
            <a:r>
              <a:rPr lang="en-US" smtClean="0"/>
              <a:t>diikuti</a:t>
            </a:r>
          </a:p>
          <a:p>
            <a:pPr marL="285750" lvl="0" indent="-285750">
              <a:buFont typeface="Arial" panose="020B0604020202020204" pitchFamily="34" charset="0"/>
              <a:buChar char="•"/>
            </a:pPr>
            <a:r>
              <a:rPr lang="en-US"/>
              <a:t>Daftar posting oleh </a:t>
            </a:r>
            <a:r>
              <a:rPr lang="en-US" smtClean="0"/>
              <a:t>pengguna</a:t>
            </a:r>
          </a:p>
          <a:p>
            <a:pPr marL="285750" lvl="0" indent="-285750">
              <a:buFont typeface="Arial" panose="020B0604020202020204" pitchFamily="34" charset="0"/>
              <a:buChar char="•"/>
            </a:pPr>
            <a:r>
              <a:rPr lang="en-US"/>
              <a:t>Menyukai </a:t>
            </a:r>
            <a:r>
              <a:rPr lang="en-US" smtClean="0"/>
              <a:t>kiriman</a:t>
            </a:r>
          </a:p>
          <a:p>
            <a:pPr marL="285750" lvl="0" indent="-285750">
              <a:buFont typeface="Arial" panose="020B0604020202020204" pitchFamily="34" charset="0"/>
              <a:buChar char="•"/>
            </a:pPr>
            <a:r>
              <a:rPr lang="en-US"/>
              <a:t>Mengomentari postingan</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08"/>
        <p:cNvGrpSpPr/>
        <p:nvPr/>
      </p:nvGrpSpPr>
      <p:grpSpPr>
        <a:xfrm>
          <a:off x="0" y="0"/>
          <a:ext cx="0" cy="0"/>
          <a:chOff x="0" y="0"/>
          <a:chExt cx="0" cy="0"/>
        </a:xfrm>
      </p:grpSpPr>
      <p:sp>
        <p:nvSpPr>
          <p:cNvPr id="2709" name="Google Shape;2709;p45"/>
          <p:cNvSpPr txBox="1">
            <a:spLocks noGrp="1"/>
          </p:cNvSpPr>
          <p:nvPr>
            <p:ph type="title"/>
          </p:nvPr>
        </p:nvSpPr>
        <p:spPr>
          <a:xfrm>
            <a:off x="2358438" y="489099"/>
            <a:ext cx="4538309" cy="1827004"/>
          </a:xfrm>
          <a:prstGeom prst="rect">
            <a:avLst/>
          </a:prstGeom>
        </p:spPr>
        <p:txBody>
          <a:bodyPr spcFirstLastPara="1" wrap="square" lIns="91425" tIns="91425" rIns="91425" bIns="91425" anchor="t" anchorCtr="0">
            <a:noAutofit/>
          </a:bodyPr>
          <a:lstStyle/>
          <a:p>
            <a:pPr lvl="0"/>
            <a:r>
              <a:rPr lang="en-GB" sz="1600" smtClean="0"/>
              <a:t/>
            </a:r>
            <a:br>
              <a:rPr lang="en-GB" sz="1600" smtClean="0"/>
            </a:br>
            <a:r>
              <a:rPr lang="en-GB" sz="1600" smtClean="0"/>
              <a:t>Kode </a:t>
            </a:r>
            <a:r>
              <a:rPr lang="en-GB" sz="1600"/>
              <a:t>untuk aplikasi Sosial MERN lengkap tersedia di GitHub </a:t>
            </a:r>
            <a:br>
              <a:rPr lang="en-GB" sz="1600"/>
            </a:br>
            <a:r>
              <a:rPr lang="en-GB" sz="1600"/>
              <a:t>di https://github.com/PacktPublishing/Full-Stack ReactProjects-Second-Edition/tree/master/Chapter05/mern social.</a:t>
            </a:r>
            <a:endParaRPr sz="1600"/>
          </a:p>
        </p:txBody>
      </p:sp>
      <p:pic>
        <p:nvPicPr>
          <p:cNvPr id="2" name="Picture 1"/>
          <p:cNvPicPr>
            <a:picLocks noChangeAspect="1"/>
          </p:cNvPicPr>
          <p:nvPr/>
        </p:nvPicPr>
        <p:blipFill>
          <a:blip r:embed="rId3"/>
          <a:stretch>
            <a:fillRect/>
          </a:stretch>
        </p:blipFill>
        <p:spPr>
          <a:xfrm>
            <a:off x="2400528" y="2533879"/>
            <a:ext cx="4496219" cy="2529123"/>
          </a:xfrm>
          <a:prstGeom prst="rect">
            <a:avLst/>
          </a:prstGeom>
        </p:spPr>
      </p:pic>
      <p:cxnSp>
        <p:nvCxnSpPr>
          <p:cNvPr id="2711" name="Google Shape;2711;p45"/>
          <p:cNvCxnSpPr>
            <a:stCxn id="2712" idx="6"/>
            <a:endCxn id="2713" idx="2"/>
          </p:cNvCxnSpPr>
          <p:nvPr/>
        </p:nvCxnSpPr>
        <p:spPr>
          <a:xfrm>
            <a:off x="2493738" y="2349927"/>
            <a:ext cx="41706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714" name="Google Shape;2714;p45"/>
          <p:cNvGrpSpPr/>
          <p:nvPr/>
        </p:nvGrpSpPr>
        <p:grpSpPr>
          <a:xfrm>
            <a:off x="2358438" y="2282277"/>
            <a:ext cx="4441050" cy="135300"/>
            <a:chOff x="2358438" y="2282277"/>
            <a:chExt cx="4441050" cy="135300"/>
          </a:xfrm>
        </p:grpSpPr>
        <p:sp>
          <p:nvSpPr>
            <p:cNvPr id="2712" name="Google Shape;2712;p45"/>
            <p:cNvSpPr/>
            <p:nvPr/>
          </p:nvSpPr>
          <p:spPr>
            <a:xfrm>
              <a:off x="2358438" y="2282277"/>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45"/>
            <p:cNvSpPr/>
            <p:nvPr/>
          </p:nvSpPr>
          <p:spPr>
            <a:xfrm>
              <a:off x="6664188" y="2282277"/>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5" name="Google Shape;2715;p45"/>
            <p:cNvCxnSpPr>
              <a:stCxn id="2712" idx="6"/>
              <a:endCxn id="2713" idx="2"/>
            </p:cNvCxnSpPr>
            <p:nvPr/>
          </p:nvCxnSpPr>
          <p:spPr>
            <a:xfrm>
              <a:off x="2493738" y="2349927"/>
              <a:ext cx="41706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19"/>
        <p:cNvGrpSpPr/>
        <p:nvPr/>
      </p:nvGrpSpPr>
      <p:grpSpPr>
        <a:xfrm>
          <a:off x="0" y="0"/>
          <a:ext cx="0" cy="0"/>
          <a:chOff x="0" y="0"/>
          <a:chExt cx="0" cy="0"/>
        </a:xfrm>
      </p:grpSpPr>
      <p:sp>
        <p:nvSpPr>
          <p:cNvPr id="2720" name="Google Shape;2720;p46"/>
          <p:cNvSpPr txBox="1">
            <a:spLocks noGrp="1"/>
          </p:cNvSpPr>
          <p:nvPr>
            <p:ph type="title"/>
          </p:nvPr>
        </p:nvSpPr>
        <p:spPr>
          <a:xfrm>
            <a:off x="1050587" y="91520"/>
            <a:ext cx="7099531" cy="1163122"/>
          </a:xfrm>
          <a:prstGeom prst="rect">
            <a:avLst/>
          </a:prstGeom>
        </p:spPr>
        <p:txBody>
          <a:bodyPr spcFirstLastPara="1" wrap="square" lIns="91425" tIns="91425" rIns="91425" bIns="91425" anchor="ctr" anchorCtr="0">
            <a:noAutofit/>
          </a:bodyPr>
          <a:lstStyle/>
          <a:p>
            <a:pPr lvl="0"/>
            <a:r>
              <a:rPr lang="en-US" sz="3600"/>
              <a:t>Memperbarui </a:t>
            </a:r>
            <a:r>
              <a:rPr lang="en-US" sz="3600" smtClean="0"/>
              <a:t>Profil Pengguna</a:t>
            </a:r>
            <a:endParaRPr sz="3600"/>
          </a:p>
        </p:txBody>
      </p:sp>
      <p:pic>
        <p:nvPicPr>
          <p:cNvPr id="4" name="Picture 3"/>
          <p:cNvPicPr>
            <a:picLocks noChangeAspect="1"/>
          </p:cNvPicPr>
          <p:nvPr/>
        </p:nvPicPr>
        <p:blipFill>
          <a:blip r:embed="rId3"/>
          <a:stretch>
            <a:fillRect/>
          </a:stretch>
        </p:blipFill>
        <p:spPr>
          <a:xfrm>
            <a:off x="1460206" y="1072557"/>
            <a:ext cx="5883348" cy="3123911"/>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19"/>
        <p:cNvGrpSpPr/>
        <p:nvPr/>
      </p:nvGrpSpPr>
      <p:grpSpPr>
        <a:xfrm>
          <a:off x="0" y="0"/>
          <a:ext cx="0" cy="0"/>
          <a:chOff x="0" y="0"/>
          <a:chExt cx="0" cy="0"/>
        </a:xfrm>
      </p:grpSpPr>
      <p:sp>
        <p:nvSpPr>
          <p:cNvPr id="2720" name="Google Shape;2720;p46"/>
          <p:cNvSpPr txBox="1">
            <a:spLocks noGrp="1"/>
          </p:cNvSpPr>
          <p:nvPr>
            <p:ph type="title"/>
          </p:nvPr>
        </p:nvSpPr>
        <p:spPr>
          <a:xfrm>
            <a:off x="1036411" y="162404"/>
            <a:ext cx="7099531" cy="1163122"/>
          </a:xfrm>
          <a:prstGeom prst="rect">
            <a:avLst/>
          </a:prstGeom>
        </p:spPr>
        <p:txBody>
          <a:bodyPr spcFirstLastPara="1" wrap="square" lIns="91425" tIns="91425" rIns="91425" bIns="91425" anchor="ctr" anchorCtr="0">
            <a:noAutofit/>
          </a:bodyPr>
          <a:lstStyle/>
          <a:p>
            <a:pPr lvl="0"/>
            <a:r>
              <a:rPr lang="en-US" sz="1600"/>
              <a:t>Profil pengguna yang diperbarui di MERN Social sekarang dapat menampilkan foto profil yang diunggah pengguna </a:t>
            </a:r>
            <a:br>
              <a:rPr lang="en-US" sz="1600"/>
            </a:br>
            <a:r>
              <a:rPr lang="en-US" sz="1600"/>
              <a:t>dan deskripsi tentang , seperti yang ditunjukkan pada tangkapan layar berikut:</a:t>
            </a:r>
            <a:endParaRPr sz="1600"/>
          </a:p>
        </p:txBody>
      </p:sp>
      <p:pic>
        <p:nvPicPr>
          <p:cNvPr id="3" name="Picture 2"/>
          <p:cNvPicPr>
            <a:picLocks noChangeAspect="1"/>
          </p:cNvPicPr>
          <p:nvPr/>
        </p:nvPicPr>
        <p:blipFill>
          <a:blip r:embed="rId3"/>
          <a:stretch>
            <a:fillRect/>
          </a:stretch>
        </p:blipFill>
        <p:spPr>
          <a:xfrm>
            <a:off x="1602969" y="1462642"/>
            <a:ext cx="5838825" cy="2686050"/>
          </a:xfrm>
          <a:prstGeom prst="rect">
            <a:avLst/>
          </a:prstGeom>
        </p:spPr>
      </p:pic>
    </p:spTree>
    <p:extLst>
      <p:ext uri="{BB962C8B-B14F-4D97-AF65-F5344CB8AC3E}">
        <p14:creationId xmlns:p14="http://schemas.microsoft.com/office/powerpoint/2010/main" val="7735223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19"/>
        <p:cNvGrpSpPr/>
        <p:nvPr/>
      </p:nvGrpSpPr>
      <p:grpSpPr>
        <a:xfrm>
          <a:off x="0" y="0"/>
          <a:ext cx="0" cy="0"/>
          <a:chOff x="0" y="0"/>
          <a:chExt cx="0" cy="0"/>
        </a:xfrm>
      </p:grpSpPr>
      <p:sp>
        <p:nvSpPr>
          <p:cNvPr id="2720" name="Google Shape;2720;p46"/>
          <p:cNvSpPr txBox="1">
            <a:spLocks noGrp="1"/>
          </p:cNvSpPr>
          <p:nvPr>
            <p:ph type="title"/>
          </p:nvPr>
        </p:nvSpPr>
        <p:spPr>
          <a:xfrm>
            <a:off x="986792" y="382143"/>
            <a:ext cx="7099531" cy="1163122"/>
          </a:xfrm>
          <a:prstGeom prst="rect">
            <a:avLst/>
          </a:prstGeom>
        </p:spPr>
        <p:txBody>
          <a:bodyPr spcFirstLastPara="1" wrap="square" lIns="91425" tIns="91425" rIns="91425" bIns="91425" anchor="ctr" anchorCtr="0">
            <a:noAutofit/>
          </a:bodyPr>
          <a:lstStyle/>
          <a:p>
            <a:pPr lvl="0"/>
            <a:r>
              <a:rPr lang="it-IT" sz="4000"/>
              <a:t>Tombol </a:t>
            </a:r>
            <a:r>
              <a:rPr lang="it-IT" sz="4000" smtClean="0"/>
              <a:t>Ikuti </a:t>
            </a:r>
            <a:r>
              <a:rPr lang="it-IT" sz="4000"/>
              <a:t>dan </a:t>
            </a:r>
            <a:r>
              <a:rPr lang="it-IT" sz="4000" smtClean="0"/>
              <a:t>Berhenti Ikuti</a:t>
            </a:r>
            <a:endParaRPr sz="4000"/>
          </a:p>
        </p:txBody>
      </p:sp>
      <p:pic>
        <p:nvPicPr>
          <p:cNvPr id="2" name="Picture 1"/>
          <p:cNvPicPr>
            <a:picLocks noChangeAspect="1"/>
          </p:cNvPicPr>
          <p:nvPr/>
        </p:nvPicPr>
        <p:blipFill>
          <a:blip r:embed="rId3"/>
          <a:stretch>
            <a:fillRect/>
          </a:stretch>
        </p:blipFill>
        <p:spPr>
          <a:xfrm>
            <a:off x="1656684" y="1678947"/>
            <a:ext cx="6000750" cy="2352675"/>
          </a:xfrm>
          <a:prstGeom prst="rect">
            <a:avLst/>
          </a:prstGeom>
        </p:spPr>
      </p:pic>
    </p:spTree>
    <p:extLst>
      <p:ext uri="{BB962C8B-B14F-4D97-AF65-F5344CB8AC3E}">
        <p14:creationId xmlns:p14="http://schemas.microsoft.com/office/powerpoint/2010/main" val="3305494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48"/>
        <p:cNvGrpSpPr/>
        <p:nvPr/>
      </p:nvGrpSpPr>
      <p:grpSpPr>
        <a:xfrm>
          <a:off x="0" y="0"/>
          <a:ext cx="0" cy="0"/>
          <a:chOff x="0" y="0"/>
          <a:chExt cx="0" cy="0"/>
        </a:xfrm>
      </p:grpSpPr>
      <p:cxnSp>
        <p:nvCxnSpPr>
          <p:cNvPr id="2754" name="Google Shape;2754;p48"/>
          <p:cNvCxnSpPr>
            <a:stCxn id="2755" idx="6"/>
            <a:endCxn id="2756" idx="2"/>
          </p:cNvCxnSpPr>
          <p:nvPr/>
        </p:nvCxnSpPr>
        <p:spPr>
          <a:xfrm>
            <a:off x="1819583" y="4527483"/>
            <a:ext cx="564605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757" name="Google Shape;2757;p48"/>
          <p:cNvGrpSpPr/>
          <p:nvPr/>
        </p:nvGrpSpPr>
        <p:grpSpPr>
          <a:xfrm>
            <a:off x="1684283" y="4459833"/>
            <a:ext cx="5916650" cy="135300"/>
            <a:chOff x="1620488" y="3644670"/>
            <a:chExt cx="5916650" cy="135300"/>
          </a:xfrm>
        </p:grpSpPr>
        <p:sp>
          <p:nvSpPr>
            <p:cNvPr id="2755" name="Google Shape;2755;p48"/>
            <p:cNvSpPr/>
            <p:nvPr/>
          </p:nvSpPr>
          <p:spPr>
            <a:xfrm>
              <a:off x="162048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8"/>
            <p:cNvSpPr/>
            <p:nvPr/>
          </p:nvSpPr>
          <p:spPr>
            <a:xfrm>
              <a:off x="740183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58" name="Google Shape;2758;p48"/>
            <p:cNvCxnSpPr>
              <a:stCxn id="2755" idx="6"/>
              <a:endCxn id="2756" idx="2"/>
            </p:cNvCxnSpPr>
            <p:nvPr/>
          </p:nvCxnSpPr>
          <p:spPr>
            <a:xfrm>
              <a:off x="1755788" y="3712320"/>
              <a:ext cx="5646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2759" name="Google Shape;2759;p48"/>
          <p:cNvSpPr txBox="1">
            <a:spLocks noGrp="1"/>
          </p:cNvSpPr>
          <p:nvPr>
            <p:ph type="subTitle" idx="1"/>
          </p:nvPr>
        </p:nvSpPr>
        <p:spPr>
          <a:xfrm>
            <a:off x="1205024" y="372581"/>
            <a:ext cx="6641403" cy="1396960"/>
          </a:xfrm>
          <a:prstGeom prst="rect">
            <a:avLst/>
          </a:prstGeom>
        </p:spPr>
        <p:txBody>
          <a:bodyPr spcFirstLastPara="1" wrap="square" lIns="91425" tIns="0" rIns="91425" bIns="91425" anchor="t" anchorCtr="0">
            <a:noAutofit/>
          </a:bodyPr>
          <a:lstStyle/>
          <a:p>
            <a:pPr marL="0" lvl="0" indent="0"/>
            <a:r>
              <a:rPr lang="en-US" sz="4400"/>
              <a:t>Cantumkan pengikut dan pengikut</a:t>
            </a:r>
            <a:endParaRPr sz="4400"/>
          </a:p>
        </p:txBody>
      </p:sp>
      <p:pic>
        <p:nvPicPr>
          <p:cNvPr id="5" name="Picture 4"/>
          <p:cNvPicPr>
            <a:picLocks noChangeAspect="1"/>
          </p:cNvPicPr>
          <p:nvPr/>
        </p:nvPicPr>
        <p:blipFill>
          <a:blip r:embed="rId3"/>
          <a:stretch>
            <a:fillRect/>
          </a:stretch>
        </p:blipFill>
        <p:spPr>
          <a:xfrm>
            <a:off x="2551814" y="1769541"/>
            <a:ext cx="4387703" cy="2537637"/>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19"/>
        <p:cNvGrpSpPr/>
        <p:nvPr/>
      </p:nvGrpSpPr>
      <p:grpSpPr>
        <a:xfrm>
          <a:off x="0" y="0"/>
          <a:ext cx="0" cy="0"/>
          <a:chOff x="0" y="0"/>
          <a:chExt cx="0" cy="0"/>
        </a:xfrm>
      </p:grpSpPr>
      <p:sp>
        <p:nvSpPr>
          <p:cNvPr id="2720" name="Google Shape;2720;p46"/>
          <p:cNvSpPr txBox="1">
            <a:spLocks noGrp="1"/>
          </p:cNvSpPr>
          <p:nvPr>
            <p:ph type="title"/>
          </p:nvPr>
        </p:nvSpPr>
        <p:spPr>
          <a:xfrm>
            <a:off x="1036411" y="162404"/>
            <a:ext cx="7099531" cy="1163122"/>
          </a:xfrm>
          <a:prstGeom prst="rect">
            <a:avLst/>
          </a:prstGeom>
        </p:spPr>
        <p:txBody>
          <a:bodyPr spcFirstLastPara="1" wrap="square" lIns="91425" tIns="91425" rIns="91425" bIns="91425" anchor="ctr" anchorCtr="0">
            <a:noAutofit/>
          </a:bodyPr>
          <a:lstStyle/>
          <a:p>
            <a:pPr lvl="0"/>
            <a:r>
              <a:rPr lang="en-US" sz="3600"/>
              <a:t>Menemukan Orang Untuk Diikuti</a:t>
            </a:r>
            <a:br>
              <a:rPr lang="en-US" sz="3600"/>
            </a:br>
            <a:r>
              <a:rPr lang="en-US" sz="1400"/>
              <a:t>Fitur Siapa yang harus diikuti akan menampilkan daftar orang-orang di MERN kepada pengguna yang masuk</a:t>
            </a:r>
            <a:endParaRPr sz="1400"/>
          </a:p>
        </p:txBody>
      </p:sp>
      <p:pic>
        <p:nvPicPr>
          <p:cNvPr id="2" name="Picture 1"/>
          <p:cNvPicPr>
            <a:picLocks noChangeAspect="1"/>
          </p:cNvPicPr>
          <p:nvPr/>
        </p:nvPicPr>
        <p:blipFill>
          <a:blip r:embed="rId3"/>
          <a:stretch>
            <a:fillRect/>
          </a:stretch>
        </p:blipFill>
        <p:spPr>
          <a:xfrm>
            <a:off x="1947363" y="1573619"/>
            <a:ext cx="5603691" cy="2912932"/>
          </a:xfrm>
          <a:prstGeom prst="rect">
            <a:avLst/>
          </a:prstGeom>
        </p:spPr>
      </p:pic>
    </p:spTree>
    <p:extLst>
      <p:ext uri="{BB962C8B-B14F-4D97-AF65-F5344CB8AC3E}">
        <p14:creationId xmlns:p14="http://schemas.microsoft.com/office/powerpoint/2010/main" val="3763760575"/>
      </p:ext>
    </p:extLst>
  </p:cSld>
  <p:clrMapOvr>
    <a:masterClrMapping/>
  </p:clrMapOvr>
  <p:timing>
    <p:tnLst>
      <p:par>
        <p:cTn id="1" dur="indefinite" restart="never" nodeType="tmRoot"/>
      </p:par>
    </p:tnLst>
  </p:timing>
</p:sld>
</file>

<file path=ppt/theme/theme1.xml><?xml version="1.0" encoding="utf-8"?>
<a:theme xmlns:a="http://schemas.openxmlformats.org/drawingml/2006/main" name="Computer Science &amp; Mathematics Major For College: Computer Science &amp; Programming by Slidesgo">
  <a:themeElements>
    <a:clrScheme name="Simple Light">
      <a:dk1>
        <a:srgbClr val="000304"/>
      </a:dk1>
      <a:lt1>
        <a:srgbClr val="FFFFFF"/>
      </a:lt1>
      <a:dk2>
        <a:srgbClr val="00A4FF"/>
      </a:dk2>
      <a:lt2>
        <a:srgbClr val="E63B00"/>
      </a:lt2>
      <a:accent1>
        <a:srgbClr val="00E9FF"/>
      </a:accent1>
      <a:accent2>
        <a:srgbClr val="FFFFFF"/>
      </a:accent2>
      <a:accent3>
        <a:srgbClr val="91A7A8"/>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TotalTime>
  <Words>238</Words>
  <Application>Microsoft Office PowerPoint</Application>
  <PresentationFormat>On-screen Show (16:9)</PresentationFormat>
  <Paragraphs>31</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Source Sans Pro</vt:lpstr>
      <vt:lpstr>Arial</vt:lpstr>
      <vt:lpstr>Play</vt:lpstr>
      <vt:lpstr>Computer Science &amp; Mathematics Major For College: Computer Science &amp; Programming by Slidesgo</vt:lpstr>
      <vt:lpstr>FULL STACK PROGRAMMING MERN SOCIAL MEDIA CHAPTER 1-5</vt:lpstr>
      <vt:lpstr>Apa itu mern social media?</vt:lpstr>
      <vt:lpstr>Saat membangun MERN Social akan ada penerapan fitur-fitur bernuansa media sosial berikut:</vt:lpstr>
      <vt:lpstr> Kode untuk aplikasi Sosial MERN lengkap tersedia di GitHub  di https://github.com/PacktPublishing/Full-Stack ReactProjects-Second-Edition/tree/master/Chapter05/mern social.</vt:lpstr>
      <vt:lpstr>Memperbarui Profil Pengguna</vt:lpstr>
      <vt:lpstr>Profil pengguna yang diperbarui di MERN Social sekarang dapat menampilkan foto profil yang diunggah pengguna  dan deskripsi tentang , seperti yang ditunjukkan pada tangkapan layar berikut:</vt:lpstr>
      <vt:lpstr>Tombol Ikuti dan Berhenti Ikuti</vt:lpstr>
      <vt:lpstr>PowerPoint Presentation</vt:lpstr>
      <vt:lpstr>Menemukan Orang Untuk Diikuti Fitur Siapa yang harus diikuti akan menampilkan daftar orang-orang di MERN kepada pengguna yang masuk</vt:lpstr>
      <vt:lpstr>Posting di MERN Sosial Fitur posting di MERN Social akan memungkinkan pengguna untuk berbagi konten di MERN Platform aplikasi sosial dan juga berinteraksi satu sama lain atas konten dengan mengomentari atau  menyukai postingan, seperti yang ditunjukkan pada tangkapan layar berikut:</vt:lpstr>
      <vt:lpstr>Membuat Postingan Baru</vt:lpstr>
      <vt:lpstr>Membuat Komponen NewPost </vt:lpstr>
      <vt:lpstr>Komentar Bagian komentar di setiap kiriman akan memungkinkan pengguna yang masuk untuk menambahkan  komentar, melihat daftar komentar, dan menghapus komentar mereka sendiri. Setiap perubahan  pada daftar komentar, seperti penambahan atau penghapusan baru, akan memperbarui  komentar, serta jumlah komentar di bagian bilah tindakan komponen Posting . Bagian komentar  yang dihasilkan dapat dilihat pada tangkapan layar berikut:</vt:lpstr>
      <vt:lpstr>Menghapus komentar Mengklik tombol  hapus di komentar akan memperbarui posting di database dengan menghapus komentar dari  array komentar di posting yang sesuai. Tombol hapus dapat dilihat di bawah komentar yang  ditunjukkan pada tangkapan layar berikut: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&amp; MATHEMATICS MAJOR FOR COLLEGE: COMPUTER SCIENCE &amp; PROGRAMMING</dc:title>
  <dc:creator>HP</dc:creator>
  <cp:lastModifiedBy>Microsoft account</cp:lastModifiedBy>
  <cp:revision>11</cp:revision>
  <dcterms:modified xsi:type="dcterms:W3CDTF">2023-07-12T02:35:42Z</dcterms:modified>
</cp:coreProperties>
</file>