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4" autoAdjust="0"/>
    <p:restoredTop sz="94660"/>
  </p:normalViewPr>
  <p:slideViewPr>
    <p:cSldViewPr snapToGrid="0">
      <p:cViewPr varScale="1">
        <p:scale>
          <a:sx n="93" d="100"/>
          <a:sy n="93" d="100"/>
        </p:scale>
        <p:origin x="80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5DCFF-A1D4-4959-B35A-8478197C5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77E9C-0A2F-4F24-A4E6-3224CD52F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FB432-DE4A-41F3-B5BD-8B9FC089B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62655-42C5-4D5E-8FE8-03DD03B35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4FF05-C83E-4025-8D96-E34C4AB6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95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308B-4763-44E8-AC5A-89032C8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73CF7-BB8C-4E6C-BEF6-32BDF1B1B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970DD-F319-467A-8522-31DE5F4A8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F311B-6716-47E9-8AC5-1C5F95F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3C353-3C8B-4518-83CB-A8022B8E9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9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499BC9-E4F3-4B39-9743-FC6371B51D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03F99-5E7F-44AD-B4B0-1D759716A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05A62-EE1A-4E73-97F0-28701F4F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97343-7EBC-4076-B2FE-70EF3E0A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77116-85C1-4F05-9A7D-A021C2B0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388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ECCD-922B-4791-A96A-DB0A70B69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CADE-F25F-4FCD-8697-E5D39EB15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27C2-7EC5-4AB7-9E50-EA99791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0B57-613A-4344-9DCB-8709843AD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87E4-3142-4CC4-94A7-49A232852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061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1E548-2BD0-49B7-9EF4-578DAA885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5A049-5518-429C-B177-D8B686B5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DFA9-A626-4194-8AEE-74864BED5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5555A-9392-4314-9AA3-530CC64C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3E77E-0CAD-4A35-AC73-5CF49E97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4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2C614-7287-403D-8DFF-BAAD7BF1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AC851-757E-461C-91B1-313D71B05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892E8-6230-4AE5-A97D-91194E400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2F4E0-93B0-483B-BDBC-2824418F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2A638-E8E9-41FD-AA59-4572F55E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5CCE5-E466-40F9-8212-8774D0893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1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9A172-5A5D-4318-B001-13CBBFEB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8EA6C-5DFD-4C44-8EC8-79DDDEE7F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B6094-3CDF-4812-B66E-F3D18F10B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446571-6F69-4535-8B49-4490048CEF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46D2B8-A1F5-4897-BF30-3A75607B0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8A580-310A-400A-8D47-BB6920FB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7658B6-2841-4539-A123-7AC3F32B5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EEC3C9-436F-48DE-A9BA-21814C4F3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328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EBA4-1093-42B5-A46F-2C366769C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E64A4-11B5-4F7F-B77C-F5ED70DF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8267C-7F03-4474-B57C-75D8D7FDA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135CA-92B5-4E7D-B1AA-0EB1DB635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90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7AFE8-435D-497E-8CA9-1B060229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1252F-1C48-4767-B175-B5759EB3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3FF5D-26C1-4D8A-8820-A72913952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10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D204-FD79-436B-B5E5-4783E040E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5FC97-5AEE-4EE3-BCE5-C4A7BD498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4A786-B826-46B4-B697-19D62CC8A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82833-D984-4944-B082-F840E838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12B9AE-B063-42DE-BBBD-86A88AD7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290D2-6C9F-4376-8C1A-B5BFD3D2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9435-15CF-4255-87B0-634E76360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B8BB38-F30A-44E0-943B-559DFEEAF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85F56-563D-462B-9DEB-2AE49B333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7E82-653E-4999-A2DF-2D6D80BB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01200-0AB5-4D10-8CF0-E4E64232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9355-FED2-4DAE-BF5E-D743B3C14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66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466F6-5E81-4B68-81DE-415BC70DF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FD493-1632-416E-A77C-FFABEEDD4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58ADB-52FD-4211-AD4B-8DA5DBB2E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7ED703-C816-4DD3-B857-C12174523BAA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49DAE-F7D1-49D8-8263-E4B0A72EF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0CCA5-8202-47BB-80D7-07ECE2B00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77AB8-350D-4EDF-AD96-167A80556A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38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Warning">
            <a:extLst>
              <a:ext uri="{FF2B5EF4-FFF2-40B4-BE49-F238E27FC236}">
                <a16:creationId xmlns:a16="http://schemas.microsoft.com/office/drawing/2014/main" id="{1F6E3750-50FC-41B5-886E-9F8C281A6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9906" y="2350214"/>
            <a:ext cx="1371600" cy="1371600"/>
          </a:xfrm>
          <a:prstGeom prst="rect">
            <a:avLst/>
          </a:prstGeom>
        </p:spPr>
      </p:pic>
      <p:pic>
        <p:nvPicPr>
          <p:cNvPr id="6" name="Graphic 5" descr="Magnifying glass">
            <a:extLst>
              <a:ext uri="{FF2B5EF4-FFF2-40B4-BE49-F238E27FC236}">
                <a16:creationId xmlns:a16="http://schemas.microsoft.com/office/drawing/2014/main" id="{E2F3EB35-A8DD-457D-8D39-D82531196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9256133" y="2350214"/>
            <a:ext cx="1371600" cy="1371600"/>
          </a:xfrm>
          <a:prstGeom prst="rect">
            <a:avLst/>
          </a:prstGeom>
        </p:spPr>
      </p:pic>
      <p:pic>
        <p:nvPicPr>
          <p:cNvPr id="8" name="Graphic 7" descr="High Voltage">
            <a:extLst>
              <a:ext uri="{FF2B5EF4-FFF2-40B4-BE49-F238E27FC236}">
                <a16:creationId xmlns:a16="http://schemas.microsoft.com/office/drawing/2014/main" id="{D46F85E7-9329-4E4B-8895-BDFE6E6DFE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16707" y="2350214"/>
            <a:ext cx="1371600" cy="1371600"/>
          </a:xfrm>
          <a:prstGeom prst="rect">
            <a:avLst/>
          </a:prstGeom>
        </p:spPr>
      </p:pic>
      <p:pic>
        <p:nvPicPr>
          <p:cNvPr id="10" name="Graphic 9" descr="Help">
            <a:extLst>
              <a:ext uri="{FF2B5EF4-FFF2-40B4-BE49-F238E27FC236}">
                <a16:creationId xmlns:a16="http://schemas.microsoft.com/office/drawing/2014/main" id="{076A9E0E-E65A-4FBE-BE60-22B6EE6DC5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63575" y="2350214"/>
            <a:ext cx="1371600" cy="1371600"/>
          </a:xfrm>
          <a:prstGeom prst="rect">
            <a:avLst/>
          </a:prstGeom>
        </p:spPr>
      </p:pic>
      <p:pic>
        <p:nvPicPr>
          <p:cNvPr id="12" name="Graphic 11" descr="Information">
            <a:extLst>
              <a:ext uri="{FF2B5EF4-FFF2-40B4-BE49-F238E27FC236}">
                <a16:creationId xmlns:a16="http://schemas.microsoft.com/office/drawing/2014/main" id="{F54AA817-DEDA-4EBB-BDDB-8884043697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10443" y="2350214"/>
            <a:ext cx="1371600" cy="1371600"/>
          </a:xfrm>
          <a:prstGeom prst="rect">
            <a:avLst/>
          </a:prstGeom>
        </p:spPr>
      </p:pic>
      <p:pic>
        <p:nvPicPr>
          <p:cNvPr id="3" name="Graphic 2" descr="Raised Hand">
            <a:extLst>
              <a:ext uri="{FF2B5EF4-FFF2-40B4-BE49-F238E27FC236}">
                <a16:creationId xmlns:a16="http://schemas.microsoft.com/office/drawing/2014/main" id="{787BAD60-1E4C-4F04-93FE-42D4FF4B29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58229" y="212185"/>
            <a:ext cx="1371600" cy="1371600"/>
          </a:xfrm>
          <a:prstGeom prst="rect">
            <a:avLst/>
          </a:prstGeom>
        </p:spPr>
      </p:pic>
      <p:pic>
        <p:nvPicPr>
          <p:cNvPr id="7" name="Graphic 6" descr="Key">
            <a:extLst>
              <a:ext uri="{FF2B5EF4-FFF2-40B4-BE49-F238E27FC236}">
                <a16:creationId xmlns:a16="http://schemas.microsoft.com/office/drawing/2014/main" id="{C04234DF-83C7-44C1-8752-FD2AFF97672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829393" y="274504"/>
            <a:ext cx="1371600" cy="1371600"/>
          </a:xfrm>
          <a:prstGeom prst="rect">
            <a:avLst/>
          </a:prstGeom>
        </p:spPr>
      </p:pic>
      <p:pic>
        <p:nvPicPr>
          <p:cNvPr id="11" name="Graphic 10" descr="Bullseye">
            <a:extLst>
              <a:ext uri="{FF2B5EF4-FFF2-40B4-BE49-F238E27FC236}">
                <a16:creationId xmlns:a16="http://schemas.microsoft.com/office/drawing/2014/main" id="{339193A5-4849-4CCD-A752-1F214A74856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931108" y="303625"/>
            <a:ext cx="1371600" cy="1371600"/>
          </a:xfrm>
          <a:prstGeom prst="rect">
            <a:avLst/>
          </a:prstGeom>
        </p:spPr>
      </p:pic>
      <p:pic>
        <p:nvPicPr>
          <p:cNvPr id="14" name="Graphic 13" descr="Clock">
            <a:extLst>
              <a:ext uri="{FF2B5EF4-FFF2-40B4-BE49-F238E27FC236}">
                <a16:creationId xmlns:a16="http://schemas.microsoft.com/office/drawing/2014/main" id="{6939A3C2-2C59-4196-A67C-9EB1156072C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347573" y="320224"/>
            <a:ext cx="1371600" cy="1371600"/>
          </a:xfrm>
          <a:prstGeom prst="rect">
            <a:avLst/>
          </a:prstGeom>
        </p:spPr>
      </p:pic>
      <p:pic>
        <p:nvPicPr>
          <p:cNvPr id="4" name="Graphic 3" descr="Radioactive">
            <a:extLst>
              <a:ext uri="{FF2B5EF4-FFF2-40B4-BE49-F238E27FC236}">
                <a16:creationId xmlns:a16="http://schemas.microsoft.com/office/drawing/2014/main" id="{C884C510-09F9-42B9-86E4-5FA88ED2482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26085" y="274504"/>
            <a:ext cx="1371600" cy="1371600"/>
          </a:xfrm>
          <a:prstGeom prst="rect">
            <a:avLst/>
          </a:prstGeom>
        </p:spPr>
      </p:pic>
      <p:pic>
        <p:nvPicPr>
          <p:cNvPr id="9" name="Graphic 8" descr="Play">
            <a:extLst>
              <a:ext uri="{FF2B5EF4-FFF2-40B4-BE49-F238E27FC236}">
                <a16:creationId xmlns:a16="http://schemas.microsoft.com/office/drawing/2014/main" id="{C3CB6612-40C4-4A19-B294-E7CBE546D3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27669" y="4589980"/>
            <a:ext cx="1371600" cy="1371600"/>
          </a:xfrm>
          <a:prstGeom prst="rect">
            <a:avLst/>
          </a:prstGeom>
        </p:spPr>
      </p:pic>
      <p:pic>
        <p:nvPicPr>
          <p:cNvPr id="15" name="Graphic 14" descr="Power">
            <a:extLst>
              <a:ext uri="{FF2B5EF4-FFF2-40B4-BE49-F238E27FC236}">
                <a16:creationId xmlns:a16="http://schemas.microsoft.com/office/drawing/2014/main" id="{EEA936E5-5B71-4666-A4D9-899F632ED669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663575" y="4513429"/>
            <a:ext cx="1371600" cy="1371600"/>
          </a:xfrm>
          <a:prstGeom prst="rect">
            <a:avLst/>
          </a:prstGeom>
        </p:spPr>
      </p:pic>
      <p:pic>
        <p:nvPicPr>
          <p:cNvPr id="17" name="Graphic 16" descr="Refresh">
            <a:extLst>
              <a:ext uri="{FF2B5EF4-FFF2-40B4-BE49-F238E27FC236}">
                <a16:creationId xmlns:a16="http://schemas.microsoft.com/office/drawing/2014/main" id="{95A82167-F0AF-49C0-8F58-BCEC0A28DB9A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610443" y="4513429"/>
            <a:ext cx="1371600" cy="1371600"/>
          </a:xfrm>
          <a:prstGeom prst="rect">
            <a:avLst/>
          </a:prstGeom>
        </p:spPr>
      </p:pic>
      <p:pic>
        <p:nvPicPr>
          <p:cNvPr id="19" name="Graphic 18" descr="Footprints">
            <a:extLst>
              <a:ext uri="{FF2B5EF4-FFF2-40B4-BE49-F238E27FC236}">
                <a16:creationId xmlns:a16="http://schemas.microsoft.com/office/drawing/2014/main" id="{4DAE5763-2A77-44DA-B979-F3022575D0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749906" y="4589980"/>
            <a:ext cx="1371600" cy="1371600"/>
          </a:xfrm>
          <a:prstGeom prst="rect">
            <a:avLst/>
          </a:prstGeom>
        </p:spPr>
      </p:pic>
      <p:pic>
        <p:nvPicPr>
          <p:cNvPr id="21" name="Graphic 20" descr="Open Folder">
            <a:extLst>
              <a:ext uri="{FF2B5EF4-FFF2-40B4-BE49-F238E27FC236}">
                <a16:creationId xmlns:a16="http://schemas.microsoft.com/office/drawing/2014/main" id="{3BC0B3A6-5B40-48AA-9726-F6D9AE16D14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256133" y="4513429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40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rain in head outline">
            <a:extLst>
              <a:ext uri="{FF2B5EF4-FFF2-40B4-BE49-F238E27FC236}">
                <a16:creationId xmlns:a16="http://schemas.microsoft.com/office/drawing/2014/main" id="{0A0E8AB8-105F-2EEE-E36D-2AD95D4AD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97" y="31709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7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36C3374B136740AA1FAC8BD9D680CC" ma:contentTypeVersion="8" ma:contentTypeDescription="Create a new document." ma:contentTypeScope="" ma:versionID="bb5f9765c2ee82de291520568ce730cf">
  <xsd:schema xmlns:xsd="http://www.w3.org/2001/XMLSchema" xmlns:xs="http://www.w3.org/2001/XMLSchema" xmlns:p="http://schemas.microsoft.com/office/2006/metadata/properties" xmlns:ns2="fe4f0764-13b6-43d6-9aa6-a203ee0661e2" xmlns:ns3="4780e01a-7721-4e99-8773-51722f20653e" targetNamespace="http://schemas.microsoft.com/office/2006/metadata/properties" ma:root="true" ma:fieldsID="5bdb87cdc60a65622afbcf1662c2466e" ns2:_="" ns3:_="">
    <xsd:import namespace="fe4f0764-13b6-43d6-9aa6-a203ee0661e2"/>
    <xsd:import namespace="4780e01a-7721-4e99-8773-51722f2065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4f0764-13b6-43d6-9aa6-a203ee0661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80e01a-7721-4e99-8773-51722f20653e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1541EB-9D45-4EDF-A24F-4E652F2C84D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AC1D2AE-0534-4F42-AEF1-48DC3C015B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64C0517-4C7B-4F95-8005-C71BEBCAFC5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e4f0764-13b6-43d6-9aa6-a203ee0661e2"/>
    <ds:schemaRef ds:uri="4780e01a-7721-4e99-8773-51722f206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Wiehrs Lewis Collier</dc:creator>
  <cp:lastModifiedBy>Lewis Collier</cp:lastModifiedBy>
  <cp:revision>9</cp:revision>
  <dcterms:created xsi:type="dcterms:W3CDTF">2017-09-10T03:02:32Z</dcterms:created>
  <dcterms:modified xsi:type="dcterms:W3CDTF">2025-06-08T23:46:21Z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0x0101006136C3374B136740AA1FAC8BD9D680CC</vt:lpwstr>
  </property>
</Properties>
</file>