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10287000" cx="18288000"/>
  <p:notesSz cx="18288000" cy="10287000"/>
  <p:embeddedFontLst>
    <p:embeddedFont>
      <p:font typeface="Tahoma"/>
      <p:regular r:id="rId38"/>
      <p:bold r:id="rId39"/>
    </p:embeddedFont>
    <p:embeddedFont>
      <p:font typeface="Poppins SemiBold"/>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E286D66-5746-4A32-9128-B82691808219}">
  <a:tblStyle styleId="{0E286D66-5746-4A32-9128-B82691808219}" styleName="Table_0">
    <a:wholeTbl>
      <a:tcTxStyle b="off" i="off">
        <a:font>
          <a:latin typeface="Calibri"/>
          <a:ea typeface="Calibri"/>
          <a:cs typeface="Calibri"/>
        </a:font>
        <a:srgbClr val="000000"/>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oppinsSemiBold-regular.fntdata"/><Relationship Id="rId20" Type="http://schemas.openxmlformats.org/officeDocument/2006/relationships/slide" Target="slides/slide14.xml"/><Relationship Id="rId42" Type="http://schemas.openxmlformats.org/officeDocument/2006/relationships/font" Target="fonts/PoppinsSemiBold-italic.fntdata"/><Relationship Id="rId41" Type="http://schemas.openxmlformats.org/officeDocument/2006/relationships/font" Target="fonts/PoppinsSemiBold-bold.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PoppinsSemiBold-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Tahoma-bold.fntdata"/><Relationship Id="rId16" Type="http://schemas.openxmlformats.org/officeDocument/2006/relationships/slide" Target="slides/slide10.xml"/><Relationship Id="rId38" Type="http://schemas.openxmlformats.org/officeDocument/2006/relationships/font" Target="fonts/Tahoma-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828800" y="4886325"/>
            <a:ext cx="14630400" cy="462915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1:notes"/>
          <p:cNvSpPr txBox="1"/>
          <p:nvPr>
            <p:ph idx="1" type="body"/>
          </p:nvPr>
        </p:nvSpPr>
        <p:spPr>
          <a:xfrm>
            <a:off x="1828800" y="4886325"/>
            <a:ext cx="14630400" cy="46291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0" name="Google Shape;70;p1:notes"/>
          <p:cNvSpPr/>
          <p:nvPr>
            <p:ph idx="2" type="sldImg"/>
          </p:nvPr>
        </p:nvSpPr>
        <p:spPr>
          <a:xfrm>
            <a:off x="5715000" y="771525"/>
            <a:ext cx="6859588" cy="38576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62302975f0_1_1413: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g262302975f0_1_1413:notes"/>
          <p:cNvSpPr/>
          <p:nvPr>
            <p:ph idx="2" type="sldImg"/>
          </p:nvPr>
        </p:nvSpPr>
        <p:spPr>
          <a:xfrm>
            <a:off x="3048600" y="771525"/>
            <a:ext cx="12192600" cy="3858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62302975f0_1_1426: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262302975f0_1_1426:notes"/>
          <p:cNvSpPr/>
          <p:nvPr>
            <p:ph idx="2" type="sldImg"/>
          </p:nvPr>
        </p:nvSpPr>
        <p:spPr>
          <a:xfrm>
            <a:off x="3048600" y="771525"/>
            <a:ext cx="12192600" cy="3858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62302975f0_1_1438: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g262302975f0_1_1438:notes"/>
          <p:cNvSpPr/>
          <p:nvPr>
            <p:ph idx="2" type="sldImg"/>
          </p:nvPr>
        </p:nvSpPr>
        <p:spPr>
          <a:xfrm>
            <a:off x="3048600" y="771525"/>
            <a:ext cx="12192600" cy="3858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62302975f0_1_1455: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g262302975f0_1_1455:notes"/>
          <p:cNvSpPr/>
          <p:nvPr>
            <p:ph idx="2" type="sldImg"/>
          </p:nvPr>
        </p:nvSpPr>
        <p:spPr>
          <a:xfrm>
            <a:off x="3048600" y="771525"/>
            <a:ext cx="12192600" cy="3858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62302975f0_1_1474: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g262302975f0_1_1474:notes"/>
          <p:cNvSpPr/>
          <p:nvPr>
            <p:ph idx="2" type="sldImg"/>
          </p:nvPr>
        </p:nvSpPr>
        <p:spPr>
          <a:xfrm>
            <a:off x="3048600" y="771525"/>
            <a:ext cx="12192600" cy="3858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62302975f0_1_1486: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g262302975f0_1_1486:notes"/>
          <p:cNvSpPr/>
          <p:nvPr>
            <p:ph idx="2" type="sldImg"/>
          </p:nvPr>
        </p:nvSpPr>
        <p:spPr>
          <a:xfrm>
            <a:off x="3048600" y="771525"/>
            <a:ext cx="12192600" cy="3858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62302975f0_1_1500: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g262302975f0_1_1500:notes"/>
          <p:cNvSpPr/>
          <p:nvPr>
            <p:ph idx="2" type="sldImg"/>
          </p:nvPr>
        </p:nvSpPr>
        <p:spPr>
          <a:xfrm>
            <a:off x="3048600" y="771525"/>
            <a:ext cx="12192600" cy="3858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62302975f0_1_1515: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g262302975f0_1_1515:notes"/>
          <p:cNvSpPr/>
          <p:nvPr>
            <p:ph idx="2" type="sldImg"/>
          </p:nvPr>
        </p:nvSpPr>
        <p:spPr>
          <a:xfrm>
            <a:off x="3048600" y="771525"/>
            <a:ext cx="12192600" cy="3858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62302975f0_1_1526: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g262302975f0_1_1526:notes"/>
          <p:cNvSpPr/>
          <p:nvPr>
            <p:ph idx="2" type="sldImg"/>
          </p:nvPr>
        </p:nvSpPr>
        <p:spPr>
          <a:xfrm>
            <a:off x="3048600" y="771525"/>
            <a:ext cx="12192600" cy="3858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62302975f0_1_1538: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g262302975f0_1_1538:notes"/>
          <p:cNvSpPr/>
          <p:nvPr>
            <p:ph idx="2" type="sldImg"/>
          </p:nvPr>
        </p:nvSpPr>
        <p:spPr>
          <a:xfrm>
            <a:off x="3048600" y="771525"/>
            <a:ext cx="12192600" cy="3858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2:notes"/>
          <p:cNvSpPr txBox="1"/>
          <p:nvPr>
            <p:ph idx="1" type="body"/>
          </p:nvPr>
        </p:nvSpPr>
        <p:spPr>
          <a:xfrm>
            <a:off x="1828800" y="4886325"/>
            <a:ext cx="14630400" cy="46291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2:notes"/>
          <p:cNvSpPr/>
          <p:nvPr>
            <p:ph idx="2" type="sldImg"/>
          </p:nvPr>
        </p:nvSpPr>
        <p:spPr>
          <a:xfrm>
            <a:off x="5715000" y="771525"/>
            <a:ext cx="6859588" cy="38576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62302975f0_1_1545: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g262302975f0_1_1545:notes"/>
          <p:cNvSpPr/>
          <p:nvPr>
            <p:ph idx="2" type="sldImg"/>
          </p:nvPr>
        </p:nvSpPr>
        <p:spPr>
          <a:xfrm>
            <a:off x="3048600" y="771525"/>
            <a:ext cx="12192600" cy="3858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62302975f0_1_1553: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g262302975f0_1_1553:notes"/>
          <p:cNvSpPr/>
          <p:nvPr>
            <p:ph idx="2" type="sldImg"/>
          </p:nvPr>
        </p:nvSpPr>
        <p:spPr>
          <a:xfrm>
            <a:off x="3048600" y="771525"/>
            <a:ext cx="12192600" cy="3858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62302975f0_1_1562: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g262302975f0_1_1562:notes"/>
          <p:cNvSpPr/>
          <p:nvPr>
            <p:ph idx="2" type="sldImg"/>
          </p:nvPr>
        </p:nvSpPr>
        <p:spPr>
          <a:xfrm>
            <a:off x="3048600" y="771525"/>
            <a:ext cx="12192600" cy="3858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62302975f0_1_1573: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g262302975f0_1_1573:notes"/>
          <p:cNvSpPr/>
          <p:nvPr>
            <p:ph idx="2" type="sldImg"/>
          </p:nvPr>
        </p:nvSpPr>
        <p:spPr>
          <a:xfrm>
            <a:off x="3048600" y="771525"/>
            <a:ext cx="12192600" cy="3858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99fc15aa0f_0_6:notes"/>
          <p:cNvSpPr txBox="1"/>
          <p:nvPr>
            <p:ph idx="1" type="body"/>
          </p:nvPr>
        </p:nvSpPr>
        <p:spPr>
          <a:xfrm>
            <a:off x="1219200" y="3257550"/>
            <a:ext cx="9753600" cy="3086100"/>
          </a:xfrm>
          <a:prstGeom prst="rect">
            <a:avLst/>
          </a:prstGeom>
          <a:noFill/>
          <a:ln>
            <a:noFill/>
          </a:ln>
        </p:spPr>
        <p:txBody>
          <a:bodyPr anchorCtr="0" anchor="t" bIns="60925" lIns="60925" spcFirstLastPara="1" rIns="60925" wrap="square" tIns="60925">
            <a:noAutofit/>
          </a:bodyPr>
          <a:lstStyle/>
          <a:p>
            <a:pPr indent="-228600" lvl="0" marL="457200" rtl="0" algn="l">
              <a:lnSpc>
                <a:spcPct val="100000"/>
              </a:lnSpc>
              <a:spcBef>
                <a:spcPts val="0"/>
              </a:spcBef>
              <a:spcAft>
                <a:spcPts val="0"/>
              </a:spcAft>
              <a:buSzPts val="1100"/>
              <a:buNone/>
            </a:pPr>
            <a:r>
              <a:t/>
            </a:r>
            <a:endParaRPr/>
          </a:p>
        </p:txBody>
      </p:sp>
      <p:sp>
        <p:nvSpPr>
          <p:cNvPr id="300" name="Google Shape;300;g299fc15aa0f_0_6: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62302975f0_1_1591: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g262302975f0_1_1591:notes"/>
          <p:cNvSpPr/>
          <p:nvPr>
            <p:ph idx="2" type="sldImg"/>
          </p:nvPr>
        </p:nvSpPr>
        <p:spPr>
          <a:xfrm>
            <a:off x="3048600" y="771525"/>
            <a:ext cx="12192600" cy="3858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6120981f25_0_14: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g26120981f25_0_14:notes"/>
          <p:cNvSpPr/>
          <p:nvPr>
            <p:ph idx="2" type="sldImg"/>
          </p:nvPr>
        </p:nvSpPr>
        <p:spPr>
          <a:xfrm>
            <a:off x="3048600" y="771525"/>
            <a:ext cx="12192600" cy="3858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62302975f0_1_1599: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g262302975f0_1_1599:notes"/>
          <p:cNvSpPr/>
          <p:nvPr>
            <p:ph idx="2" type="sldImg"/>
          </p:nvPr>
        </p:nvSpPr>
        <p:spPr>
          <a:xfrm>
            <a:off x="3048600" y="771525"/>
            <a:ext cx="12192600" cy="3858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62302975f0_1_1606: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g262302975f0_1_1606:notes"/>
          <p:cNvSpPr/>
          <p:nvPr>
            <p:ph idx="2" type="sldImg"/>
          </p:nvPr>
        </p:nvSpPr>
        <p:spPr>
          <a:xfrm>
            <a:off x="3048600" y="771525"/>
            <a:ext cx="12192600" cy="3858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62302975f0_1_1614: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g262302975f0_1_1614:notes"/>
          <p:cNvSpPr/>
          <p:nvPr>
            <p:ph idx="2" type="sldImg"/>
          </p:nvPr>
        </p:nvSpPr>
        <p:spPr>
          <a:xfrm>
            <a:off x="3048600" y="771525"/>
            <a:ext cx="12192600" cy="3858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3c03c3c7f1_0_567:notes"/>
          <p:cNvSpPr txBox="1"/>
          <p:nvPr>
            <p:ph idx="1" type="body"/>
          </p:nvPr>
        </p:nvSpPr>
        <p:spPr>
          <a:xfrm>
            <a:off x="1219200" y="3257550"/>
            <a:ext cx="9753600" cy="3086100"/>
          </a:xfrm>
          <a:prstGeom prst="rect">
            <a:avLst/>
          </a:prstGeom>
          <a:noFill/>
          <a:ln>
            <a:noFill/>
          </a:ln>
        </p:spPr>
        <p:txBody>
          <a:bodyPr anchorCtr="0" anchor="t" bIns="60925" lIns="60925" spcFirstLastPara="1" rIns="60925" wrap="square" tIns="60925">
            <a:noAutofit/>
          </a:bodyPr>
          <a:lstStyle/>
          <a:p>
            <a:pPr indent="-228600" lvl="0" marL="457200" rtl="0" algn="l">
              <a:lnSpc>
                <a:spcPct val="100000"/>
              </a:lnSpc>
              <a:spcBef>
                <a:spcPts val="0"/>
              </a:spcBef>
              <a:spcAft>
                <a:spcPts val="0"/>
              </a:spcAft>
              <a:buSzPts val="1100"/>
              <a:buNone/>
            </a:pPr>
            <a:r>
              <a:t/>
            </a:r>
            <a:endParaRPr/>
          </a:p>
        </p:txBody>
      </p:sp>
      <p:sp>
        <p:nvSpPr>
          <p:cNvPr id="97" name="Google Shape;97;g23c03c3c7f1_0_567: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62302975f0_1_1624: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g262302975f0_1_1624:notes"/>
          <p:cNvSpPr/>
          <p:nvPr>
            <p:ph idx="2" type="sldImg"/>
          </p:nvPr>
        </p:nvSpPr>
        <p:spPr>
          <a:xfrm>
            <a:off x="3048600" y="771525"/>
            <a:ext cx="12192600" cy="3858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28:notes"/>
          <p:cNvSpPr txBox="1"/>
          <p:nvPr>
            <p:ph idx="1" type="body"/>
          </p:nvPr>
        </p:nvSpPr>
        <p:spPr>
          <a:xfrm>
            <a:off x="1828800" y="4886325"/>
            <a:ext cx="14630400" cy="46291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9" name="Google Shape;359;p28: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970590ee27_0_67: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g2970590ee27_0_67:notes"/>
          <p:cNvSpPr/>
          <p:nvPr>
            <p:ph idx="2" type="sldImg"/>
          </p:nvPr>
        </p:nvSpPr>
        <p:spPr>
          <a:xfrm>
            <a:off x="3048600" y="771525"/>
            <a:ext cx="12192600" cy="3858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62302975f0_1_1: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g262302975f0_1_1:notes"/>
          <p:cNvSpPr/>
          <p:nvPr>
            <p:ph idx="2" type="sldImg"/>
          </p:nvPr>
        </p:nvSpPr>
        <p:spPr>
          <a:xfrm>
            <a:off x="3048600" y="771525"/>
            <a:ext cx="12192600" cy="3858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62302975f0_1_1363: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g262302975f0_1_1363:notes"/>
          <p:cNvSpPr/>
          <p:nvPr>
            <p:ph idx="2" type="sldImg"/>
          </p:nvPr>
        </p:nvSpPr>
        <p:spPr>
          <a:xfrm>
            <a:off x="3048600" y="771525"/>
            <a:ext cx="12192600" cy="3858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62302975f0_1_1378: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g262302975f0_1_1378:notes"/>
          <p:cNvSpPr/>
          <p:nvPr>
            <p:ph idx="2" type="sldImg"/>
          </p:nvPr>
        </p:nvSpPr>
        <p:spPr>
          <a:xfrm>
            <a:off x="3048600" y="771525"/>
            <a:ext cx="12192600" cy="3858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62302975f0_1_1390: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g262302975f0_1_1390:notes"/>
          <p:cNvSpPr/>
          <p:nvPr>
            <p:ph idx="2" type="sldImg"/>
          </p:nvPr>
        </p:nvSpPr>
        <p:spPr>
          <a:xfrm>
            <a:off x="3048600" y="771525"/>
            <a:ext cx="12192600" cy="3858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62302975f0_1_1400: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g262302975f0_1_1400:notes"/>
          <p:cNvSpPr/>
          <p:nvPr>
            <p:ph idx="2" type="sldImg"/>
          </p:nvPr>
        </p:nvSpPr>
        <p:spPr>
          <a:xfrm>
            <a:off x="3048600" y="771525"/>
            <a:ext cx="12192600" cy="3858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623417" y="1489150"/>
            <a:ext cx="17041200" cy="4105200"/>
          </a:xfrm>
          <a:prstGeom prst="rect">
            <a:avLst/>
          </a:prstGeom>
        </p:spPr>
        <p:txBody>
          <a:bodyPr anchorCtr="0" anchor="b" bIns="182850" lIns="182850" spcFirstLastPara="1" rIns="182850" wrap="square" tIns="182850">
            <a:normAutofit/>
          </a:bodyPr>
          <a:lstStyle>
            <a:lvl1pPr lvl="0" algn="ctr">
              <a:spcBef>
                <a:spcPts val="0"/>
              </a:spcBef>
              <a:spcAft>
                <a:spcPts val="0"/>
              </a:spcAft>
              <a:buSzPts val="10400"/>
              <a:buNone/>
              <a:defRPr sz="10400"/>
            </a:lvl1pPr>
            <a:lvl2pPr lvl="1" algn="ctr">
              <a:spcBef>
                <a:spcPts val="0"/>
              </a:spcBef>
              <a:spcAft>
                <a:spcPts val="0"/>
              </a:spcAft>
              <a:buSzPts val="10400"/>
              <a:buNone/>
              <a:defRPr sz="10400"/>
            </a:lvl2pPr>
            <a:lvl3pPr lvl="2" algn="ctr">
              <a:spcBef>
                <a:spcPts val="0"/>
              </a:spcBef>
              <a:spcAft>
                <a:spcPts val="0"/>
              </a:spcAft>
              <a:buSzPts val="10400"/>
              <a:buNone/>
              <a:defRPr sz="10400"/>
            </a:lvl3pPr>
            <a:lvl4pPr lvl="3" algn="ctr">
              <a:spcBef>
                <a:spcPts val="0"/>
              </a:spcBef>
              <a:spcAft>
                <a:spcPts val="0"/>
              </a:spcAft>
              <a:buSzPts val="10400"/>
              <a:buNone/>
              <a:defRPr sz="10400"/>
            </a:lvl4pPr>
            <a:lvl5pPr lvl="4" algn="ctr">
              <a:spcBef>
                <a:spcPts val="0"/>
              </a:spcBef>
              <a:spcAft>
                <a:spcPts val="0"/>
              </a:spcAft>
              <a:buSzPts val="10400"/>
              <a:buNone/>
              <a:defRPr sz="10400"/>
            </a:lvl5pPr>
            <a:lvl6pPr lvl="5" algn="ctr">
              <a:spcBef>
                <a:spcPts val="0"/>
              </a:spcBef>
              <a:spcAft>
                <a:spcPts val="0"/>
              </a:spcAft>
              <a:buSzPts val="10400"/>
              <a:buNone/>
              <a:defRPr sz="10400"/>
            </a:lvl6pPr>
            <a:lvl7pPr lvl="6" algn="ctr">
              <a:spcBef>
                <a:spcPts val="0"/>
              </a:spcBef>
              <a:spcAft>
                <a:spcPts val="0"/>
              </a:spcAft>
              <a:buSzPts val="10400"/>
              <a:buNone/>
              <a:defRPr sz="10400"/>
            </a:lvl7pPr>
            <a:lvl8pPr lvl="7" algn="ctr">
              <a:spcBef>
                <a:spcPts val="0"/>
              </a:spcBef>
              <a:spcAft>
                <a:spcPts val="0"/>
              </a:spcAft>
              <a:buSzPts val="10400"/>
              <a:buNone/>
              <a:defRPr sz="10400"/>
            </a:lvl8pPr>
            <a:lvl9pPr lvl="8" algn="ctr">
              <a:spcBef>
                <a:spcPts val="0"/>
              </a:spcBef>
              <a:spcAft>
                <a:spcPts val="0"/>
              </a:spcAft>
              <a:buSzPts val="10400"/>
              <a:buNone/>
              <a:defRPr sz="10400"/>
            </a:lvl9pPr>
          </a:lstStyle>
          <a:p/>
        </p:txBody>
      </p:sp>
      <p:sp>
        <p:nvSpPr>
          <p:cNvPr id="11" name="Google Shape;11;p2"/>
          <p:cNvSpPr txBox="1"/>
          <p:nvPr>
            <p:ph idx="1" type="subTitle"/>
          </p:nvPr>
        </p:nvSpPr>
        <p:spPr>
          <a:xfrm>
            <a:off x="623400" y="5668250"/>
            <a:ext cx="17041200" cy="1585200"/>
          </a:xfrm>
          <a:prstGeom prst="rect">
            <a:avLst/>
          </a:prstGeom>
        </p:spPr>
        <p:txBody>
          <a:bodyPr anchorCtr="0" anchor="t" bIns="182850" lIns="182850" spcFirstLastPara="1" rIns="182850" wrap="square" tIns="182850">
            <a:normAutofit/>
          </a:bodyPr>
          <a:lstStyle>
            <a:lvl1pPr lvl="0" algn="ctr">
              <a:lnSpc>
                <a:spcPct val="100000"/>
              </a:lnSpc>
              <a:spcBef>
                <a:spcPts val="0"/>
              </a:spcBef>
              <a:spcAft>
                <a:spcPts val="0"/>
              </a:spcAft>
              <a:buSzPts val="5600"/>
              <a:buNone/>
              <a:defRPr sz="56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p:txBody>
      </p:sp>
      <p:sp>
        <p:nvSpPr>
          <p:cNvPr id="12" name="Google Shape;12;p2"/>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623400" y="2212250"/>
            <a:ext cx="17041200" cy="3927000"/>
          </a:xfrm>
          <a:prstGeom prst="rect">
            <a:avLst/>
          </a:prstGeom>
        </p:spPr>
        <p:txBody>
          <a:bodyPr anchorCtr="0" anchor="b" bIns="182850" lIns="182850" spcFirstLastPara="1" rIns="182850" wrap="square" tIns="182850">
            <a:normAutofit/>
          </a:bodyPr>
          <a:lstStyle>
            <a:lvl1pPr lvl="0" algn="ctr">
              <a:spcBef>
                <a:spcPts val="0"/>
              </a:spcBef>
              <a:spcAft>
                <a:spcPts val="0"/>
              </a:spcAft>
              <a:buSzPts val="24000"/>
              <a:buNone/>
              <a:defRPr sz="24000"/>
            </a:lvl1pPr>
            <a:lvl2pPr lvl="1" algn="ctr">
              <a:spcBef>
                <a:spcPts val="0"/>
              </a:spcBef>
              <a:spcAft>
                <a:spcPts val="0"/>
              </a:spcAft>
              <a:buSzPts val="24000"/>
              <a:buNone/>
              <a:defRPr sz="24000"/>
            </a:lvl2pPr>
            <a:lvl3pPr lvl="2" algn="ctr">
              <a:spcBef>
                <a:spcPts val="0"/>
              </a:spcBef>
              <a:spcAft>
                <a:spcPts val="0"/>
              </a:spcAft>
              <a:buSzPts val="24000"/>
              <a:buNone/>
              <a:defRPr sz="24000"/>
            </a:lvl3pPr>
            <a:lvl4pPr lvl="3" algn="ctr">
              <a:spcBef>
                <a:spcPts val="0"/>
              </a:spcBef>
              <a:spcAft>
                <a:spcPts val="0"/>
              </a:spcAft>
              <a:buSzPts val="24000"/>
              <a:buNone/>
              <a:defRPr sz="24000"/>
            </a:lvl4pPr>
            <a:lvl5pPr lvl="4" algn="ctr">
              <a:spcBef>
                <a:spcPts val="0"/>
              </a:spcBef>
              <a:spcAft>
                <a:spcPts val="0"/>
              </a:spcAft>
              <a:buSzPts val="24000"/>
              <a:buNone/>
              <a:defRPr sz="24000"/>
            </a:lvl5pPr>
            <a:lvl6pPr lvl="5" algn="ctr">
              <a:spcBef>
                <a:spcPts val="0"/>
              </a:spcBef>
              <a:spcAft>
                <a:spcPts val="0"/>
              </a:spcAft>
              <a:buSzPts val="24000"/>
              <a:buNone/>
              <a:defRPr sz="24000"/>
            </a:lvl6pPr>
            <a:lvl7pPr lvl="6" algn="ctr">
              <a:spcBef>
                <a:spcPts val="0"/>
              </a:spcBef>
              <a:spcAft>
                <a:spcPts val="0"/>
              </a:spcAft>
              <a:buSzPts val="24000"/>
              <a:buNone/>
              <a:defRPr sz="24000"/>
            </a:lvl7pPr>
            <a:lvl8pPr lvl="7" algn="ctr">
              <a:spcBef>
                <a:spcPts val="0"/>
              </a:spcBef>
              <a:spcAft>
                <a:spcPts val="0"/>
              </a:spcAft>
              <a:buSzPts val="24000"/>
              <a:buNone/>
              <a:defRPr sz="24000"/>
            </a:lvl8pPr>
            <a:lvl9pPr lvl="8" algn="ctr">
              <a:spcBef>
                <a:spcPts val="0"/>
              </a:spcBef>
              <a:spcAft>
                <a:spcPts val="0"/>
              </a:spcAft>
              <a:buSzPts val="24000"/>
              <a:buNone/>
              <a:defRPr sz="24000"/>
            </a:lvl9pPr>
          </a:lstStyle>
          <a:p>
            <a:r>
              <a:t>xx%</a:t>
            </a:r>
          </a:p>
        </p:txBody>
      </p:sp>
      <p:sp>
        <p:nvSpPr>
          <p:cNvPr id="46" name="Google Shape;46;p11"/>
          <p:cNvSpPr txBox="1"/>
          <p:nvPr>
            <p:ph idx="1" type="body"/>
          </p:nvPr>
        </p:nvSpPr>
        <p:spPr>
          <a:xfrm>
            <a:off x="623400" y="6304450"/>
            <a:ext cx="17041200" cy="2601600"/>
          </a:xfrm>
          <a:prstGeom prst="rect">
            <a:avLst/>
          </a:prstGeom>
        </p:spPr>
        <p:txBody>
          <a:bodyPr anchorCtr="0" anchor="t" bIns="182850" lIns="182850" spcFirstLastPara="1" rIns="182850" wrap="square" tIns="182850">
            <a:normAutofit/>
          </a:bodyPr>
          <a:lstStyle>
            <a:lvl1pPr indent="-457200" lvl="0" marL="457200" algn="ctr">
              <a:spcBef>
                <a:spcPts val="0"/>
              </a:spcBef>
              <a:spcAft>
                <a:spcPts val="0"/>
              </a:spcAft>
              <a:buSzPts val="3600"/>
              <a:buChar char="●"/>
              <a:defRPr/>
            </a:lvl1pPr>
            <a:lvl2pPr indent="-406400" lvl="1" marL="914400" algn="ctr">
              <a:spcBef>
                <a:spcPts val="0"/>
              </a:spcBef>
              <a:spcAft>
                <a:spcPts val="0"/>
              </a:spcAft>
              <a:buSzPts val="2800"/>
              <a:buChar char="○"/>
              <a:defRPr/>
            </a:lvl2pPr>
            <a:lvl3pPr indent="-406400" lvl="2" marL="1371600" algn="ctr">
              <a:spcBef>
                <a:spcPts val="0"/>
              </a:spcBef>
              <a:spcAft>
                <a:spcPts val="0"/>
              </a:spcAft>
              <a:buSzPts val="2800"/>
              <a:buChar char="■"/>
              <a:defRPr/>
            </a:lvl3pPr>
            <a:lvl4pPr indent="-406400" lvl="3" marL="1828800" algn="ctr">
              <a:spcBef>
                <a:spcPts val="0"/>
              </a:spcBef>
              <a:spcAft>
                <a:spcPts val="0"/>
              </a:spcAft>
              <a:buSzPts val="2800"/>
              <a:buChar char="●"/>
              <a:defRPr/>
            </a:lvl4pPr>
            <a:lvl5pPr indent="-406400" lvl="4" marL="2286000" algn="ctr">
              <a:spcBef>
                <a:spcPts val="0"/>
              </a:spcBef>
              <a:spcAft>
                <a:spcPts val="0"/>
              </a:spcAft>
              <a:buSzPts val="2800"/>
              <a:buChar char="○"/>
              <a:defRPr/>
            </a:lvl5pPr>
            <a:lvl6pPr indent="-406400" lvl="5" marL="2743200" algn="ctr">
              <a:spcBef>
                <a:spcPts val="0"/>
              </a:spcBef>
              <a:spcAft>
                <a:spcPts val="0"/>
              </a:spcAft>
              <a:buSzPts val="2800"/>
              <a:buChar char="■"/>
              <a:defRPr/>
            </a:lvl6pPr>
            <a:lvl7pPr indent="-406400" lvl="6" marL="3200400" algn="ctr">
              <a:spcBef>
                <a:spcPts val="0"/>
              </a:spcBef>
              <a:spcAft>
                <a:spcPts val="0"/>
              </a:spcAft>
              <a:buSzPts val="2800"/>
              <a:buChar char="●"/>
              <a:defRPr/>
            </a:lvl7pPr>
            <a:lvl8pPr indent="-406400" lvl="7" marL="3657600" algn="ctr">
              <a:spcBef>
                <a:spcPts val="0"/>
              </a:spcBef>
              <a:spcAft>
                <a:spcPts val="0"/>
              </a:spcAft>
              <a:buSzPts val="2800"/>
              <a:buChar char="○"/>
              <a:defRPr/>
            </a:lvl8pPr>
            <a:lvl9pPr indent="-406400" lvl="8" marL="4114800" algn="ctr">
              <a:spcBef>
                <a:spcPts val="0"/>
              </a:spcBef>
              <a:spcAft>
                <a:spcPts val="0"/>
              </a:spcAft>
              <a:buSzPts val="2800"/>
              <a:buChar char="■"/>
              <a:defRPr/>
            </a:lvl9pPr>
          </a:lstStyle>
          <a:p/>
        </p:txBody>
      </p:sp>
      <p:sp>
        <p:nvSpPr>
          <p:cNvPr id="47" name="Google Shape;47;p11"/>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8983757" y="713732"/>
            <a:ext cx="8588400" cy="859800"/>
          </a:xfrm>
          <a:prstGeom prst="rect">
            <a:avLst/>
          </a:prstGeom>
          <a:noFill/>
          <a:ln>
            <a:noFill/>
          </a:ln>
        </p:spPr>
        <p:txBody>
          <a:bodyPr anchorCtr="0" anchor="t" bIns="0" lIns="0" spcFirstLastPara="1" rIns="0" wrap="square" tIns="0">
            <a:spAutoFit/>
          </a:bodyPr>
          <a:lstStyle>
            <a:lvl1pPr lvl="0" rtl="0" algn="l">
              <a:lnSpc>
                <a:spcPct val="100000"/>
              </a:lnSpc>
              <a:spcBef>
                <a:spcPts val="0"/>
              </a:spcBef>
              <a:spcAft>
                <a:spcPts val="0"/>
              </a:spcAft>
              <a:buSzPts val="1400"/>
              <a:buNone/>
              <a:defRPr b="1" i="0" sz="5450">
                <a:solidFill>
                  <a:schemeClr val="lt1"/>
                </a:solidFill>
                <a:latin typeface="Trebuchet MS"/>
                <a:ea typeface="Trebuchet MS"/>
                <a:cs typeface="Trebuchet MS"/>
                <a:sym typeface="Trebuchet MS"/>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2" name="Google Shape;52;p13"/>
          <p:cNvSpPr txBox="1"/>
          <p:nvPr>
            <p:ph idx="1" type="body"/>
          </p:nvPr>
        </p:nvSpPr>
        <p:spPr>
          <a:xfrm>
            <a:off x="9131300" y="2931350"/>
            <a:ext cx="7578600" cy="5523900"/>
          </a:xfrm>
          <a:prstGeom prst="rect">
            <a:avLst/>
          </a:prstGeom>
          <a:noFill/>
          <a:ln>
            <a:noFill/>
          </a:ln>
        </p:spPr>
        <p:txBody>
          <a:bodyPr anchorCtr="0" anchor="t" bIns="0" lIns="0" spcFirstLastPara="1" rIns="0" wrap="square" tIns="0">
            <a:spAutoFit/>
          </a:bodyPr>
          <a:lstStyle>
            <a:lvl1pPr indent="-228600" lvl="0" marL="457200" rtl="0" algn="l">
              <a:lnSpc>
                <a:spcPct val="100000"/>
              </a:lnSpc>
              <a:spcBef>
                <a:spcPts val="0"/>
              </a:spcBef>
              <a:spcAft>
                <a:spcPts val="0"/>
              </a:spcAft>
              <a:buSzPts val="1400"/>
              <a:buNone/>
              <a:defRPr b="1" i="0" sz="9600">
                <a:solidFill>
                  <a:srgbClr val="262626"/>
                </a:solidFill>
                <a:latin typeface="Georgia"/>
                <a:ea typeface="Georgia"/>
                <a:cs typeface="Georgia"/>
                <a:sym typeface="Georgia"/>
              </a:defRPr>
            </a:lvl1pPr>
            <a:lvl2pPr indent="-228600" lvl="1" marL="914400" rtl="0" algn="l">
              <a:lnSpc>
                <a:spcPct val="100000"/>
              </a:lnSpc>
              <a:spcBef>
                <a:spcPts val="0"/>
              </a:spcBef>
              <a:spcAft>
                <a:spcPts val="0"/>
              </a:spcAft>
              <a:buSzPts val="1400"/>
              <a:buNone/>
              <a:defRPr/>
            </a:lvl2pPr>
            <a:lvl3pPr indent="-228600" lvl="2" marL="1371600" rtl="0" algn="l">
              <a:lnSpc>
                <a:spcPct val="100000"/>
              </a:lnSpc>
              <a:spcBef>
                <a:spcPts val="0"/>
              </a:spcBef>
              <a:spcAft>
                <a:spcPts val="0"/>
              </a:spcAft>
              <a:buSzPts val="1400"/>
              <a:buNone/>
              <a:defRPr/>
            </a:lvl3pPr>
            <a:lvl4pPr indent="-228600" lvl="3" marL="1828800" rtl="0" algn="l">
              <a:lnSpc>
                <a:spcPct val="100000"/>
              </a:lnSpc>
              <a:spcBef>
                <a:spcPts val="0"/>
              </a:spcBef>
              <a:spcAft>
                <a:spcPts val="0"/>
              </a:spcAft>
              <a:buSzPts val="1400"/>
              <a:buNone/>
              <a:defRPr/>
            </a:lvl4pPr>
            <a:lvl5pPr indent="-228600" lvl="4" marL="2286000" rtl="0" algn="l">
              <a:lnSpc>
                <a:spcPct val="100000"/>
              </a:lnSpc>
              <a:spcBef>
                <a:spcPts val="0"/>
              </a:spcBef>
              <a:spcAft>
                <a:spcPts val="0"/>
              </a:spcAft>
              <a:buSzPts val="1400"/>
              <a:buNone/>
              <a:defRPr/>
            </a:lvl5pPr>
            <a:lvl6pPr indent="-228600" lvl="5" marL="2743200" rtl="0" algn="l">
              <a:lnSpc>
                <a:spcPct val="100000"/>
              </a:lnSpc>
              <a:spcBef>
                <a:spcPts val="0"/>
              </a:spcBef>
              <a:spcAft>
                <a:spcPts val="0"/>
              </a:spcAft>
              <a:buSzPts val="1400"/>
              <a:buNone/>
              <a:defRPr/>
            </a:lvl6pPr>
            <a:lvl7pPr indent="-228600" lvl="6" marL="3200400" rtl="0" algn="l">
              <a:lnSpc>
                <a:spcPct val="100000"/>
              </a:lnSpc>
              <a:spcBef>
                <a:spcPts val="0"/>
              </a:spcBef>
              <a:spcAft>
                <a:spcPts val="0"/>
              </a:spcAft>
              <a:buSzPts val="1400"/>
              <a:buNone/>
              <a:defRPr/>
            </a:lvl7pPr>
            <a:lvl8pPr indent="-228600" lvl="7" marL="3657600" rtl="0" algn="l">
              <a:lnSpc>
                <a:spcPct val="100000"/>
              </a:lnSpc>
              <a:spcBef>
                <a:spcPts val="0"/>
              </a:spcBef>
              <a:spcAft>
                <a:spcPts val="0"/>
              </a:spcAft>
              <a:buSzPts val="1400"/>
              <a:buNone/>
              <a:defRPr/>
            </a:lvl8pPr>
            <a:lvl9pPr indent="-228600" lvl="8" marL="4114800" rtl="0" algn="l">
              <a:lnSpc>
                <a:spcPct val="100000"/>
              </a:lnSpc>
              <a:spcBef>
                <a:spcPts val="0"/>
              </a:spcBef>
              <a:spcAft>
                <a:spcPts val="0"/>
              </a:spcAft>
              <a:buSzPts val="1400"/>
              <a:buNone/>
              <a:defRPr/>
            </a:lvl9pPr>
          </a:lstStyle>
          <a:p/>
        </p:txBody>
      </p:sp>
      <p:sp>
        <p:nvSpPr>
          <p:cNvPr id="53" name="Google Shape;53;p13"/>
          <p:cNvSpPr txBox="1"/>
          <p:nvPr>
            <p:ph idx="11" type="ftr"/>
          </p:nvPr>
        </p:nvSpPr>
        <p:spPr>
          <a:xfrm>
            <a:off x="6217920" y="9566910"/>
            <a:ext cx="5852100" cy="514500"/>
          </a:xfrm>
          <a:prstGeom prst="rect">
            <a:avLst/>
          </a:prstGeom>
          <a:noFill/>
          <a:ln>
            <a:noFill/>
          </a:ln>
        </p:spPr>
        <p:txBody>
          <a:bodyPr anchorCtr="0" anchor="t" bIns="0" lIns="0" spcFirstLastPara="1" rIns="0" wrap="square" tIns="0">
            <a:spAutoFit/>
          </a:bodyPr>
          <a:lstStyle>
            <a:lvl1pPr lvl="0" rtl="0" algn="ctr">
              <a:lnSpc>
                <a:spcPct val="100000"/>
              </a:lnSpc>
              <a:spcBef>
                <a:spcPts val="0"/>
              </a:spcBef>
              <a:spcAft>
                <a:spcPts val="0"/>
              </a:spcAft>
              <a:buSzPts val="1400"/>
              <a:buNone/>
              <a:defRPr>
                <a:solidFill>
                  <a:srgbClr val="888888"/>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4" name="Google Shape;54;p13"/>
          <p:cNvSpPr txBox="1"/>
          <p:nvPr>
            <p:ph idx="10" type="dt"/>
          </p:nvPr>
        </p:nvSpPr>
        <p:spPr>
          <a:xfrm>
            <a:off x="914400" y="9566910"/>
            <a:ext cx="4206300" cy="514500"/>
          </a:xfrm>
          <a:prstGeom prst="rect">
            <a:avLst/>
          </a:prstGeom>
          <a:noFill/>
          <a:ln>
            <a:noFill/>
          </a:ln>
        </p:spPr>
        <p:txBody>
          <a:bodyPr anchorCtr="0" anchor="t" bIns="0" lIns="0" spcFirstLastPara="1" rIns="0" wrap="square" tIns="0">
            <a:spAutoFit/>
          </a:bodyPr>
          <a:lstStyle>
            <a:lvl1pPr lvl="0" rtl="0" algn="l">
              <a:lnSpc>
                <a:spcPct val="100000"/>
              </a:lnSpc>
              <a:spcBef>
                <a:spcPts val="0"/>
              </a:spcBef>
              <a:spcAft>
                <a:spcPts val="0"/>
              </a:spcAft>
              <a:buSzPts val="1400"/>
              <a:buNone/>
              <a:defRPr>
                <a:solidFill>
                  <a:srgbClr val="888888"/>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5" name="Google Shape;55;p13"/>
          <p:cNvSpPr txBox="1"/>
          <p:nvPr>
            <p:ph idx="12" type="sldNum"/>
          </p:nvPr>
        </p:nvSpPr>
        <p:spPr>
          <a:xfrm>
            <a:off x="13167361" y="9566910"/>
            <a:ext cx="4206300" cy="277200"/>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56" name="Shape 56"/>
        <p:cNvGrpSpPr/>
        <p:nvPr/>
      </p:nvGrpSpPr>
      <p:grpSpPr>
        <a:xfrm>
          <a:off x="0" y="0"/>
          <a:ext cx="0" cy="0"/>
          <a:chOff x="0" y="0"/>
          <a:chExt cx="0" cy="0"/>
        </a:xfrm>
      </p:grpSpPr>
      <p:sp>
        <p:nvSpPr>
          <p:cNvPr id="57" name="Google Shape;57;p14"/>
          <p:cNvSpPr txBox="1"/>
          <p:nvPr>
            <p:ph type="ctrTitle"/>
          </p:nvPr>
        </p:nvSpPr>
        <p:spPr>
          <a:xfrm>
            <a:off x="3259931" y="381764"/>
            <a:ext cx="11768100" cy="738600"/>
          </a:xfrm>
          <a:prstGeom prst="rect">
            <a:avLst/>
          </a:prstGeom>
          <a:noFill/>
          <a:ln>
            <a:noFill/>
          </a:ln>
        </p:spPr>
        <p:txBody>
          <a:bodyPr anchorCtr="0" anchor="t" bIns="0" lIns="0" spcFirstLastPara="1" rIns="0" wrap="square" tIns="0">
            <a:spAutoFit/>
          </a:bodyPr>
          <a:lstStyle>
            <a:lvl1pPr lvl="0" rtl="0" algn="l">
              <a:lnSpc>
                <a:spcPct val="100000"/>
              </a:lnSpc>
              <a:spcBef>
                <a:spcPts val="0"/>
              </a:spcBef>
              <a:spcAft>
                <a:spcPts val="0"/>
              </a:spcAft>
              <a:buSzPts val="1400"/>
              <a:buNone/>
              <a:defRPr b="0" i="0" sz="4800">
                <a:solidFill>
                  <a:srgbClr val="3F3F3F"/>
                </a:solidFill>
                <a:latin typeface="Tahoma"/>
                <a:ea typeface="Tahoma"/>
                <a:cs typeface="Tahoma"/>
                <a:sym typeface="Tahoma"/>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8" name="Google Shape;58;p14"/>
          <p:cNvSpPr txBox="1"/>
          <p:nvPr>
            <p:ph idx="1" type="subTitle"/>
          </p:nvPr>
        </p:nvSpPr>
        <p:spPr>
          <a:xfrm>
            <a:off x="2743200" y="5760720"/>
            <a:ext cx="12801600" cy="1477200"/>
          </a:xfrm>
          <a:prstGeom prst="rect">
            <a:avLst/>
          </a:prstGeom>
          <a:noFill/>
          <a:ln>
            <a:noFill/>
          </a:ln>
        </p:spPr>
        <p:txBody>
          <a:bodyPr anchorCtr="0" anchor="t" bIns="0" lIns="0" spcFirstLastPara="1" rIns="0" wrap="square" tIns="0">
            <a:spAutoFit/>
          </a:bodyPr>
          <a:lstStyle>
            <a:lvl1pPr lvl="0" rtl="0" algn="l">
              <a:lnSpc>
                <a:spcPct val="100000"/>
              </a:lnSpc>
              <a:spcBef>
                <a:spcPts val="0"/>
              </a:spcBef>
              <a:spcAft>
                <a:spcPts val="0"/>
              </a:spcAft>
              <a:buSzPts val="1400"/>
              <a:buChar char="●"/>
              <a:defRPr/>
            </a:lvl1pPr>
            <a:lvl2pPr lvl="1" rtl="0" algn="l">
              <a:lnSpc>
                <a:spcPct val="100000"/>
              </a:lnSpc>
              <a:spcBef>
                <a:spcPts val="0"/>
              </a:spcBef>
              <a:spcAft>
                <a:spcPts val="0"/>
              </a:spcAft>
              <a:buSzPts val="1400"/>
              <a:buChar char="○"/>
              <a:defRPr/>
            </a:lvl2pPr>
            <a:lvl3pPr lvl="2" rtl="0" algn="l">
              <a:lnSpc>
                <a:spcPct val="100000"/>
              </a:lnSpc>
              <a:spcBef>
                <a:spcPts val="0"/>
              </a:spcBef>
              <a:spcAft>
                <a:spcPts val="0"/>
              </a:spcAft>
              <a:buSzPts val="1400"/>
              <a:buChar char="■"/>
              <a:defRPr/>
            </a:lvl3pPr>
            <a:lvl4pPr lvl="3" rtl="0" algn="l">
              <a:lnSpc>
                <a:spcPct val="100000"/>
              </a:lnSpc>
              <a:spcBef>
                <a:spcPts val="0"/>
              </a:spcBef>
              <a:spcAft>
                <a:spcPts val="0"/>
              </a:spcAft>
              <a:buSzPts val="1400"/>
              <a:buChar char="●"/>
              <a:defRPr/>
            </a:lvl4pPr>
            <a:lvl5pPr lvl="4" rtl="0" algn="l">
              <a:lnSpc>
                <a:spcPct val="100000"/>
              </a:lnSpc>
              <a:spcBef>
                <a:spcPts val="0"/>
              </a:spcBef>
              <a:spcAft>
                <a:spcPts val="0"/>
              </a:spcAft>
              <a:buSzPts val="1400"/>
              <a:buChar char="○"/>
              <a:defRPr/>
            </a:lvl5pPr>
            <a:lvl6pPr lvl="5" rtl="0" algn="l">
              <a:lnSpc>
                <a:spcPct val="100000"/>
              </a:lnSpc>
              <a:spcBef>
                <a:spcPts val="0"/>
              </a:spcBef>
              <a:spcAft>
                <a:spcPts val="0"/>
              </a:spcAft>
              <a:buSzPts val="1400"/>
              <a:buChar char="■"/>
              <a:defRPr/>
            </a:lvl6pPr>
            <a:lvl7pPr lvl="6" rtl="0" algn="l">
              <a:lnSpc>
                <a:spcPct val="100000"/>
              </a:lnSpc>
              <a:spcBef>
                <a:spcPts val="0"/>
              </a:spcBef>
              <a:spcAft>
                <a:spcPts val="0"/>
              </a:spcAft>
              <a:buSzPts val="1400"/>
              <a:buChar char="●"/>
              <a:defRPr/>
            </a:lvl7pPr>
            <a:lvl8pPr lvl="7" rtl="0" algn="l">
              <a:lnSpc>
                <a:spcPct val="100000"/>
              </a:lnSpc>
              <a:spcBef>
                <a:spcPts val="0"/>
              </a:spcBef>
              <a:spcAft>
                <a:spcPts val="0"/>
              </a:spcAft>
              <a:buSzPts val="1400"/>
              <a:buChar char="○"/>
              <a:defRPr/>
            </a:lvl8pPr>
            <a:lvl9pPr lvl="8" rtl="0" algn="l">
              <a:lnSpc>
                <a:spcPct val="100000"/>
              </a:lnSpc>
              <a:spcBef>
                <a:spcPts val="0"/>
              </a:spcBef>
              <a:spcAft>
                <a:spcPts val="0"/>
              </a:spcAft>
              <a:buSzPts val="1400"/>
              <a:buChar char="■"/>
              <a:defRPr/>
            </a:lvl9pPr>
          </a:lstStyle>
          <a:p/>
        </p:txBody>
      </p:sp>
      <p:sp>
        <p:nvSpPr>
          <p:cNvPr id="59" name="Google Shape;59;p14"/>
          <p:cNvSpPr txBox="1"/>
          <p:nvPr>
            <p:ph idx="11" type="ftr"/>
          </p:nvPr>
        </p:nvSpPr>
        <p:spPr>
          <a:xfrm>
            <a:off x="9326880" y="14350366"/>
            <a:ext cx="8778300" cy="151200"/>
          </a:xfrm>
          <a:prstGeom prst="rect">
            <a:avLst/>
          </a:prstGeom>
          <a:noFill/>
          <a:ln>
            <a:noFill/>
          </a:ln>
        </p:spPr>
        <p:txBody>
          <a:bodyPr anchorCtr="0" anchor="t" bIns="0" lIns="0" spcFirstLastPara="1" rIns="0" wrap="square" tIns="0">
            <a:spAutoFit/>
          </a:bodyPr>
          <a:lstStyle>
            <a:lvl1pPr lvl="0" rtl="0" algn="ctr">
              <a:lnSpc>
                <a:spcPct val="100000"/>
              </a:lnSpc>
              <a:spcBef>
                <a:spcPts val="0"/>
              </a:spcBef>
              <a:spcAft>
                <a:spcPts val="0"/>
              </a:spcAft>
              <a:buSzPts val="1400"/>
              <a:buChar char="●"/>
              <a:defRPr b="0" i="1" sz="900">
                <a:solidFill>
                  <a:srgbClr val="7F7F7F"/>
                </a:solidFill>
                <a:latin typeface="Calibri"/>
                <a:ea typeface="Calibri"/>
                <a:cs typeface="Calibri"/>
                <a:sym typeface="Calibri"/>
              </a:defRPr>
            </a:lvl1pPr>
            <a:lvl2pPr lvl="1" rtl="0" algn="l">
              <a:lnSpc>
                <a:spcPct val="100000"/>
              </a:lnSpc>
              <a:spcBef>
                <a:spcPts val="0"/>
              </a:spcBef>
              <a:spcAft>
                <a:spcPts val="0"/>
              </a:spcAft>
              <a:buSzPts val="1400"/>
              <a:buChar char="○"/>
              <a:defRPr/>
            </a:lvl2pPr>
            <a:lvl3pPr lvl="2" rtl="0" algn="l">
              <a:lnSpc>
                <a:spcPct val="100000"/>
              </a:lnSpc>
              <a:spcBef>
                <a:spcPts val="0"/>
              </a:spcBef>
              <a:spcAft>
                <a:spcPts val="0"/>
              </a:spcAft>
              <a:buSzPts val="1400"/>
              <a:buChar char="■"/>
              <a:defRPr/>
            </a:lvl3pPr>
            <a:lvl4pPr lvl="3" rtl="0" algn="l">
              <a:lnSpc>
                <a:spcPct val="100000"/>
              </a:lnSpc>
              <a:spcBef>
                <a:spcPts val="0"/>
              </a:spcBef>
              <a:spcAft>
                <a:spcPts val="0"/>
              </a:spcAft>
              <a:buSzPts val="1400"/>
              <a:buChar char="●"/>
              <a:defRPr/>
            </a:lvl4pPr>
            <a:lvl5pPr lvl="4" rtl="0" algn="l">
              <a:lnSpc>
                <a:spcPct val="100000"/>
              </a:lnSpc>
              <a:spcBef>
                <a:spcPts val="0"/>
              </a:spcBef>
              <a:spcAft>
                <a:spcPts val="0"/>
              </a:spcAft>
              <a:buSzPts val="1400"/>
              <a:buChar char="○"/>
              <a:defRPr/>
            </a:lvl5pPr>
            <a:lvl6pPr lvl="5" rtl="0" algn="l">
              <a:lnSpc>
                <a:spcPct val="100000"/>
              </a:lnSpc>
              <a:spcBef>
                <a:spcPts val="0"/>
              </a:spcBef>
              <a:spcAft>
                <a:spcPts val="0"/>
              </a:spcAft>
              <a:buSzPts val="1400"/>
              <a:buChar char="■"/>
              <a:defRPr/>
            </a:lvl6pPr>
            <a:lvl7pPr lvl="6" rtl="0" algn="l">
              <a:lnSpc>
                <a:spcPct val="100000"/>
              </a:lnSpc>
              <a:spcBef>
                <a:spcPts val="0"/>
              </a:spcBef>
              <a:spcAft>
                <a:spcPts val="0"/>
              </a:spcAft>
              <a:buSzPts val="1400"/>
              <a:buChar char="●"/>
              <a:defRPr/>
            </a:lvl7pPr>
            <a:lvl8pPr lvl="7" rtl="0" algn="l">
              <a:lnSpc>
                <a:spcPct val="100000"/>
              </a:lnSpc>
              <a:spcBef>
                <a:spcPts val="0"/>
              </a:spcBef>
              <a:spcAft>
                <a:spcPts val="0"/>
              </a:spcAft>
              <a:buSzPts val="1400"/>
              <a:buChar char="○"/>
              <a:defRPr/>
            </a:lvl8pPr>
            <a:lvl9pPr lvl="8" rtl="0" algn="l">
              <a:lnSpc>
                <a:spcPct val="100000"/>
              </a:lnSpc>
              <a:spcBef>
                <a:spcPts val="0"/>
              </a:spcBef>
              <a:spcAft>
                <a:spcPts val="0"/>
              </a:spcAft>
              <a:buSzPts val="1400"/>
              <a:buChar char="■"/>
              <a:defRPr/>
            </a:lvl9pPr>
          </a:lstStyle>
          <a:p/>
        </p:txBody>
      </p:sp>
      <p:sp>
        <p:nvSpPr>
          <p:cNvPr id="60" name="Google Shape;60;p14"/>
          <p:cNvSpPr txBox="1"/>
          <p:nvPr>
            <p:ph idx="10" type="dt"/>
          </p:nvPr>
        </p:nvSpPr>
        <p:spPr>
          <a:xfrm>
            <a:off x="914400" y="9566910"/>
            <a:ext cx="4206300" cy="276900"/>
          </a:xfrm>
          <a:prstGeom prst="rect">
            <a:avLst/>
          </a:prstGeom>
          <a:noFill/>
          <a:ln>
            <a:noFill/>
          </a:ln>
        </p:spPr>
        <p:txBody>
          <a:bodyPr anchorCtr="0" anchor="t" bIns="0" lIns="0" spcFirstLastPara="1" rIns="0" wrap="square" tIns="0">
            <a:spAutoFit/>
          </a:bodyPr>
          <a:lstStyle>
            <a:lvl1pPr lvl="0" rtl="0" algn="l">
              <a:lnSpc>
                <a:spcPct val="100000"/>
              </a:lnSpc>
              <a:spcBef>
                <a:spcPts val="0"/>
              </a:spcBef>
              <a:spcAft>
                <a:spcPts val="0"/>
              </a:spcAft>
              <a:buSzPts val="1400"/>
              <a:buChar char="●"/>
              <a:defRPr>
                <a:solidFill>
                  <a:srgbClr val="888888"/>
                </a:solidFill>
              </a:defRPr>
            </a:lvl1pPr>
            <a:lvl2pPr lvl="1" rtl="0" algn="l">
              <a:lnSpc>
                <a:spcPct val="100000"/>
              </a:lnSpc>
              <a:spcBef>
                <a:spcPts val="0"/>
              </a:spcBef>
              <a:spcAft>
                <a:spcPts val="0"/>
              </a:spcAft>
              <a:buSzPts val="1400"/>
              <a:buChar char="○"/>
              <a:defRPr/>
            </a:lvl2pPr>
            <a:lvl3pPr lvl="2" rtl="0" algn="l">
              <a:lnSpc>
                <a:spcPct val="100000"/>
              </a:lnSpc>
              <a:spcBef>
                <a:spcPts val="0"/>
              </a:spcBef>
              <a:spcAft>
                <a:spcPts val="0"/>
              </a:spcAft>
              <a:buSzPts val="1400"/>
              <a:buChar char="■"/>
              <a:defRPr/>
            </a:lvl3pPr>
            <a:lvl4pPr lvl="3" rtl="0" algn="l">
              <a:lnSpc>
                <a:spcPct val="100000"/>
              </a:lnSpc>
              <a:spcBef>
                <a:spcPts val="0"/>
              </a:spcBef>
              <a:spcAft>
                <a:spcPts val="0"/>
              </a:spcAft>
              <a:buSzPts val="1400"/>
              <a:buChar char="●"/>
              <a:defRPr/>
            </a:lvl4pPr>
            <a:lvl5pPr lvl="4" rtl="0" algn="l">
              <a:lnSpc>
                <a:spcPct val="100000"/>
              </a:lnSpc>
              <a:spcBef>
                <a:spcPts val="0"/>
              </a:spcBef>
              <a:spcAft>
                <a:spcPts val="0"/>
              </a:spcAft>
              <a:buSzPts val="1400"/>
              <a:buChar char="○"/>
              <a:defRPr/>
            </a:lvl5pPr>
            <a:lvl6pPr lvl="5" rtl="0" algn="l">
              <a:lnSpc>
                <a:spcPct val="100000"/>
              </a:lnSpc>
              <a:spcBef>
                <a:spcPts val="0"/>
              </a:spcBef>
              <a:spcAft>
                <a:spcPts val="0"/>
              </a:spcAft>
              <a:buSzPts val="1400"/>
              <a:buChar char="■"/>
              <a:defRPr/>
            </a:lvl6pPr>
            <a:lvl7pPr lvl="6" rtl="0" algn="l">
              <a:lnSpc>
                <a:spcPct val="100000"/>
              </a:lnSpc>
              <a:spcBef>
                <a:spcPts val="0"/>
              </a:spcBef>
              <a:spcAft>
                <a:spcPts val="0"/>
              </a:spcAft>
              <a:buSzPts val="1400"/>
              <a:buChar char="●"/>
              <a:defRPr/>
            </a:lvl7pPr>
            <a:lvl8pPr lvl="7" rtl="0" algn="l">
              <a:lnSpc>
                <a:spcPct val="100000"/>
              </a:lnSpc>
              <a:spcBef>
                <a:spcPts val="0"/>
              </a:spcBef>
              <a:spcAft>
                <a:spcPts val="0"/>
              </a:spcAft>
              <a:buSzPts val="1400"/>
              <a:buChar char="○"/>
              <a:defRPr/>
            </a:lvl8pPr>
            <a:lvl9pPr lvl="8" rtl="0" algn="l">
              <a:lnSpc>
                <a:spcPct val="100000"/>
              </a:lnSpc>
              <a:spcBef>
                <a:spcPts val="0"/>
              </a:spcBef>
              <a:spcAft>
                <a:spcPts val="0"/>
              </a:spcAft>
              <a:buSzPts val="1400"/>
              <a:buChar char="■"/>
              <a:defRPr/>
            </a:lvl9pPr>
          </a:lstStyle>
          <a:p/>
        </p:txBody>
      </p:sp>
      <p:sp>
        <p:nvSpPr>
          <p:cNvPr id="61" name="Google Shape;61;p14"/>
          <p:cNvSpPr txBox="1"/>
          <p:nvPr>
            <p:ph idx="12" type="sldNum"/>
          </p:nvPr>
        </p:nvSpPr>
        <p:spPr>
          <a:xfrm>
            <a:off x="13167361" y="9566910"/>
            <a:ext cx="4206300" cy="307800"/>
          </a:xfrm>
          <a:prstGeom prst="rect">
            <a:avLst/>
          </a:prstGeom>
          <a:noFill/>
          <a:ln>
            <a:noFill/>
          </a:ln>
        </p:spPr>
        <p:txBody>
          <a:bodyPr anchorCtr="0" anchor="t" bIns="0" lIns="0" spcFirstLastPara="1" rIns="0" wrap="square" tIns="0">
            <a:spAutoFit/>
          </a:bodyPr>
          <a:lstStyle>
            <a:lvl1pPr indent="0" lvl="0" marL="0" rtl="0" algn="r">
              <a:lnSpc>
                <a:spcPct val="100000"/>
              </a:lnSpc>
              <a:spcBef>
                <a:spcPts val="0"/>
              </a:spcBef>
              <a:spcAft>
                <a:spcPts val="0"/>
              </a:spcAft>
              <a:buSzPts val="1800"/>
              <a:buNone/>
              <a:defRPr>
                <a:solidFill>
                  <a:srgbClr val="888888"/>
                </a:solidFill>
              </a:defRPr>
            </a:lvl1pPr>
            <a:lvl2pPr indent="0" lvl="1" marL="0" rtl="0" algn="r">
              <a:lnSpc>
                <a:spcPct val="100000"/>
              </a:lnSpc>
              <a:spcBef>
                <a:spcPts val="0"/>
              </a:spcBef>
              <a:spcAft>
                <a:spcPts val="0"/>
              </a:spcAft>
              <a:buSzPts val="1800"/>
              <a:buNone/>
              <a:defRPr>
                <a:solidFill>
                  <a:srgbClr val="888888"/>
                </a:solidFill>
              </a:defRPr>
            </a:lvl2pPr>
            <a:lvl3pPr indent="0" lvl="2" marL="0" rtl="0" algn="r">
              <a:lnSpc>
                <a:spcPct val="100000"/>
              </a:lnSpc>
              <a:spcBef>
                <a:spcPts val="0"/>
              </a:spcBef>
              <a:spcAft>
                <a:spcPts val="0"/>
              </a:spcAft>
              <a:buSzPts val="1800"/>
              <a:buNone/>
              <a:defRPr>
                <a:solidFill>
                  <a:srgbClr val="888888"/>
                </a:solidFill>
              </a:defRPr>
            </a:lvl3pPr>
            <a:lvl4pPr indent="0" lvl="3" marL="0" rtl="0" algn="r">
              <a:lnSpc>
                <a:spcPct val="100000"/>
              </a:lnSpc>
              <a:spcBef>
                <a:spcPts val="0"/>
              </a:spcBef>
              <a:spcAft>
                <a:spcPts val="0"/>
              </a:spcAft>
              <a:buSzPts val="1800"/>
              <a:buNone/>
              <a:defRPr>
                <a:solidFill>
                  <a:srgbClr val="888888"/>
                </a:solidFill>
              </a:defRPr>
            </a:lvl4pPr>
            <a:lvl5pPr indent="0" lvl="4" marL="0" rtl="0" algn="r">
              <a:lnSpc>
                <a:spcPct val="100000"/>
              </a:lnSpc>
              <a:spcBef>
                <a:spcPts val="0"/>
              </a:spcBef>
              <a:spcAft>
                <a:spcPts val="0"/>
              </a:spcAft>
              <a:buSzPts val="1800"/>
              <a:buNone/>
              <a:defRPr>
                <a:solidFill>
                  <a:srgbClr val="888888"/>
                </a:solidFill>
              </a:defRPr>
            </a:lvl5pPr>
            <a:lvl6pPr indent="0" lvl="5" marL="0" rtl="0" algn="r">
              <a:lnSpc>
                <a:spcPct val="100000"/>
              </a:lnSpc>
              <a:spcBef>
                <a:spcPts val="0"/>
              </a:spcBef>
              <a:spcAft>
                <a:spcPts val="0"/>
              </a:spcAft>
              <a:buSzPts val="1800"/>
              <a:buNone/>
              <a:defRPr>
                <a:solidFill>
                  <a:srgbClr val="888888"/>
                </a:solidFill>
              </a:defRPr>
            </a:lvl6pPr>
            <a:lvl7pPr indent="0" lvl="6" marL="0" rtl="0" algn="r">
              <a:lnSpc>
                <a:spcPct val="100000"/>
              </a:lnSpc>
              <a:spcBef>
                <a:spcPts val="0"/>
              </a:spcBef>
              <a:spcAft>
                <a:spcPts val="0"/>
              </a:spcAft>
              <a:buSzPts val="1800"/>
              <a:buNone/>
              <a:defRPr>
                <a:solidFill>
                  <a:srgbClr val="888888"/>
                </a:solidFill>
              </a:defRPr>
            </a:lvl7pPr>
            <a:lvl8pPr indent="0" lvl="7" marL="0" rtl="0" algn="r">
              <a:lnSpc>
                <a:spcPct val="100000"/>
              </a:lnSpc>
              <a:spcBef>
                <a:spcPts val="0"/>
              </a:spcBef>
              <a:spcAft>
                <a:spcPts val="0"/>
              </a:spcAft>
              <a:buSzPts val="1800"/>
              <a:buNone/>
              <a:defRPr>
                <a:solidFill>
                  <a:srgbClr val="888888"/>
                </a:solidFill>
              </a:defRPr>
            </a:lvl8pPr>
            <a:lvl9pPr indent="0" lvl="8" marL="0" rtl="0" algn="r">
              <a:lnSpc>
                <a:spcPct val="100000"/>
              </a:lnSpc>
              <a:spcBef>
                <a:spcPts val="0"/>
              </a:spcBef>
              <a:spcAft>
                <a:spcPts val="0"/>
              </a:spcAft>
              <a:buSzPts val="1800"/>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b="0" i="0" sz="1800" u="none" cap="none" strike="noStrike">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p:cSld name="Title and Content">
    <p:spTree>
      <p:nvGrpSpPr>
        <p:cNvPr id="62" name="Shape 62"/>
        <p:cNvGrpSpPr/>
        <p:nvPr/>
      </p:nvGrpSpPr>
      <p:grpSpPr>
        <a:xfrm>
          <a:off x="0" y="0"/>
          <a:ext cx="0" cy="0"/>
          <a:chOff x="0" y="0"/>
          <a:chExt cx="0" cy="0"/>
        </a:xfrm>
      </p:grpSpPr>
      <p:sp>
        <p:nvSpPr>
          <p:cNvPr id="63" name="Google Shape;63;p15"/>
          <p:cNvSpPr txBox="1"/>
          <p:nvPr>
            <p:ph type="title"/>
          </p:nvPr>
        </p:nvSpPr>
        <p:spPr>
          <a:xfrm>
            <a:off x="6635685" y="386067"/>
            <a:ext cx="5016600" cy="771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5600"/>
              <a:buNone/>
              <a:defRPr b="0" i="0" sz="4800">
                <a:solidFill>
                  <a:srgbClr val="404040"/>
                </a:solidFill>
                <a:latin typeface="Tahoma"/>
                <a:ea typeface="Tahoma"/>
                <a:cs typeface="Tahoma"/>
                <a:sym typeface="Tahoma"/>
              </a:defRPr>
            </a:lvl1pPr>
            <a:lvl2pPr lvl="1" rtl="0">
              <a:spcBef>
                <a:spcPts val="0"/>
              </a:spcBef>
              <a:spcAft>
                <a:spcPts val="0"/>
              </a:spcAft>
              <a:buSzPts val="5600"/>
              <a:buNone/>
              <a:defRPr/>
            </a:lvl2pPr>
            <a:lvl3pPr lvl="2" rtl="0">
              <a:spcBef>
                <a:spcPts val="0"/>
              </a:spcBef>
              <a:spcAft>
                <a:spcPts val="0"/>
              </a:spcAft>
              <a:buSzPts val="5600"/>
              <a:buNone/>
              <a:defRPr/>
            </a:lvl3pPr>
            <a:lvl4pPr lvl="3" rtl="0">
              <a:spcBef>
                <a:spcPts val="0"/>
              </a:spcBef>
              <a:spcAft>
                <a:spcPts val="0"/>
              </a:spcAft>
              <a:buSzPts val="5600"/>
              <a:buNone/>
              <a:defRPr/>
            </a:lvl4pPr>
            <a:lvl5pPr lvl="4" rtl="0">
              <a:spcBef>
                <a:spcPts val="0"/>
              </a:spcBef>
              <a:spcAft>
                <a:spcPts val="0"/>
              </a:spcAft>
              <a:buSzPts val="5600"/>
              <a:buNone/>
              <a:defRPr/>
            </a:lvl5pPr>
            <a:lvl6pPr lvl="5" rtl="0">
              <a:spcBef>
                <a:spcPts val="0"/>
              </a:spcBef>
              <a:spcAft>
                <a:spcPts val="0"/>
              </a:spcAft>
              <a:buSzPts val="5600"/>
              <a:buNone/>
              <a:defRPr/>
            </a:lvl6pPr>
            <a:lvl7pPr lvl="6" rtl="0">
              <a:spcBef>
                <a:spcPts val="0"/>
              </a:spcBef>
              <a:spcAft>
                <a:spcPts val="0"/>
              </a:spcAft>
              <a:buSzPts val="5600"/>
              <a:buNone/>
              <a:defRPr/>
            </a:lvl7pPr>
            <a:lvl8pPr lvl="7" rtl="0">
              <a:spcBef>
                <a:spcPts val="0"/>
              </a:spcBef>
              <a:spcAft>
                <a:spcPts val="0"/>
              </a:spcAft>
              <a:buSzPts val="5600"/>
              <a:buNone/>
              <a:defRPr/>
            </a:lvl8pPr>
            <a:lvl9pPr lvl="8" rtl="0">
              <a:spcBef>
                <a:spcPts val="0"/>
              </a:spcBef>
              <a:spcAft>
                <a:spcPts val="0"/>
              </a:spcAft>
              <a:buSzPts val="5600"/>
              <a:buNone/>
              <a:defRPr/>
            </a:lvl9pPr>
          </a:lstStyle>
          <a:p/>
        </p:txBody>
      </p:sp>
      <p:sp>
        <p:nvSpPr>
          <p:cNvPr id="64" name="Google Shape;64;p15"/>
          <p:cNvSpPr txBox="1"/>
          <p:nvPr>
            <p:ph idx="1" type="body"/>
          </p:nvPr>
        </p:nvSpPr>
        <p:spPr>
          <a:xfrm>
            <a:off x="4218621" y="1583907"/>
            <a:ext cx="12761700" cy="32613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3600"/>
              <a:buNone/>
              <a:defRPr b="1" i="0" sz="17300">
                <a:solidFill>
                  <a:schemeClr val="dk1"/>
                </a:solidFill>
                <a:latin typeface="Tahoma"/>
                <a:ea typeface="Tahoma"/>
                <a:cs typeface="Tahoma"/>
                <a:sym typeface="Tahoma"/>
              </a:defRPr>
            </a:lvl1pPr>
            <a:lvl2pPr indent="-228600" lvl="1" marL="914400" rtl="0" algn="l">
              <a:spcBef>
                <a:spcPts val="2400"/>
              </a:spcBef>
              <a:spcAft>
                <a:spcPts val="0"/>
              </a:spcAft>
              <a:buSzPts val="2800"/>
              <a:buNone/>
              <a:defRPr/>
            </a:lvl2pPr>
            <a:lvl3pPr indent="-228600" lvl="2" marL="1371600" rtl="0" algn="l">
              <a:spcBef>
                <a:spcPts val="2400"/>
              </a:spcBef>
              <a:spcAft>
                <a:spcPts val="0"/>
              </a:spcAft>
              <a:buSzPts val="2800"/>
              <a:buNone/>
              <a:defRPr/>
            </a:lvl3pPr>
            <a:lvl4pPr indent="-228600" lvl="3" marL="1828800" rtl="0" algn="l">
              <a:spcBef>
                <a:spcPts val="2400"/>
              </a:spcBef>
              <a:spcAft>
                <a:spcPts val="0"/>
              </a:spcAft>
              <a:buSzPts val="2800"/>
              <a:buNone/>
              <a:defRPr/>
            </a:lvl4pPr>
            <a:lvl5pPr indent="-228600" lvl="4" marL="2286000" rtl="0" algn="l">
              <a:spcBef>
                <a:spcPts val="2400"/>
              </a:spcBef>
              <a:spcAft>
                <a:spcPts val="0"/>
              </a:spcAft>
              <a:buSzPts val="2800"/>
              <a:buNone/>
              <a:defRPr/>
            </a:lvl5pPr>
            <a:lvl6pPr indent="-228600" lvl="5" marL="2743200" rtl="0" algn="l">
              <a:spcBef>
                <a:spcPts val="2400"/>
              </a:spcBef>
              <a:spcAft>
                <a:spcPts val="0"/>
              </a:spcAft>
              <a:buSzPts val="2800"/>
              <a:buNone/>
              <a:defRPr/>
            </a:lvl6pPr>
            <a:lvl7pPr indent="-228600" lvl="6" marL="3200400" rtl="0" algn="l">
              <a:spcBef>
                <a:spcPts val="2400"/>
              </a:spcBef>
              <a:spcAft>
                <a:spcPts val="0"/>
              </a:spcAft>
              <a:buSzPts val="2800"/>
              <a:buNone/>
              <a:defRPr/>
            </a:lvl7pPr>
            <a:lvl8pPr indent="-228600" lvl="7" marL="3657600" rtl="0" algn="l">
              <a:spcBef>
                <a:spcPts val="2400"/>
              </a:spcBef>
              <a:spcAft>
                <a:spcPts val="0"/>
              </a:spcAft>
              <a:buSzPts val="2800"/>
              <a:buNone/>
              <a:defRPr/>
            </a:lvl8pPr>
            <a:lvl9pPr indent="-228600" lvl="8" marL="4114800" rtl="0" algn="l">
              <a:spcBef>
                <a:spcPts val="2400"/>
              </a:spcBef>
              <a:spcAft>
                <a:spcPts val="2400"/>
              </a:spcAft>
              <a:buSzPts val="2800"/>
              <a:buNone/>
              <a:defRPr/>
            </a:lvl9pPr>
          </a:lstStyle>
          <a:p/>
        </p:txBody>
      </p:sp>
      <p:sp>
        <p:nvSpPr>
          <p:cNvPr id="65" name="Google Shape;65;p15"/>
          <p:cNvSpPr txBox="1"/>
          <p:nvPr>
            <p:ph idx="11" type="ftr"/>
          </p:nvPr>
        </p:nvSpPr>
        <p:spPr>
          <a:xfrm>
            <a:off x="16623029" y="10083468"/>
            <a:ext cx="1548900" cy="1527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0" i="1" sz="900">
                <a:solidFill>
                  <a:srgbClr val="7E7E7E"/>
                </a:solidFill>
                <a:latin typeface="Calibri"/>
                <a:ea typeface="Calibri"/>
                <a:cs typeface="Calibri"/>
                <a:sym typeface="Calibri"/>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6" name="Google Shape;66;p15"/>
          <p:cNvSpPr txBox="1"/>
          <p:nvPr>
            <p:ph idx="10" type="dt"/>
          </p:nvPr>
        </p:nvSpPr>
        <p:spPr>
          <a:xfrm>
            <a:off x="914400" y="9566910"/>
            <a:ext cx="4206300" cy="5145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7" name="Google Shape;67;p15"/>
          <p:cNvSpPr txBox="1"/>
          <p:nvPr>
            <p:ph idx="12" type="sldNum"/>
          </p:nvPr>
        </p:nvSpPr>
        <p:spPr>
          <a:xfrm>
            <a:off x="13167360" y="9566910"/>
            <a:ext cx="4206300" cy="3078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623400" y="4301700"/>
            <a:ext cx="17041200" cy="1683600"/>
          </a:xfrm>
          <a:prstGeom prst="rect">
            <a:avLst/>
          </a:prstGeom>
        </p:spPr>
        <p:txBody>
          <a:bodyPr anchorCtr="0" anchor="ctr" bIns="182850" lIns="182850" spcFirstLastPara="1" rIns="182850" wrap="square" tIns="182850">
            <a:normAutofit/>
          </a:bodyPr>
          <a:lstStyle>
            <a:lvl1pPr lvl="0" algn="ctr">
              <a:spcBef>
                <a:spcPts val="0"/>
              </a:spcBef>
              <a:spcAft>
                <a:spcPts val="0"/>
              </a:spcAft>
              <a:buSzPts val="7200"/>
              <a:buNone/>
              <a:defRPr sz="72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p:txBody>
      </p:sp>
      <p:sp>
        <p:nvSpPr>
          <p:cNvPr id="15" name="Google Shape;15;p3"/>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623400" y="890050"/>
            <a:ext cx="17041200" cy="1145400"/>
          </a:xfrm>
          <a:prstGeom prst="rect">
            <a:avLst/>
          </a:prstGeom>
        </p:spPr>
        <p:txBody>
          <a:bodyPr anchorCtr="0" anchor="t" bIns="182850" lIns="182850" spcFirstLastPara="1" rIns="182850" wrap="square" tIns="182850">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18" name="Google Shape;18;p4"/>
          <p:cNvSpPr txBox="1"/>
          <p:nvPr>
            <p:ph idx="1" type="body"/>
          </p:nvPr>
        </p:nvSpPr>
        <p:spPr>
          <a:xfrm>
            <a:off x="623400" y="2304950"/>
            <a:ext cx="17041200" cy="6832800"/>
          </a:xfrm>
          <a:prstGeom prst="rect">
            <a:avLst/>
          </a:prstGeom>
        </p:spPr>
        <p:txBody>
          <a:bodyPr anchorCtr="0" anchor="t" bIns="182850" lIns="182850" spcFirstLastPara="1" rIns="182850" wrap="square" tIns="182850">
            <a:normAutofit/>
          </a:bodyPr>
          <a:lstStyle>
            <a:lvl1pPr indent="-457200" lvl="0" marL="457200">
              <a:spcBef>
                <a:spcPts val="0"/>
              </a:spcBef>
              <a:spcAft>
                <a:spcPts val="0"/>
              </a:spcAft>
              <a:buSzPts val="3600"/>
              <a:buChar char="●"/>
              <a:defRPr/>
            </a:lvl1pPr>
            <a:lvl2pPr indent="-406400" lvl="1" marL="914400">
              <a:spcBef>
                <a:spcPts val="0"/>
              </a:spcBef>
              <a:spcAft>
                <a:spcPts val="0"/>
              </a:spcAft>
              <a:buSzPts val="2800"/>
              <a:buChar char="○"/>
              <a:defRPr/>
            </a:lvl2pPr>
            <a:lvl3pPr indent="-406400" lvl="2" marL="1371600">
              <a:spcBef>
                <a:spcPts val="0"/>
              </a:spcBef>
              <a:spcAft>
                <a:spcPts val="0"/>
              </a:spcAft>
              <a:buSzPts val="2800"/>
              <a:buChar char="■"/>
              <a:defRPr/>
            </a:lvl3pPr>
            <a:lvl4pPr indent="-406400" lvl="3" marL="1828800">
              <a:spcBef>
                <a:spcPts val="0"/>
              </a:spcBef>
              <a:spcAft>
                <a:spcPts val="0"/>
              </a:spcAft>
              <a:buSzPts val="2800"/>
              <a:buChar char="●"/>
              <a:defRPr/>
            </a:lvl4pPr>
            <a:lvl5pPr indent="-406400" lvl="4" marL="2286000">
              <a:spcBef>
                <a:spcPts val="0"/>
              </a:spcBef>
              <a:spcAft>
                <a:spcPts val="0"/>
              </a:spcAft>
              <a:buSzPts val="2800"/>
              <a:buChar char="○"/>
              <a:defRPr/>
            </a:lvl5pPr>
            <a:lvl6pPr indent="-406400" lvl="5" marL="2743200">
              <a:spcBef>
                <a:spcPts val="0"/>
              </a:spcBef>
              <a:spcAft>
                <a:spcPts val="0"/>
              </a:spcAft>
              <a:buSzPts val="2800"/>
              <a:buChar char="■"/>
              <a:defRPr/>
            </a:lvl6pPr>
            <a:lvl7pPr indent="-406400" lvl="6" marL="3200400">
              <a:spcBef>
                <a:spcPts val="0"/>
              </a:spcBef>
              <a:spcAft>
                <a:spcPts val="0"/>
              </a:spcAft>
              <a:buSzPts val="2800"/>
              <a:buChar char="●"/>
              <a:defRPr/>
            </a:lvl7pPr>
            <a:lvl8pPr indent="-406400" lvl="7" marL="3657600">
              <a:spcBef>
                <a:spcPts val="0"/>
              </a:spcBef>
              <a:spcAft>
                <a:spcPts val="0"/>
              </a:spcAft>
              <a:buSzPts val="2800"/>
              <a:buChar char="○"/>
              <a:defRPr/>
            </a:lvl8pPr>
            <a:lvl9pPr indent="-406400" lvl="8" marL="4114800">
              <a:spcBef>
                <a:spcPts val="0"/>
              </a:spcBef>
              <a:spcAft>
                <a:spcPts val="0"/>
              </a:spcAft>
              <a:buSzPts val="2800"/>
              <a:buChar char="■"/>
              <a:defRPr/>
            </a:lvl9pPr>
          </a:lstStyle>
          <a:p/>
        </p:txBody>
      </p:sp>
      <p:sp>
        <p:nvSpPr>
          <p:cNvPr id="19" name="Google Shape;19;p4"/>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623400" y="890050"/>
            <a:ext cx="17041200" cy="1145400"/>
          </a:xfrm>
          <a:prstGeom prst="rect">
            <a:avLst/>
          </a:prstGeom>
        </p:spPr>
        <p:txBody>
          <a:bodyPr anchorCtr="0" anchor="t" bIns="182850" lIns="182850" spcFirstLastPara="1" rIns="182850" wrap="square" tIns="182850">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22" name="Google Shape;22;p5"/>
          <p:cNvSpPr txBox="1"/>
          <p:nvPr>
            <p:ph idx="1" type="body"/>
          </p:nvPr>
        </p:nvSpPr>
        <p:spPr>
          <a:xfrm>
            <a:off x="623400" y="2304950"/>
            <a:ext cx="7999800" cy="6832800"/>
          </a:xfrm>
          <a:prstGeom prst="rect">
            <a:avLst/>
          </a:prstGeom>
        </p:spPr>
        <p:txBody>
          <a:bodyPr anchorCtr="0" anchor="t" bIns="182850" lIns="182850" spcFirstLastPara="1" rIns="182850" wrap="square" tIns="182850">
            <a:normAutofit/>
          </a:bodyPr>
          <a:lstStyle>
            <a:lvl1pPr indent="-406400" lvl="0" marL="457200">
              <a:spcBef>
                <a:spcPts val="0"/>
              </a:spcBef>
              <a:spcAft>
                <a:spcPts val="0"/>
              </a:spcAft>
              <a:buSzPts val="2800"/>
              <a:buChar char="●"/>
              <a:defRPr sz="2800"/>
            </a:lvl1pPr>
            <a:lvl2pPr indent="-381000" lvl="1" marL="914400">
              <a:spcBef>
                <a:spcPts val="0"/>
              </a:spcBef>
              <a:spcAft>
                <a:spcPts val="0"/>
              </a:spcAft>
              <a:buSzPts val="2400"/>
              <a:buChar char="○"/>
              <a:defRPr sz="2400"/>
            </a:lvl2pPr>
            <a:lvl3pPr indent="-381000" lvl="2" marL="1371600">
              <a:spcBef>
                <a:spcPts val="0"/>
              </a:spcBef>
              <a:spcAft>
                <a:spcPts val="0"/>
              </a:spcAft>
              <a:buSzPts val="2400"/>
              <a:buChar char="■"/>
              <a:defRPr sz="2400"/>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23" name="Google Shape;23;p5"/>
          <p:cNvSpPr txBox="1"/>
          <p:nvPr>
            <p:ph idx="2" type="body"/>
          </p:nvPr>
        </p:nvSpPr>
        <p:spPr>
          <a:xfrm>
            <a:off x="9664800" y="2304950"/>
            <a:ext cx="7999800" cy="6832800"/>
          </a:xfrm>
          <a:prstGeom prst="rect">
            <a:avLst/>
          </a:prstGeom>
        </p:spPr>
        <p:txBody>
          <a:bodyPr anchorCtr="0" anchor="t" bIns="182850" lIns="182850" spcFirstLastPara="1" rIns="182850" wrap="square" tIns="182850">
            <a:normAutofit/>
          </a:bodyPr>
          <a:lstStyle>
            <a:lvl1pPr indent="-406400" lvl="0" marL="457200">
              <a:spcBef>
                <a:spcPts val="0"/>
              </a:spcBef>
              <a:spcAft>
                <a:spcPts val="0"/>
              </a:spcAft>
              <a:buSzPts val="2800"/>
              <a:buChar char="●"/>
              <a:defRPr sz="2800"/>
            </a:lvl1pPr>
            <a:lvl2pPr indent="-381000" lvl="1" marL="914400">
              <a:spcBef>
                <a:spcPts val="0"/>
              </a:spcBef>
              <a:spcAft>
                <a:spcPts val="0"/>
              </a:spcAft>
              <a:buSzPts val="2400"/>
              <a:buChar char="○"/>
              <a:defRPr sz="2400"/>
            </a:lvl2pPr>
            <a:lvl3pPr indent="-381000" lvl="2" marL="1371600">
              <a:spcBef>
                <a:spcPts val="0"/>
              </a:spcBef>
              <a:spcAft>
                <a:spcPts val="0"/>
              </a:spcAft>
              <a:buSzPts val="2400"/>
              <a:buChar char="■"/>
              <a:defRPr sz="2400"/>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24" name="Google Shape;24;p5"/>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623400" y="890050"/>
            <a:ext cx="17041200" cy="1145400"/>
          </a:xfrm>
          <a:prstGeom prst="rect">
            <a:avLst/>
          </a:prstGeom>
        </p:spPr>
        <p:txBody>
          <a:bodyPr anchorCtr="0" anchor="t" bIns="182850" lIns="182850" spcFirstLastPara="1" rIns="182850" wrap="square" tIns="182850">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27" name="Google Shape;27;p6"/>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623400" y="1111200"/>
            <a:ext cx="5616000" cy="1511400"/>
          </a:xfrm>
          <a:prstGeom prst="rect">
            <a:avLst/>
          </a:prstGeom>
        </p:spPr>
        <p:txBody>
          <a:bodyPr anchorCtr="0" anchor="b" bIns="182850" lIns="182850" spcFirstLastPara="1" rIns="182850" wrap="square" tIns="18285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0" name="Google Shape;30;p7"/>
          <p:cNvSpPr txBox="1"/>
          <p:nvPr>
            <p:ph idx="1" type="body"/>
          </p:nvPr>
        </p:nvSpPr>
        <p:spPr>
          <a:xfrm>
            <a:off x="623400" y="2779200"/>
            <a:ext cx="5616000" cy="6358800"/>
          </a:xfrm>
          <a:prstGeom prst="rect">
            <a:avLst/>
          </a:prstGeom>
        </p:spPr>
        <p:txBody>
          <a:bodyPr anchorCtr="0" anchor="t" bIns="182850" lIns="182850" spcFirstLastPara="1" rIns="182850" wrap="square" tIns="182850">
            <a:normAutofit/>
          </a:bodyPr>
          <a:lstStyle>
            <a:lvl1pPr indent="-381000" lvl="0" marL="457200">
              <a:spcBef>
                <a:spcPts val="0"/>
              </a:spcBef>
              <a:spcAft>
                <a:spcPts val="0"/>
              </a:spcAft>
              <a:buSzPts val="2400"/>
              <a:buChar char="●"/>
              <a:defRPr sz="2400"/>
            </a:lvl1pPr>
            <a:lvl2pPr indent="-381000" lvl="1" marL="914400">
              <a:spcBef>
                <a:spcPts val="0"/>
              </a:spcBef>
              <a:spcAft>
                <a:spcPts val="0"/>
              </a:spcAft>
              <a:buSzPts val="2400"/>
              <a:buChar char="○"/>
              <a:defRPr sz="2400"/>
            </a:lvl2pPr>
            <a:lvl3pPr indent="-381000" lvl="2" marL="1371600">
              <a:spcBef>
                <a:spcPts val="0"/>
              </a:spcBef>
              <a:spcAft>
                <a:spcPts val="0"/>
              </a:spcAft>
              <a:buSzPts val="2400"/>
              <a:buChar char="■"/>
              <a:defRPr sz="2400"/>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31" name="Google Shape;31;p7"/>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980500" y="900300"/>
            <a:ext cx="12735600" cy="8181600"/>
          </a:xfrm>
          <a:prstGeom prst="rect">
            <a:avLst/>
          </a:prstGeom>
        </p:spPr>
        <p:txBody>
          <a:bodyPr anchorCtr="0" anchor="ctr" bIns="182850" lIns="182850" spcFirstLastPara="1" rIns="182850" wrap="square" tIns="182850">
            <a:normAutofit/>
          </a:bodyPr>
          <a:lstStyle>
            <a:lvl1pPr lvl="0">
              <a:spcBef>
                <a:spcPts val="0"/>
              </a:spcBef>
              <a:spcAft>
                <a:spcPts val="0"/>
              </a:spcAft>
              <a:buSzPts val="9600"/>
              <a:buNone/>
              <a:defRPr sz="9600"/>
            </a:lvl1pPr>
            <a:lvl2pPr lvl="1">
              <a:spcBef>
                <a:spcPts val="0"/>
              </a:spcBef>
              <a:spcAft>
                <a:spcPts val="0"/>
              </a:spcAft>
              <a:buSzPts val="9600"/>
              <a:buNone/>
              <a:defRPr sz="9600"/>
            </a:lvl2pPr>
            <a:lvl3pPr lvl="2">
              <a:spcBef>
                <a:spcPts val="0"/>
              </a:spcBef>
              <a:spcAft>
                <a:spcPts val="0"/>
              </a:spcAft>
              <a:buSzPts val="9600"/>
              <a:buNone/>
              <a:defRPr sz="9600"/>
            </a:lvl3pPr>
            <a:lvl4pPr lvl="3">
              <a:spcBef>
                <a:spcPts val="0"/>
              </a:spcBef>
              <a:spcAft>
                <a:spcPts val="0"/>
              </a:spcAft>
              <a:buSzPts val="9600"/>
              <a:buNone/>
              <a:defRPr sz="9600"/>
            </a:lvl4pPr>
            <a:lvl5pPr lvl="4">
              <a:spcBef>
                <a:spcPts val="0"/>
              </a:spcBef>
              <a:spcAft>
                <a:spcPts val="0"/>
              </a:spcAft>
              <a:buSzPts val="9600"/>
              <a:buNone/>
              <a:defRPr sz="9600"/>
            </a:lvl5pPr>
            <a:lvl6pPr lvl="5">
              <a:spcBef>
                <a:spcPts val="0"/>
              </a:spcBef>
              <a:spcAft>
                <a:spcPts val="0"/>
              </a:spcAft>
              <a:buSzPts val="9600"/>
              <a:buNone/>
              <a:defRPr sz="9600"/>
            </a:lvl6pPr>
            <a:lvl7pPr lvl="6">
              <a:spcBef>
                <a:spcPts val="0"/>
              </a:spcBef>
              <a:spcAft>
                <a:spcPts val="0"/>
              </a:spcAft>
              <a:buSzPts val="9600"/>
              <a:buNone/>
              <a:defRPr sz="9600"/>
            </a:lvl7pPr>
            <a:lvl8pPr lvl="7">
              <a:spcBef>
                <a:spcPts val="0"/>
              </a:spcBef>
              <a:spcAft>
                <a:spcPts val="0"/>
              </a:spcAft>
              <a:buSzPts val="9600"/>
              <a:buNone/>
              <a:defRPr sz="9600"/>
            </a:lvl8pPr>
            <a:lvl9pPr lvl="8">
              <a:spcBef>
                <a:spcPts val="0"/>
              </a:spcBef>
              <a:spcAft>
                <a:spcPts val="0"/>
              </a:spcAft>
              <a:buSzPts val="9600"/>
              <a:buNone/>
              <a:defRPr sz="9600"/>
            </a:lvl9pPr>
          </a:lstStyle>
          <a:p/>
        </p:txBody>
      </p:sp>
      <p:sp>
        <p:nvSpPr>
          <p:cNvPr id="34" name="Google Shape;34;p8"/>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9144000" y="-250"/>
            <a:ext cx="9144000" cy="10287000"/>
          </a:xfrm>
          <a:prstGeom prst="rect">
            <a:avLst/>
          </a:prstGeom>
          <a:solidFill>
            <a:schemeClr val="lt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531000" y="2466350"/>
            <a:ext cx="8090400" cy="2964600"/>
          </a:xfrm>
          <a:prstGeom prst="rect">
            <a:avLst/>
          </a:prstGeom>
        </p:spPr>
        <p:txBody>
          <a:bodyPr anchorCtr="0" anchor="b" bIns="182850" lIns="182850" spcFirstLastPara="1" rIns="182850" wrap="square" tIns="182850">
            <a:normAutofit/>
          </a:bodyPr>
          <a:lstStyle>
            <a:lvl1pPr lvl="0" algn="ctr">
              <a:spcBef>
                <a:spcPts val="0"/>
              </a:spcBef>
              <a:spcAft>
                <a:spcPts val="0"/>
              </a:spcAft>
              <a:buSzPts val="8400"/>
              <a:buNone/>
              <a:defRPr sz="8400"/>
            </a:lvl1pPr>
            <a:lvl2pPr lvl="1" algn="ctr">
              <a:spcBef>
                <a:spcPts val="0"/>
              </a:spcBef>
              <a:spcAft>
                <a:spcPts val="0"/>
              </a:spcAft>
              <a:buSzPts val="8400"/>
              <a:buNone/>
              <a:defRPr sz="8400"/>
            </a:lvl2pPr>
            <a:lvl3pPr lvl="2" algn="ctr">
              <a:spcBef>
                <a:spcPts val="0"/>
              </a:spcBef>
              <a:spcAft>
                <a:spcPts val="0"/>
              </a:spcAft>
              <a:buSzPts val="8400"/>
              <a:buNone/>
              <a:defRPr sz="8400"/>
            </a:lvl3pPr>
            <a:lvl4pPr lvl="3" algn="ctr">
              <a:spcBef>
                <a:spcPts val="0"/>
              </a:spcBef>
              <a:spcAft>
                <a:spcPts val="0"/>
              </a:spcAft>
              <a:buSzPts val="8400"/>
              <a:buNone/>
              <a:defRPr sz="8400"/>
            </a:lvl4pPr>
            <a:lvl5pPr lvl="4" algn="ctr">
              <a:spcBef>
                <a:spcPts val="0"/>
              </a:spcBef>
              <a:spcAft>
                <a:spcPts val="0"/>
              </a:spcAft>
              <a:buSzPts val="8400"/>
              <a:buNone/>
              <a:defRPr sz="8400"/>
            </a:lvl5pPr>
            <a:lvl6pPr lvl="5" algn="ctr">
              <a:spcBef>
                <a:spcPts val="0"/>
              </a:spcBef>
              <a:spcAft>
                <a:spcPts val="0"/>
              </a:spcAft>
              <a:buSzPts val="8400"/>
              <a:buNone/>
              <a:defRPr sz="8400"/>
            </a:lvl6pPr>
            <a:lvl7pPr lvl="6" algn="ctr">
              <a:spcBef>
                <a:spcPts val="0"/>
              </a:spcBef>
              <a:spcAft>
                <a:spcPts val="0"/>
              </a:spcAft>
              <a:buSzPts val="8400"/>
              <a:buNone/>
              <a:defRPr sz="8400"/>
            </a:lvl7pPr>
            <a:lvl8pPr lvl="7" algn="ctr">
              <a:spcBef>
                <a:spcPts val="0"/>
              </a:spcBef>
              <a:spcAft>
                <a:spcPts val="0"/>
              </a:spcAft>
              <a:buSzPts val="8400"/>
              <a:buNone/>
              <a:defRPr sz="8400"/>
            </a:lvl8pPr>
            <a:lvl9pPr lvl="8" algn="ctr">
              <a:spcBef>
                <a:spcPts val="0"/>
              </a:spcBef>
              <a:spcAft>
                <a:spcPts val="0"/>
              </a:spcAft>
              <a:buSzPts val="8400"/>
              <a:buNone/>
              <a:defRPr sz="8400"/>
            </a:lvl9pPr>
          </a:lstStyle>
          <a:p/>
        </p:txBody>
      </p:sp>
      <p:sp>
        <p:nvSpPr>
          <p:cNvPr id="38" name="Google Shape;38;p9"/>
          <p:cNvSpPr txBox="1"/>
          <p:nvPr>
            <p:ph idx="1" type="subTitle"/>
          </p:nvPr>
        </p:nvSpPr>
        <p:spPr>
          <a:xfrm>
            <a:off x="531000" y="5606150"/>
            <a:ext cx="8090400" cy="2470200"/>
          </a:xfrm>
          <a:prstGeom prst="rect">
            <a:avLst/>
          </a:prstGeom>
        </p:spPr>
        <p:txBody>
          <a:bodyPr anchorCtr="0" anchor="t" bIns="182850" lIns="182850" spcFirstLastPara="1" rIns="182850" wrap="square" tIns="18285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9"/>
          <p:cNvSpPr txBox="1"/>
          <p:nvPr>
            <p:ph idx="2" type="body"/>
          </p:nvPr>
        </p:nvSpPr>
        <p:spPr>
          <a:xfrm>
            <a:off x="9879000" y="1448150"/>
            <a:ext cx="7674000" cy="7390200"/>
          </a:xfrm>
          <a:prstGeom prst="rect">
            <a:avLst/>
          </a:prstGeom>
        </p:spPr>
        <p:txBody>
          <a:bodyPr anchorCtr="0" anchor="ctr" bIns="182850" lIns="182850" spcFirstLastPara="1" rIns="182850" wrap="square" tIns="182850">
            <a:normAutofit/>
          </a:bodyPr>
          <a:lstStyle>
            <a:lvl1pPr indent="-457200" lvl="0" marL="457200">
              <a:spcBef>
                <a:spcPts val="0"/>
              </a:spcBef>
              <a:spcAft>
                <a:spcPts val="0"/>
              </a:spcAft>
              <a:buSzPts val="3600"/>
              <a:buChar char="●"/>
              <a:defRPr/>
            </a:lvl1pPr>
            <a:lvl2pPr indent="-406400" lvl="1" marL="914400">
              <a:spcBef>
                <a:spcPts val="0"/>
              </a:spcBef>
              <a:spcAft>
                <a:spcPts val="0"/>
              </a:spcAft>
              <a:buSzPts val="2800"/>
              <a:buChar char="○"/>
              <a:defRPr/>
            </a:lvl2pPr>
            <a:lvl3pPr indent="-406400" lvl="2" marL="1371600">
              <a:spcBef>
                <a:spcPts val="0"/>
              </a:spcBef>
              <a:spcAft>
                <a:spcPts val="0"/>
              </a:spcAft>
              <a:buSzPts val="2800"/>
              <a:buChar char="■"/>
              <a:defRPr/>
            </a:lvl3pPr>
            <a:lvl4pPr indent="-406400" lvl="3" marL="1828800">
              <a:spcBef>
                <a:spcPts val="0"/>
              </a:spcBef>
              <a:spcAft>
                <a:spcPts val="0"/>
              </a:spcAft>
              <a:buSzPts val="2800"/>
              <a:buChar char="●"/>
              <a:defRPr/>
            </a:lvl4pPr>
            <a:lvl5pPr indent="-406400" lvl="4" marL="2286000">
              <a:spcBef>
                <a:spcPts val="0"/>
              </a:spcBef>
              <a:spcAft>
                <a:spcPts val="0"/>
              </a:spcAft>
              <a:buSzPts val="2800"/>
              <a:buChar char="○"/>
              <a:defRPr/>
            </a:lvl5pPr>
            <a:lvl6pPr indent="-406400" lvl="5" marL="2743200">
              <a:spcBef>
                <a:spcPts val="0"/>
              </a:spcBef>
              <a:spcAft>
                <a:spcPts val="0"/>
              </a:spcAft>
              <a:buSzPts val="2800"/>
              <a:buChar char="■"/>
              <a:defRPr/>
            </a:lvl6pPr>
            <a:lvl7pPr indent="-406400" lvl="6" marL="3200400">
              <a:spcBef>
                <a:spcPts val="0"/>
              </a:spcBef>
              <a:spcAft>
                <a:spcPts val="0"/>
              </a:spcAft>
              <a:buSzPts val="2800"/>
              <a:buChar char="●"/>
              <a:defRPr/>
            </a:lvl7pPr>
            <a:lvl8pPr indent="-406400" lvl="7" marL="3657600">
              <a:spcBef>
                <a:spcPts val="0"/>
              </a:spcBef>
              <a:spcAft>
                <a:spcPts val="0"/>
              </a:spcAft>
              <a:buSzPts val="2800"/>
              <a:buChar char="○"/>
              <a:defRPr/>
            </a:lvl8pPr>
            <a:lvl9pPr indent="-406400" lvl="8" marL="4114800">
              <a:spcBef>
                <a:spcPts val="0"/>
              </a:spcBef>
              <a:spcAft>
                <a:spcPts val="0"/>
              </a:spcAft>
              <a:buSzPts val="2800"/>
              <a:buChar char="■"/>
              <a:defRPr/>
            </a:lvl9pPr>
          </a:lstStyle>
          <a:p/>
        </p:txBody>
      </p:sp>
      <p:sp>
        <p:nvSpPr>
          <p:cNvPr id="40" name="Google Shape;40;p9"/>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623400" y="8461150"/>
            <a:ext cx="11997600" cy="1210200"/>
          </a:xfrm>
          <a:prstGeom prst="rect">
            <a:avLst/>
          </a:prstGeom>
        </p:spPr>
        <p:txBody>
          <a:bodyPr anchorCtr="0" anchor="ctr" bIns="182850" lIns="182850" spcFirstLastPara="1" rIns="182850" wrap="square" tIns="182850">
            <a:normAutofit/>
          </a:bodyPr>
          <a:lstStyle>
            <a:lvl1pPr indent="-228600" lvl="0" marL="457200">
              <a:lnSpc>
                <a:spcPct val="100000"/>
              </a:lnSpc>
              <a:spcBef>
                <a:spcPts val="0"/>
              </a:spcBef>
              <a:spcAft>
                <a:spcPts val="0"/>
              </a:spcAft>
              <a:buSzPts val="3600"/>
              <a:buNone/>
              <a:defRPr/>
            </a:lvl1pPr>
          </a:lstStyle>
          <a:p/>
        </p:txBody>
      </p:sp>
      <p:sp>
        <p:nvSpPr>
          <p:cNvPr id="43" name="Google Shape;43;p10"/>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3400" y="890050"/>
            <a:ext cx="17041200" cy="1145400"/>
          </a:xfrm>
          <a:prstGeom prst="rect">
            <a:avLst/>
          </a:prstGeom>
          <a:noFill/>
          <a:ln>
            <a:noFill/>
          </a:ln>
        </p:spPr>
        <p:txBody>
          <a:bodyPr anchorCtr="0" anchor="t" bIns="182850" lIns="182850" spcFirstLastPara="1" rIns="182850" wrap="square" tIns="182850">
            <a:normAutofit/>
          </a:bodyPr>
          <a:lstStyle>
            <a:lvl1pPr lvl="0">
              <a:spcBef>
                <a:spcPts val="0"/>
              </a:spcBef>
              <a:spcAft>
                <a:spcPts val="0"/>
              </a:spcAft>
              <a:buClr>
                <a:schemeClr val="dk1"/>
              </a:buClr>
              <a:buSzPts val="5600"/>
              <a:buNone/>
              <a:defRPr sz="5600">
                <a:solidFill>
                  <a:schemeClr val="dk1"/>
                </a:solidFill>
              </a:defRPr>
            </a:lvl1pPr>
            <a:lvl2pPr lvl="1">
              <a:spcBef>
                <a:spcPts val="0"/>
              </a:spcBef>
              <a:spcAft>
                <a:spcPts val="0"/>
              </a:spcAft>
              <a:buClr>
                <a:schemeClr val="dk1"/>
              </a:buClr>
              <a:buSzPts val="5600"/>
              <a:buNone/>
              <a:defRPr sz="5600">
                <a:solidFill>
                  <a:schemeClr val="dk1"/>
                </a:solidFill>
              </a:defRPr>
            </a:lvl2pPr>
            <a:lvl3pPr lvl="2">
              <a:spcBef>
                <a:spcPts val="0"/>
              </a:spcBef>
              <a:spcAft>
                <a:spcPts val="0"/>
              </a:spcAft>
              <a:buClr>
                <a:schemeClr val="dk1"/>
              </a:buClr>
              <a:buSzPts val="5600"/>
              <a:buNone/>
              <a:defRPr sz="5600">
                <a:solidFill>
                  <a:schemeClr val="dk1"/>
                </a:solidFill>
              </a:defRPr>
            </a:lvl3pPr>
            <a:lvl4pPr lvl="3">
              <a:spcBef>
                <a:spcPts val="0"/>
              </a:spcBef>
              <a:spcAft>
                <a:spcPts val="0"/>
              </a:spcAft>
              <a:buClr>
                <a:schemeClr val="dk1"/>
              </a:buClr>
              <a:buSzPts val="5600"/>
              <a:buNone/>
              <a:defRPr sz="5600">
                <a:solidFill>
                  <a:schemeClr val="dk1"/>
                </a:solidFill>
              </a:defRPr>
            </a:lvl4pPr>
            <a:lvl5pPr lvl="4">
              <a:spcBef>
                <a:spcPts val="0"/>
              </a:spcBef>
              <a:spcAft>
                <a:spcPts val="0"/>
              </a:spcAft>
              <a:buClr>
                <a:schemeClr val="dk1"/>
              </a:buClr>
              <a:buSzPts val="5600"/>
              <a:buNone/>
              <a:defRPr sz="5600">
                <a:solidFill>
                  <a:schemeClr val="dk1"/>
                </a:solidFill>
              </a:defRPr>
            </a:lvl5pPr>
            <a:lvl6pPr lvl="5">
              <a:spcBef>
                <a:spcPts val="0"/>
              </a:spcBef>
              <a:spcAft>
                <a:spcPts val="0"/>
              </a:spcAft>
              <a:buClr>
                <a:schemeClr val="dk1"/>
              </a:buClr>
              <a:buSzPts val="5600"/>
              <a:buNone/>
              <a:defRPr sz="5600">
                <a:solidFill>
                  <a:schemeClr val="dk1"/>
                </a:solidFill>
              </a:defRPr>
            </a:lvl6pPr>
            <a:lvl7pPr lvl="6">
              <a:spcBef>
                <a:spcPts val="0"/>
              </a:spcBef>
              <a:spcAft>
                <a:spcPts val="0"/>
              </a:spcAft>
              <a:buClr>
                <a:schemeClr val="dk1"/>
              </a:buClr>
              <a:buSzPts val="5600"/>
              <a:buNone/>
              <a:defRPr sz="5600">
                <a:solidFill>
                  <a:schemeClr val="dk1"/>
                </a:solidFill>
              </a:defRPr>
            </a:lvl7pPr>
            <a:lvl8pPr lvl="7">
              <a:spcBef>
                <a:spcPts val="0"/>
              </a:spcBef>
              <a:spcAft>
                <a:spcPts val="0"/>
              </a:spcAft>
              <a:buClr>
                <a:schemeClr val="dk1"/>
              </a:buClr>
              <a:buSzPts val="5600"/>
              <a:buNone/>
              <a:defRPr sz="5600">
                <a:solidFill>
                  <a:schemeClr val="dk1"/>
                </a:solidFill>
              </a:defRPr>
            </a:lvl8pPr>
            <a:lvl9pPr lvl="8">
              <a:spcBef>
                <a:spcPts val="0"/>
              </a:spcBef>
              <a:spcAft>
                <a:spcPts val="0"/>
              </a:spcAft>
              <a:buClr>
                <a:schemeClr val="dk1"/>
              </a:buClr>
              <a:buSzPts val="5600"/>
              <a:buNone/>
              <a:defRPr sz="5600">
                <a:solidFill>
                  <a:schemeClr val="dk1"/>
                </a:solidFill>
              </a:defRPr>
            </a:lvl9pPr>
          </a:lstStyle>
          <a:p/>
        </p:txBody>
      </p:sp>
      <p:sp>
        <p:nvSpPr>
          <p:cNvPr id="7" name="Google Shape;7;p1"/>
          <p:cNvSpPr txBox="1"/>
          <p:nvPr>
            <p:ph idx="1" type="body"/>
          </p:nvPr>
        </p:nvSpPr>
        <p:spPr>
          <a:xfrm>
            <a:off x="623400" y="2304950"/>
            <a:ext cx="17041200" cy="6832800"/>
          </a:xfrm>
          <a:prstGeom prst="rect">
            <a:avLst/>
          </a:prstGeom>
          <a:noFill/>
          <a:ln>
            <a:noFill/>
          </a:ln>
        </p:spPr>
        <p:txBody>
          <a:bodyPr anchorCtr="0" anchor="t" bIns="182850" lIns="182850" spcFirstLastPara="1" rIns="182850" wrap="square" tIns="182850">
            <a:normAutofit/>
          </a:bodyPr>
          <a:lstStyle>
            <a:lvl1pPr indent="-457200" lvl="0" marL="457200">
              <a:lnSpc>
                <a:spcPct val="115000"/>
              </a:lnSpc>
              <a:spcBef>
                <a:spcPts val="0"/>
              </a:spcBef>
              <a:spcAft>
                <a:spcPts val="0"/>
              </a:spcAft>
              <a:buClr>
                <a:schemeClr val="dk2"/>
              </a:buClr>
              <a:buSzPts val="3600"/>
              <a:buChar char="●"/>
              <a:defRPr sz="3600">
                <a:solidFill>
                  <a:schemeClr val="dk2"/>
                </a:solidFill>
              </a:defRPr>
            </a:lvl1pPr>
            <a:lvl2pPr indent="-406400" lvl="1" marL="914400">
              <a:lnSpc>
                <a:spcPct val="115000"/>
              </a:lnSpc>
              <a:spcBef>
                <a:spcPts val="0"/>
              </a:spcBef>
              <a:spcAft>
                <a:spcPts val="0"/>
              </a:spcAft>
              <a:buClr>
                <a:schemeClr val="dk2"/>
              </a:buClr>
              <a:buSzPts val="2800"/>
              <a:buChar char="○"/>
              <a:defRPr sz="2800">
                <a:solidFill>
                  <a:schemeClr val="dk2"/>
                </a:solidFill>
              </a:defRPr>
            </a:lvl2pPr>
            <a:lvl3pPr indent="-406400" lvl="2" marL="1371600">
              <a:lnSpc>
                <a:spcPct val="115000"/>
              </a:lnSpc>
              <a:spcBef>
                <a:spcPts val="0"/>
              </a:spcBef>
              <a:spcAft>
                <a:spcPts val="0"/>
              </a:spcAft>
              <a:buClr>
                <a:schemeClr val="dk2"/>
              </a:buClr>
              <a:buSzPts val="2800"/>
              <a:buChar char="■"/>
              <a:defRPr sz="2800">
                <a:solidFill>
                  <a:schemeClr val="dk2"/>
                </a:solidFill>
              </a:defRPr>
            </a:lvl3pPr>
            <a:lvl4pPr indent="-406400" lvl="3" marL="1828800">
              <a:lnSpc>
                <a:spcPct val="115000"/>
              </a:lnSpc>
              <a:spcBef>
                <a:spcPts val="0"/>
              </a:spcBef>
              <a:spcAft>
                <a:spcPts val="0"/>
              </a:spcAft>
              <a:buClr>
                <a:schemeClr val="dk2"/>
              </a:buClr>
              <a:buSzPts val="2800"/>
              <a:buChar char="●"/>
              <a:defRPr sz="2800">
                <a:solidFill>
                  <a:schemeClr val="dk2"/>
                </a:solidFill>
              </a:defRPr>
            </a:lvl4pPr>
            <a:lvl5pPr indent="-406400" lvl="4" marL="2286000">
              <a:lnSpc>
                <a:spcPct val="115000"/>
              </a:lnSpc>
              <a:spcBef>
                <a:spcPts val="0"/>
              </a:spcBef>
              <a:spcAft>
                <a:spcPts val="0"/>
              </a:spcAft>
              <a:buClr>
                <a:schemeClr val="dk2"/>
              </a:buClr>
              <a:buSzPts val="2800"/>
              <a:buChar char="○"/>
              <a:defRPr sz="2800">
                <a:solidFill>
                  <a:schemeClr val="dk2"/>
                </a:solidFill>
              </a:defRPr>
            </a:lvl5pPr>
            <a:lvl6pPr indent="-406400" lvl="5" marL="2743200">
              <a:lnSpc>
                <a:spcPct val="115000"/>
              </a:lnSpc>
              <a:spcBef>
                <a:spcPts val="0"/>
              </a:spcBef>
              <a:spcAft>
                <a:spcPts val="0"/>
              </a:spcAft>
              <a:buClr>
                <a:schemeClr val="dk2"/>
              </a:buClr>
              <a:buSzPts val="2800"/>
              <a:buChar char="■"/>
              <a:defRPr sz="2800">
                <a:solidFill>
                  <a:schemeClr val="dk2"/>
                </a:solidFill>
              </a:defRPr>
            </a:lvl6pPr>
            <a:lvl7pPr indent="-406400" lvl="6" marL="3200400">
              <a:lnSpc>
                <a:spcPct val="115000"/>
              </a:lnSpc>
              <a:spcBef>
                <a:spcPts val="0"/>
              </a:spcBef>
              <a:spcAft>
                <a:spcPts val="0"/>
              </a:spcAft>
              <a:buClr>
                <a:schemeClr val="dk2"/>
              </a:buClr>
              <a:buSzPts val="2800"/>
              <a:buChar char="●"/>
              <a:defRPr sz="2800">
                <a:solidFill>
                  <a:schemeClr val="dk2"/>
                </a:solidFill>
              </a:defRPr>
            </a:lvl7pPr>
            <a:lvl8pPr indent="-406400" lvl="7" marL="3657600">
              <a:lnSpc>
                <a:spcPct val="115000"/>
              </a:lnSpc>
              <a:spcBef>
                <a:spcPts val="0"/>
              </a:spcBef>
              <a:spcAft>
                <a:spcPts val="0"/>
              </a:spcAft>
              <a:buClr>
                <a:schemeClr val="dk2"/>
              </a:buClr>
              <a:buSzPts val="2800"/>
              <a:buChar char="○"/>
              <a:defRPr sz="2800">
                <a:solidFill>
                  <a:schemeClr val="dk2"/>
                </a:solidFill>
              </a:defRPr>
            </a:lvl8pPr>
            <a:lvl9pPr indent="-406400" lvl="8" marL="4114800">
              <a:lnSpc>
                <a:spcPct val="115000"/>
              </a:lnSpc>
              <a:spcBef>
                <a:spcPts val="0"/>
              </a:spcBef>
              <a:spcAft>
                <a:spcPts val="0"/>
              </a:spcAft>
              <a:buClr>
                <a:schemeClr val="dk2"/>
              </a:buClr>
              <a:buSzPts val="2800"/>
              <a:buChar char="■"/>
              <a:defRPr sz="2800">
                <a:solidFill>
                  <a:schemeClr val="dk2"/>
                </a:solidFill>
              </a:defRPr>
            </a:lvl9pPr>
          </a:lstStyle>
          <a:p/>
        </p:txBody>
      </p:sp>
      <p:sp>
        <p:nvSpPr>
          <p:cNvPr id="8" name="Google Shape;8;p1"/>
          <p:cNvSpPr txBox="1"/>
          <p:nvPr>
            <p:ph idx="12" type="sldNum"/>
          </p:nvPr>
        </p:nvSpPr>
        <p:spPr>
          <a:xfrm>
            <a:off x="16944916" y="9326434"/>
            <a:ext cx="1097400" cy="787200"/>
          </a:xfrm>
          <a:prstGeom prst="rect">
            <a:avLst/>
          </a:prstGeom>
          <a:noFill/>
          <a:ln>
            <a:noFill/>
          </a:ln>
        </p:spPr>
        <p:txBody>
          <a:bodyPr anchorCtr="0" anchor="ctr" bIns="182850" lIns="182850" spcFirstLastPara="1" rIns="182850" wrap="square" tIns="182850">
            <a:normAutofit/>
          </a:bodyPr>
          <a:lstStyle>
            <a:lvl1pPr lvl="0" algn="r">
              <a:buNone/>
              <a:defRPr sz="2000">
                <a:solidFill>
                  <a:schemeClr val="dk2"/>
                </a:solidFill>
              </a:defRPr>
            </a:lvl1pPr>
            <a:lvl2pPr lvl="1" algn="r">
              <a:buNone/>
              <a:defRPr sz="2000">
                <a:solidFill>
                  <a:schemeClr val="dk2"/>
                </a:solidFill>
              </a:defRPr>
            </a:lvl2pPr>
            <a:lvl3pPr lvl="2" algn="r">
              <a:buNone/>
              <a:defRPr sz="2000">
                <a:solidFill>
                  <a:schemeClr val="dk2"/>
                </a:solidFill>
              </a:defRPr>
            </a:lvl3pPr>
            <a:lvl4pPr lvl="3" algn="r">
              <a:buNone/>
              <a:defRPr sz="2000">
                <a:solidFill>
                  <a:schemeClr val="dk2"/>
                </a:solidFill>
              </a:defRPr>
            </a:lvl4pPr>
            <a:lvl5pPr lvl="4" algn="r">
              <a:buNone/>
              <a:defRPr sz="2000">
                <a:solidFill>
                  <a:schemeClr val="dk2"/>
                </a:solidFill>
              </a:defRPr>
            </a:lvl5pPr>
            <a:lvl6pPr lvl="5" algn="r">
              <a:buNone/>
              <a:defRPr sz="2000">
                <a:solidFill>
                  <a:schemeClr val="dk2"/>
                </a:solidFill>
              </a:defRPr>
            </a:lvl6pPr>
            <a:lvl7pPr lvl="6" algn="r">
              <a:buNone/>
              <a:defRPr sz="2000">
                <a:solidFill>
                  <a:schemeClr val="dk2"/>
                </a:solidFill>
              </a:defRPr>
            </a:lvl7pPr>
            <a:lvl8pPr lvl="7" algn="r">
              <a:buNone/>
              <a:defRPr sz="2000">
                <a:solidFill>
                  <a:schemeClr val="dk2"/>
                </a:solidFill>
              </a:defRPr>
            </a:lvl8pPr>
            <a:lvl9pPr lvl="8" algn="r">
              <a:buNone/>
              <a:defRPr sz="20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hyperlink" Target="https://git-scm.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33.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3.png"/><Relationship Id="rId4" Type="http://schemas.openxmlformats.org/officeDocument/2006/relationships/image" Target="../media/image1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hyperlink" Target="https://github.com/bayuzen19/Ebook-Recommendation-System" TargetMode="External"/><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hyperlink" Target="https://www.kaggle.com/" TargetMode="External"/><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3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2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2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3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1" name="Shape 71"/>
        <p:cNvGrpSpPr/>
        <p:nvPr/>
      </p:nvGrpSpPr>
      <p:grpSpPr>
        <a:xfrm>
          <a:off x="0" y="0"/>
          <a:ext cx="0" cy="0"/>
          <a:chOff x="0" y="0"/>
          <a:chExt cx="0" cy="0"/>
        </a:xfrm>
      </p:grpSpPr>
      <p:grpSp>
        <p:nvGrpSpPr>
          <p:cNvPr id="72" name="Google Shape;72;p16"/>
          <p:cNvGrpSpPr/>
          <p:nvPr/>
        </p:nvGrpSpPr>
        <p:grpSpPr>
          <a:xfrm>
            <a:off x="0" y="0"/>
            <a:ext cx="7734300" cy="10287000"/>
            <a:chOff x="0" y="0"/>
            <a:chExt cx="7734300" cy="10287000"/>
          </a:xfrm>
        </p:grpSpPr>
        <p:sp>
          <p:nvSpPr>
            <p:cNvPr id="73" name="Google Shape;73;p16"/>
            <p:cNvSpPr/>
            <p:nvPr/>
          </p:nvSpPr>
          <p:spPr>
            <a:xfrm>
              <a:off x="0" y="0"/>
              <a:ext cx="7734300" cy="10287000"/>
            </a:xfrm>
            <a:custGeom>
              <a:rect b="b" l="l" r="r" t="t"/>
              <a:pathLst>
                <a:path extrusionOk="0" h="10287000" w="7734300">
                  <a:moveTo>
                    <a:pt x="0" y="10287000"/>
                  </a:moveTo>
                  <a:lnTo>
                    <a:pt x="0" y="0"/>
                  </a:lnTo>
                  <a:lnTo>
                    <a:pt x="7734300" y="0"/>
                  </a:lnTo>
                  <a:lnTo>
                    <a:pt x="7734300" y="10287000"/>
                  </a:lnTo>
                  <a:lnTo>
                    <a:pt x="0" y="10287000"/>
                  </a:lnTo>
                  <a:close/>
                </a:path>
              </a:pathLst>
            </a:custGeom>
            <a:solidFill>
              <a:srgbClr val="48A8C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4" name="Google Shape;74;p16"/>
            <p:cNvSpPr/>
            <p:nvPr/>
          </p:nvSpPr>
          <p:spPr>
            <a:xfrm>
              <a:off x="0" y="360200"/>
              <a:ext cx="7734300" cy="9918700"/>
            </a:xfrm>
            <a:custGeom>
              <a:rect b="b" l="l" r="r" t="t"/>
              <a:pathLst>
                <a:path extrusionOk="0" h="9918700" w="7734300">
                  <a:moveTo>
                    <a:pt x="2039334" y="9918699"/>
                  </a:moveTo>
                  <a:lnTo>
                    <a:pt x="0" y="9918699"/>
                  </a:lnTo>
                  <a:lnTo>
                    <a:pt x="0" y="3492499"/>
                  </a:lnTo>
                  <a:lnTo>
                    <a:pt x="27364" y="3467099"/>
                  </a:lnTo>
                  <a:lnTo>
                    <a:pt x="79941" y="3403599"/>
                  </a:lnTo>
                  <a:lnTo>
                    <a:pt x="132963" y="3352799"/>
                  </a:lnTo>
                  <a:lnTo>
                    <a:pt x="186426" y="3289299"/>
                  </a:lnTo>
                  <a:lnTo>
                    <a:pt x="240329" y="3238499"/>
                  </a:lnTo>
                  <a:lnTo>
                    <a:pt x="294669" y="3174999"/>
                  </a:lnTo>
                  <a:lnTo>
                    <a:pt x="349443" y="3124199"/>
                  </a:lnTo>
                  <a:lnTo>
                    <a:pt x="404648" y="3060699"/>
                  </a:lnTo>
                  <a:lnTo>
                    <a:pt x="460282" y="3009899"/>
                  </a:lnTo>
                  <a:lnTo>
                    <a:pt x="516342" y="2946399"/>
                  </a:lnTo>
                  <a:lnTo>
                    <a:pt x="629729" y="2844799"/>
                  </a:lnTo>
                  <a:lnTo>
                    <a:pt x="687051" y="2781299"/>
                  </a:lnTo>
                  <a:lnTo>
                    <a:pt x="802940" y="2679699"/>
                  </a:lnTo>
                  <a:lnTo>
                    <a:pt x="979843" y="2527299"/>
                  </a:lnTo>
                  <a:lnTo>
                    <a:pt x="1039619" y="2463799"/>
                  </a:lnTo>
                  <a:lnTo>
                    <a:pt x="1221333" y="2311399"/>
                  </a:lnTo>
                  <a:lnTo>
                    <a:pt x="1282692" y="2273299"/>
                  </a:lnTo>
                  <a:lnTo>
                    <a:pt x="1344439" y="2222499"/>
                  </a:lnTo>
                  <a:lnTo>
                    <a:pt x="1595266" y="2019299"/>
                  </a:lnTo>
                  <a:lnTo>
                    <a:pt x="1658919" y="1981199"/>
                  </a:lnTo>
                  <a:lnTo>
                    <a:pt x="1787342" y="1879599"/>
                  </a:lnTo>
                  <a:lnTo>
                    <a:pt x="1852106" y="1841499"/>
                  </a:lnTo>
                  <a:lnTo>
                    <a:pt x="1917236" y="1790699"/>
                  </a:lnTo>
                  <a:lnTo>
                    <a:pt x="1982728" y="1752599"/>
                  </a:lnTo>
                  <a:lnTo>
                    <a:pt x="2048580" y="1701799"/>
                  </a:lnTo>
                  <a:lnTo>
                    <a:pt x="2181353" y="1625599"/>
                  </a:lnTo>
                  <a:lnTo>
                    <a:pt x="2248269" y="1574799"/>
                  </a:lnTo>
                  <a:lnTo>
                    <a:pt x="2383147" y="1498599"/>
                  </a:lnTo>
                  <a:lnTo>
                    <a:pt x="2451103" y="1447799"/>
                  </a:lnTo>
                  <a:lnTo>
                    <a:pt x="2726314" y="1295399"/>
                  </a:lnTo>
                  <a:lnTo>
                    <a:pt x="3220568" y="1028699"/>
                  </a:lnTo>
                  <a:lnTo>
                    <a:pt x="3292446" y="1003299"/>
                  </a:lnTo>
                  <a:lnTo>
                    <a:pt x="3437128" y="927099"/>
                  </a:lnTo>
                  <a:lnTo>
                    <a:pt x="3509927" y="901699"/>
                  </a:lnTo>
                  <a:lnTo>
                    <a:pt x="3583028" y="863599"/>
                  </a:lnTo>
                  <a:lnTo>
                    <a:pt x="3656427" y="838199"/>
                  </a:lnTo>
                  <a:lnTo>
                    <a:pt x="3730123" y="800099"/>
                  </a:lnTo>
                  <a:lnTo>
                    <a:pt x="3804113" y="774699"/>
                  </a:lnTo>
                  <a:lnTo>
                    <a:pt x="3878394" y="736599"/>
                  </a:lnTo>
                  <a:lnTo>
                    <a:pt x="4027818" y="685799"/>
                  </a:lnTo>
                  <a:lnTo>
                    <a:pt x="4102956" y="647699"/>
                  </a:lnTo>
                  <a:lnTo>
                    <a:pt x="4869328" y="393699"/>
                  </a:lnTo>
                  <a:lnTo>
                    <a:pt x="4947406" y="380999"/>
                  </a:lnTo>
                  <a:lnTo>
                    <a:pt x="5104314" y="330199"/>
                  </a:lnTo>
                  <a:lnTo>
                    <a:pt x="5183138" y="317499"/>
                  </a:lnTo>
                  <a:lnTo>
                    <a:pt x="5262205" y="292099"/>
                  </a:lnTo>
                  <a:lnTo>
                    <a:pt x="5341514" y="279399"/>
                  </a:lnTo>
                  <a:lnTo>
                    <a:pt x="5421060" y="253999"/>
                  </a:lnTo>
                  <a:lnTo>
                    <a:pt x="5500842" y="241299"/>
                  </a:lnTo>
                  <a:lnTo>
                    <a:pt x="5580857" y="215899"/>
                  </a:lnTo>
                  <a:lnTo>
                    <a:pt x="5741575" y="190499"/>
                  </a:lnTo>
                  <a:lnTo>
                    <a:pt x="5822273" y="165099"/>
                  </a:lnTo>
                  <a:lnTo>
                    <a:pt x="6393230" y="76199"/>
                  </a:lnTo>
                  <a:lnTo>
                    <a:pt x="6475632" y="76199"/>
                  </a:lnTo>
                  <a:lnTo>
                    <a:pt x="6724032" y="38099"/>
                  </a:lnTo>
                  <a:lnTo>
                    <a:pt x="6807222" y="38099"/>
                  </a:lnTo>
                  <a:lnTo>
                    <a:pt x="6890602" y="25399"/>
                  </a:lnTo>
                  <a:lnTo>
                    <a:pt x="6974170" y="25399"/>
                  </a:lnTo>
                  <a:lnTo>
                    <a:pt x="7057924" y="12699"/>
                  </a:lnTo>
                  <a:lnTo>
                    <a:pt x="7141860" y="12699"/>
                  </a:lnTo>
                  <a:lnTo>
                    <a:pt x="7225975" y="0"/>
                  </a:lnTo>
                  <a:lnTo>
                    <a:pt x="7734299" y="0"/>
                  </a:lnTo>
                  <a:lnTo>
                    <a:pt x="7734299" y="4571999"/>
                  </a:lnTo>
                  <a:lnTo>
                    <a:pt x="7541136" y="4571999"/>
                  </a:lnTo>
                  <a:lnTo>
                    <a:pt x="7493093" y="4584699"/>
                  </a:lnTo>
                  <a:lnTo>
                    <a:pt x="7301955" y="4584699"/>
                  </a:lnTo>
                  <a:lnTo>
                    <a:pt x="7254437" y="4597399"/>
                  </a:lnTo>
                  <a:lnTo>
                    <a:pt x="7159734" y="4597399"/>
                  </a:lnTo>
                  <a:lnTo>
                    <a:pt x="7112551" y="4610099"/>
                  </a:lnTo>
                  <a:lnTo>
                    <a:pt x="7065483" y="4610099"/>
                  </a:lnTo>
                  <a:lnTo>
                    <a:pt x="7018531" y="4622799"/>
                  </a:lnTo>
                  <a:lnTo>
                    <a:pt x="6971697" y="4622799"/>
                  </a:lnTo>
                  <a:lnTo>
                    <a:pt x="6924983" y="4635499"/>
                  </a:lnTo>
                  <a:lnTo>
                    <a:pt x="6878390" y="4635499"/>
                  </a:lnTo>
                  <a:lnTo>
                    <a:pt x="6831919" y="4648199"/>
                  </a:lnTo>
                  <a:lnTo>
                    <a:pt x="6785573" y="4648199"/>
                  </a:lnTo>
                  <a:lnTo>
                    <a:pt x="6693260" y="4673599"/>
                  </a:lnTo>
                  <a:lnTo>
                    <a:pt x="6647296" y="4673599"/>
                  </a:lnTo>
                  <a:lnTo>
                    <a:pt x="6510194" y="4711699"/>
                  </a:lnTo>
                  <a:lnTo>
                    <a:pt x="6464761" y="4711699"/>
                  </a:lnTo>
                  <a:lnTo>
                    <a:pt x="5843809" y="4889499"/>
                  </a:lnTo>
                  <a:lnTo>
                    <a:pt x="5800598" y="4914899"/>
                  </a:lnTo>
                  <a:lnTo>
                    <a:pt x="5671932" y="4952999"/>
                  </a:lnTo>
                  <a:lnTo>
                    <a:pt x="5629373" y="4978399"/>
                  </a:lnTo>
                  <a:lnTo>
                    <a:pt x="5544756" y="5003799"/>
                  </a:lnTo>
                  <a:lnTo>
                    <a:pt x="5502703" y="5029199"/>
                  </a:lnTo>
                  <a:lnTo>
                    <a:pt x="5460821" y="5041899"/>
                  </a:lnTo>
                  <a:lnTo>
                    <a:pt x="5419112" y="5067299"/>
                  </a:lnTo>
                  <a:lnTo>
                    <a:pt x="5377578" y="5079999"/>
                  </a:lnTo>
                  <a:lnTo>
                    <a:pt x="5336221" y="5105399"/>
                  </a:lnTo>
                  <a:lnTo>
                    <a:pt x="5295042" y="5118099"/>
                  </a:lnTo>
                  <a:lnTo>
                    <a:pt x="5254043" y="5143499"/>
                  </a:lnTo>
                  <a:lnTo>
                    <a:pt x="5213225" y="5156199"/>
                  </a:lnTo>
                  <a:lnTo>
                    <a:pt x="5132139" y="5206999"/>
                  </a:lnTo>
                  <a:lnTo>
                    <a:pt x="5091875" y="5219699"/>
                  </a:lnTo>
                  <a:lnTo>
                    <a:pt x="5011910" y="5270499"/>
                  </a:lnTo>
                  <a:lnTo>
                    <a:pt x="4972213" y="5283199"/>
                  </a:lnTo>
                  <a:lnTo>
                    <a:pt x="4854283" y="5359399"/>
                  </a:lnTo>
                  <a:lnTo>
                    <a:pt x="4815365" y="5372099"/>
                  </a:lnTo>
                  <a:lnTo>
                    <a:pt x="4623788" y="5499099"/>
                  </a:lnTo>
                  <a:lnTo>
                    <a:pt x="4437377" y="5626099"/>
                  </a:lnTo>
                  <a:lnTo>
                    <a:pt x="4292101" y="5727699"/>
                  </a:lnTo>
                  <a:lnTo>
                    <a:pt x="4220782" y="5778499"/>
                  </a:lnTo>
                  <a:lnTo>
                    <a:pt x="4185458" y="5816599"/>
                  </a:lnTo>
                  <a:lnTo>
                    <a:pt x="4080845" y="5892799"/>
                  </a:lnTo>
                  <a:lnTo>
                    <a:pt x="4046433" y="5930899"/>
                  </a:lnTo>
                  <a:lnTo>
                    <a:pt x="3978307" y="5981699"/>
                  </a:lnTo>
                  <a:lnTo>
                    <a:pt x="3944596" y="6019799"/>
                  </a:lnTo>
                  <a:lnTo>
                    <a:pt x="3877885" y="6070599"/>
                  </a:lnTo>
                  <a:lnTo>
                    <a:pt x="3844889" y="6108699"/>
                  </a:lnTo>
                  <a:lnTo>
                    <a:pt x="3812134" y="6134099"/>
                  </a:lnTo>
                  <a:lnTo>
                    <a:pt x="3779622" y="6172199"/>
                  </a:lnTo>
                  <a:lnTo>
                    <a:pt x="3747355" y="6197599"/>
                  </a:lnTo>
                  <a:lnTo>
                    <a:pt x="3715334" y="6235699"/>
                  </a:lnTo>
                  <a:lnTo>
                    <a:pt x="3683562" y="6261099"/>
                  </a:lnTo>
                  <a:lnTo>
                    <a:pt x="3652038" y="6299199"/>
                  </a:lnTo>
                  <a:lnTo>
                    <a:pt x="3620766" y="6324599"/>
                  </a:lnTo>
                  <a:lnTo>
                    <a:pt x="3589746" y="6362699"/>
                  </a:lnTo>
                  <a:lnTo>
                    <a:pt x="3558980" y="6388099"/>
                  </a:lnTo>
                  <a:lnTo>
                    <a:pt x="3528470" y="6426199"/>
                  </a:lnTo>
                  <a:lnTo>
                    <a:pt x="3498217" y="6451599"/>
                  </a:lnTo>
                  <a:lnTo>
                    <a:pt x="3468224" y="6489699"/>
                  </a:lnTo>
                  <a:lnTo>
                    <a:pt x="3438491" y="6527799"/>
                  </a:lnTo>
                  <a:lnTo>
                    <a:pt x="3409020" y="6553199"/>
                  </a:lnTo>
                  <a:lnTo>
                    <a:pt x="3379812" y="6591299"/>
                  </a:lnTo>
                  <a:lnTo>
                    <a:pt x="3350870" y="6629399"/>
                  </a:lnTo>
                  <a:lnTo>
                    <a:pt x="3322195" y="6667499"/>
                  </a:lnTo>
                  <a:lnTo>
                    <a:pt x="3293788" y="6692899"/>
                  </a:lnTo>
                  <a:lnTo>
                    <a:pt x="3265651" y="6730999"/>
                  </a:lnTo>
                  <a:lnTo>
                    <a:pt x="3237786" y="6769099"/>
                  </a:lnTo>
                  <a:lnTo>
                    <a:pt x="3210194" y="6807199"/>
                  </a:lnTo>
                  <a:lnTo>
                    <a:pt x="3182877" y="6832599"/>
                  </a:lnTo>
                  <a:lnTo>
                    <a:pt x="3155836" y="6870699"/>
                  </a:lnTo>
                  <a:lnTo>
                    <a:pt x="3129073" y="6908799"/>
                  </a:lnTo>
                  <a:lnTo>
                    <a:pt x="3102590" y="6946899"/>
                  </a:lnTo>
                  <a:lnTo>
                    <a:pt x="3076388" y="6984999"/>
                  </a:lnTo>
                  <a:lnTo>
                    <a:pt x="3050468" y="7023099"/>
                  </a:lnTo>
                  <a:lnTo>
                    <a:pt x="3024833" y="7061199"/>
                  </a:lnTo>
                  <a:lnTo>
                    <a:pt x="2999483" y="7099299"/>
                  </a:lnTo>
                  <a:lnTo>
                    <a:pt x="2974421" y="7137399"/>
                  </a:lnTo>
                  <a:lnTo>
                    <a:pt x="2949649" y="7175499"/>
                  </a:lnTo>
                  <a:lnTo>
                    <a:pt x="2925166" y="7213599"/>
                  </a:lnTo>
                  <a:lnTo>
                    <a:pt x="2900976" y="7251699"/>
                  </a:lnTo>
                  <a:lnTo>
                    <a:pt x="2877080" y="7289799"/>
                  </a:lnTo>
                  <a:lnTo>
                    <a:pt x="2853479" y="7327899"/>
                  </a:lnTo>
                  <a:lnTo>
                    <a:pt x="2830175" y="7365999"/>
                  </a:lnTo>
                  <a:lnTo>
                    <a:pt x="2807170" y="7404099"/>
                  </a:lnTo>
                  <a:lnTo>
                    <a:pt x="2784464" y="7442199"/>
                  </a:lnTo>
                  <a:lnTo>
                    <a:pt x="2762061" y="7480299"/>
                  </a:lnTo>
                  <a:lnTo>
                    <a:pt x="2739961" y="7518399"/>
                  </a:lnTo>
                  <a:lnTo>
                    <a:pt x="2718165" y="7556499"/>
                  </a:lnTo>
                  <a:lnTo>
                    <a:pt x="2696676" y="7594599"/>
                  </a:lnTo>
                  <a:lnTo>
                    <a:pt x="2675495" y="7632699"/>
                  </a:lnTo>
                  <a:lnTo>
                    <a:pt x="2654624" y="7683499"/>
                  </a:lnTo>
                  <a:lnTo>
                    <a:pt x="2634064" y="7721599"/>
                  </a:lnTo>
                  <a:lnTo>
                    <a:pt x="2613817" y="7759699"/>
                  </a:lnTo>
                  <a:lnTo>
                    <a:pt x="2593884" y="7797799"/>
                  </a:lnTo>
                  <a:lnTo>
                    <a:pt x="2574267" y="7835899"/>
                  </a:lnTo>
                  <a:lnTo>
                    <a:pt x="2554968" y="7886699"/>
                  </a:lnTo>
                  <a:lnTo>
                    <a:pt x="2535988" y="7924799"/>
                  </a:lnTo>
                  <a:lnTo>
                    <a:pt x="2517328" y="7962899"/>
                  </a:lnTo>
                  <a:lnTo>
                    <a:pt x="2498991" y="8000999"/>
                  </a:lnTo>
                  <a:lnTo>
                    <a:pt x="2480978" y="8051799"/>
                  </a:lnTo>
                  <a:lnTo>
                    <a:pt x="2463290" y="8089899"/>
                  </a:lnTo>
                  <a:lnTo>
                    <a:pt x="2445930" y="8127999"/>
                  </a:lnTo>
                  <a:lnTo>
                    <a:pt x="2428898" y="8178799"/>
                  </a:lnTo>
                  <a:lnTo>
                    <a:pt x="2412196" y="8216899"/>
                  </a:lnTo>
                  <a:lnTo>
                    <a:pt x="2395826" y="8254999"/>
                  </a:lnTo>
                  <a:lnTo>
                    <a:pt x="2379789" y="8305799"/>
                  </a:lnTo>
                  <a:lnTo>
                    <a:pt x="2364088" y="8343899"/>
                  </a:lnTo>
                  <a:lnTo>
                    <a:pt x="2348723" y="8394699"/>
                  </a:lnTo>
                  <a:lnTo>
                    <a:pt x="2333696" y="8432799"/>
                  </a:lnTo>
                  <a:lnTo>
                    <a:pt x="2319009" y="8470899"/>
                  </a:lnTo>
                  <a:lnTo>
                    <a:pt x="2304663" y="8521699"/>
                  </a:lnTo>
                  <a:lnTo>
                    <a:pt x="2290660" y="8559799"/>
                  </a:lnTo>
                  <a:lnTo>
                    <a:pt x="2277002" y="8610599"/>
                  </a:lnTo>
                  <a:lnTo>
                    <a:pt x="2263690" y="8648699"/>
                  </a:lnTo>
                  <a:lnTo>
                    <a:pt x="2250725" y="8699499"/>
                  </a:lnTo>
                  <a:lnTo>
                    <a:pt x="2238110" y="8737599"/>
                  </a:lnTo>
                  <a:lnTo>
                    <a:pt x="2225845" y="8788399"/>
                  </a:lnTo>
                  <a:lnTo>
                    <a:pt x="2213933" y="8826499"/>
                  </a:lnTo>
                  <a:lnTo>
                    <a:pt x="2202375" y="8877299"/>
                  </a:lnTo>
                  <a:lnTo>
                    <a:pt x="2191172" y="8915399"/>
                  </a:lnTo>
                  <a:lnTo>
                    <a:pt x="2180327" y="8966199"/>
                  </a:lnTo>
                  <a:lnTo>
                    <a:pt x="2169840" y="9016999"/>
                  </a:lnTo>
                  <a:lnTo>
                    <a:pt x="2159714" y="9055099"/>
                  </a:lnTo>
                  <a:lnTo>
                    <a:pt x="2149950" y="9105899"/>
                  </a:lnTo>
                  <a:lnTo>
                    <a:pt x="2140549" y="9143999"/>
                  </a:lnTo>
                  <a:lnTo>
                    <a:pt x="2131513" y="9194799"/>
                  </a:lnTo>
                  <a:lnTo>
                    <a:pt x="2122844" y="9245599"/>
                  </a:lnTo>
                  <a:lnTo>
                    <a:pt x="2114543" y="9283699"/>
                  </a:lnTo>
                  <a:lnTo>
                    <a:pt x="2106612" y="9334499"/>
                  </a:lnTo>
                  <a:lnTo>
                    <a:pt x="2099053" y="9372599"/>
                  </a:lnTo>
                  <a:lnTo>
                    <a:pt x="2091866" y="9423399"/>
                  </a:lnTo>
                  <a:lnTo>
                    <a:pt x="2085054" y="9474199"/>
                  </a:lnTo>
                  <a:lnTo>
                    <a:pt x="2078619" y="9512299"/>
                  </a:lnTo>
                  <a:lnTo>
                    <a:pt x="2072561" y="9563099"/>
                  </a:lnTo>
                  <a:lnTo>
                    <a:pt x="2066882" y="9613899"/>
                  </a:lnTo>
                  <a:lnTo>
                    <a:pt x="2061584" y="9664699"/>
                  </a:lnTo>
                  <a:lnTo>
                    <a:pt x="2056669" y="9702799"/>
                  </a:lnTo>
                  <a:lnTo>
                    <a:pt x="2052138" y="9753599"/>
                  </a:lnTo>
                  <a:lnTo>
                    <a:pt x="2047993" y="9804399"/>
                  </a:lnTo>
                  <a:lnTo>
                    <a:pt x="2044235" y="9842499"/>
                  </a:lnTo>
                  <a:lnTo>
                    <a:pt x="2040865" y="9893299"/>
                  </a:lnTo>
                  <a:lnTo>
                    <a:pt x="2039334" y="9918699"/>
                  </a:lnTo>
                  <a:close/>
                </a:path>
              </a:pathLst>
            </a:custGeom>
            <a:solidFill>
              <a:srgbClr val="F08B3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5" name="Google Shape;75;p16"/>
            <p:cNvSpPr/>
            <p:nvPr/>
          </p:nvSpPr>
          <p:spPr>
            <a:xfrm>
              <a:off x="1181100" y="3733799"/>
              <a:ext cx="6553200" cy="6553200"/>
            </a:xfrm>
            <a:custGeom>
              <a:rect b="b" l="l" r="r" t="t"/>
              <a:pathLst>
                <a:path extrusionOk="0" h="6553200" w="6553200">
                  <a:moveTo>
                    <a:pt x="2918139" y="6553183"/>
                  </a:moveTo>
                  <a:lnTo>
                    <a:pt x="0" y="6553183"/>
                  </a:lnTo>
                  <a:lnTo>
                    <a:pt x="219" y="6498946"/>
                  </a:lnTo>
                  <a:lnTo>
                    <a:pt x="877" y="6444813"/>
                  </a:lnTo>
                  <a:lnTo>
                    <a:pt x="1972" y="6390787"/>
                  </a:lnTo>
                  <a:lnTo>
                    <a:pt x="3502" y="6336868"/>
                  </a:lnTo>
                  <a:lnTo>
                    <a:pt x="5466" y="6283059"/>
                  </a:lnTo>
                  <a:lnTo>
                    <a:pt x="7860" y="6229361"/>
                  </a:lnTo>
                  <a:lnTo>
                    <a:pt x="10685" y="6175777"/>
                  </a:lnTo>
                  <a:lnTo>
                    <a:pt x="13939" y="6122306"/>
                  </a:lnTo>
                  <a:lnTo>
                    <a:pt x="17618" y="6068952"/>
                  </a:lnTo>
                  <a:lnTo>
                    <a:pt x="21723" y="6015716"/>
                  </a:lnTo>
                  <a:lnTo>
                    <a:pt x="26251" y="5962600"/>
                  </a:lnTo>
                  <a:lnTo>
                    <a:pt x="31200" y="5909605"/>
                  </a:lnTo>
                  <a:lnTo>
                    <a:pt x="36570" y="5856733"/>
                  </a:lnTo>
                  <a:lnTo>
                    <a:pt x="42357" y="5803986"/>
                  </a:lnTo>
                  <a:lnTo>
                    <a:pt x="48561" y="5751365"/>
                  </a:lnTo>
                  <a:lnTo>
                    <a:pt x="55180" y="5698872"/>
                  </a:lnTo>
                  <a:lnTo>
                    <a:pt x="62212" y="5646509"/>
                  </a:lnTo>
                  <a:lnTo>
                    <a:pt x="69655" y="5594278"/>
                  </a:lnTo>
                  <a:lnTo>
                    <a:pt x="77508" y="5542179"/>
                  </a:lnTo>
                  <a:lnTo>
                    <a:pt x="85769" y="5490216"/>
                  </a:lnTo>
                  <a:lnTo>
                    <a:pt x="94437" y="5438389"/>
                  </a:lnTo>
                  <a:lnTo>
                    <a:pt x="103509" y="5386700"/>
                  </a:lnTo>
                  <a:lnTo>
                    <a:pt x="112984" y="5335151"/>
                  </a:lnTo>
                  <a:lnTo>
                    <a:pt x="122860" y="5283744"/>
                  </a:lnTo>
                  <a:lnTo>
                    <a:pt x="133136" y="5232480"/>
                  </a:lnTo>
                  <a:lnTo>
                    <a:pt x="143810" y="5181361"/>
                  </a:lnTo>
                  <a:lnTo>
                    <a:pt x="154881" y="5130389"/>
                  </a:lnTo>
                  <a:lnTo>
                    <a:pt x="166345" y="5079565"/>
                  </a:lnTo>
                  <a:lnTo>
                    <a:pt x="178203" y="5028891"/>
                  </a:lnTo>
                  <a:lnTo>
                    <a:pt x="190452" y="4978368"/>
                  </a:lnTo>
                  <a:lnTo>
                    <a:pt x="203090" y="4927999"/>
                  </a:lnTo>
                  <a:lnTo>
                    <a:pt x="216116" y="4877785"/>
                  </a:lnTo>
                  <a:lnTo>
                    <a:pt x="229529" y="4827728"/>
                  </a:lnTo>
                  <a:lnTo>
                    <a:pt x="243325" y="4777830"/>
                  </a:lnTo>
                  <a:lnTo>
                    <a:pt x="257505" y="4728091"/>
                  </a:lnTo>
                  <a:lnTo>
                    <a:pt x="272065" y="4678515"/>
                  </a:lnTo>
                  <a:lnTo>
                    <a:pt x="287005" y="4629101"/>
                  </a:lnTo>
                  <a:lnTo>
                    <a:pt x="302323" y="4579853"/>
                  </a:lnTo>
                  <a:lnTo>
                    <a:pt x="318016" y="4530772"/>
                  </a:lnTo>
                  <a:lnTo>
                    <a:pt x="334084" y="4481860"/>
                  </a:lnTo>
                  <a:lnTo>
                    <a:pt x="350525" y="4433117"/>
                  </a:lnTo>
                  <a:lnTo>
                    <a:pt x="367336" y="4384547"/>
                  </a:lnTo>
                  <a:lnTo>
                    <a:pt x="384517" y="4336150"/>
                  </a:lnTo>
                  <a:lnTo>
                    <a:pt x="402065" y="4287929"/>
                  </a:lnTo>
                  <a:lnTo>
                    <a:pt x="419980" y="4239885"/>
                  </a:lnTo>
                  <a:lnTo>
                    <a:pt x="438258" y="4192019"/>
                  </a:lnTo>
                  <a:lnTo>
                    <a:pt x="456899" y="4144334"/>
                  </a:lnTo>
                  <a:lnTo>
                    <a:pt x="475901" y="4096830"/>
                  </a:lnTo>
                  <a:lnTo>
                    <a:pt x="495262" y="4049511"/>
                  </a:lnTo>
                  <a:lnTo>
                    <a:pt x="514980" y="4002377"/>
                  </a:lnTo>
                  <a:lnTo>
                    <a:pt x="535054" y="3955430"/>
                  </a:lnTo>
                  <a:lnTo>
                    <a:pt x="555482" y="3908672"/>
                  </a:lnTo>
                  <a:lnTo>
                    <a:pt x="576263" y="3862104"/>
                  </a:lnTo>
                  <a:lnTo>
                    <a:pt x="597394" y="3815729"/>
                  </a:lnTo>
                  <a:lnTo>
                    <a:pt x="618874" y="3769547"/>
                  </a:lnTo>
                  <a:lnTo>
                    <a:pt x="640702" y="3723561"/>
                  </a:lnTo>
                  <a:lnTo>
                    <a:pt x="662875" y="3677772"/>
                  </a:lnTo>
                  <a:lnTo>
                    <a:pt x="685393" y="3632182"/>
                  </a:lnTo>
                  <a:lnTo>
                    <a:pt x="708252" y="3586793"/>
                  </a:lnTo>
                  <a:lnTo>
                    <a:pt x="731452" y="3541606"/>
                  </a:lnTo>
                  <a:lnTo>
                    <a:pt x="754991" y="3496623"/>
                  </a:lnTo>
                  <a:lnTo>
                    <a:pt x="778868" y="3451846"/>
                  </a:lnTo>
                  <a:lnTo>
                    <a:pt x="803079" y="3407276"/>
                  </a:lnTo>
                  <a:lnTo>
                    <a:pt x="827625" y="3362915"/>
                  </a:lnTo>
                  <a:lnTo>
                    <a:pt x="852503" y="3318765"/>
                  </a:lnTo>
                  <a:lnTo>
                    <a:pt x="877711" y="3274827"/>
                  </a:lnTo>
                  <a:lnTo>
                    <a:pt x="903248" y="3231103"/>
                  </a:lnTo>
                  <a:lnTo>
                    <a:pt x="929112" y="3187595"/>
                  </a:lnTo>
                  <a:lnTo>
                    <a:pt x="955302" y="3144305"/>
                  </a:lnTo>
                  <a:lnTo>
                    <a:pt x="981815" y="3101234"/>
                  </a:lnTo>
                  <a:lnTo>
                    <a:pt x="1008650" y="3058383"/>
                  </a:lnTo>
                  <a:lnTo>
                    <a:pt x="1035806" y="3015755"/>
                  </a:lnTo>
                  <a:lnTo>
                    <a:pt x="1063280" y="2973352"/>
                  </a:lnTo>
                  <a:lnTo>
                    <a:pt x="1091072" y="2931174"/>
                  </a:lnTo>
                  <a:lnTo>
                    <a:pt x="1119178" y="2889224"/>
                  </a:lnTo>
                  <a:lnTo>
                    <a:pt x="1147599" y="2847503"/>
                  </a:lnTo>
                  <a:lnTo>
                    <a:pt x="1176331" y="2806013"/>
                  </a:lnTo>
                  <a:lnTo>
                    <a:pt x="1205373" y="2764756"/>
                  </a:lnTo>
                  <a:lnTo>
                    <a:pt x="1234724" y="2723733"/>
                  </a:lnTo>
                  <a:lnTo>
                    <a:pt x="1264382" y="2682946"/>
                  </a:lnTo>
                  <a:lnTo>
                    <a:pt x="1294345" y="2642397"/>
                  </a:lnTo>
                  <a:lnTo>
                    <a:pt x="1324611" y="2602087"/>
                  </a:lnTo>
                  <a:lnTo>
                    <a:pt x="1355179" y="2562019"/>
                  </a:lnTo>
                  <a:lnTo>
                    <a:pt x="1386048" y="2522193"/>
                  </a:lnTo>
                  <a:lnTo>
                    <a:pt x="1417214" y="2482611"/>
                  </a:lnTo>
                  <a:lnTo>
                    <a:pt x="1448678" y="2443276"/>
                  </a:lnTo>
                  <a:lnTo>
                    <a:pt x="1480437" y="2404189"/>
                  </a:lnTo>
                  <a:lnTo>
                    <a:pt x="1512488" y="2365351"/>
                  </a:lnTo>
                  <a:lnTo>
                    <a:pt x="1544832" y="2326764"/>
                  </a:lnTo>
                  <a:lnTo>
                    <a:pt x="1577466" y="2288430"/>
                  </a:lnTo>
                  <a:lnTo>
                    <a:pt x="1610388" y="2250351"/>
                  </a:lnTo>
                  <a:lnTo>
                    <a:pt x="1643596" y="2212528"/>
                  </a:lnTo>
                  <a:lnTo>
                    <a:pt x="1677090" y="2174963"/>
                  </a:lnTo>
                  <a:lnTo>
                    <a:pt x="1710866" y="2137658"/>
                  </a:lnTo>
                  <a:lnTo>
                    <a:pt x="1744925" y="2100614"/>
                  </a:lnTo>
                  <a:lnTo>
                    <a:pt x="1779263" y="2063833"/>
                  </a:lnTo>
                  <a:lnTo>
                    <a:pt x="1813879" y="2027316"/>
                  </a:lnTo>
                  <a:lnTo>
                    <a:pt x="1848772" y="1991066"/>
                  </a:lnTo>
                  <a:lnTo>
                    <a:pt x="1883940" y="1955084"/>
                  </a:lnTo>
                  <a:lnTo>
                    <a:pt x="1919381" y="1919372"/>
                  </a:lnTo>
                  <a:lnTo>
                    <a:pt x="1955093" y="1883932"/>
                  </a:lnTo>
                  <a:lnTo>
                    <a:pt x="1991075" y="1848764"/>
                  </a:lnTo>
                  <a:lnTo>
                    <a:pt x="2027325" y="1813871"/>
                  </a:lnTo>
                  <a:lnTo>
                    <a:pt x="2063841" y="1779255"/>
                  </a:lnTo>
                  <a:lnTo>
                    <a:pt x="2100622" y="1744917"/>
                  </a:lnTo>
                  <a:lnTo>
                    <a:pt x="2137667" y="1710859"/>
                  </a:lnTo>
                  <a:lnTo>
                    <a:pt x="2174972" y="1677082"/>
                  </a:lnTo>
                  <a:lnTo>
                    <a:pt x="2212537" y="1643589"/>
                  </a:lnTo>
                  <a:lnTo>
                    <a:pt x="2250360" y="1610381"/>
                  </a:lnTo>
                  <a:lnTo>
                    <a:pt x="2288440" y="1577459"/>
                  </a:lnTo>
                  <a:lnTo>
                    <a:pt x="2326774" y="1544825"/>
                  </a:lnTo>
                  <a:lnTo>
                    <a:pt x="2365360" y="1512482"/>
                  </a:lnTo>
                  <a:lnTo>
                    <a:pt x="2404199" y="1480430"/>
                  </a:lnTo>
                  <a:lnTo>
                    <a:pt x="2443286" y="1448671"/>
                  </a:lnTo>
                  <a:lnTo>
                    <a:pt x="2482621" y="1417208"/>
                  </a:lnTo>
                  <a:lnTo>
                    <a:pt x="2522203" y="1386041"/>
                  </a:lnTo>
                  <a:lnTo>
                    <a:pt x="2562029" y="1355173"/>
                  </a:lnTo>
                  <a:lnTo>
                    <a:pt x="2602098" y="1324605"/>
                  </a:lnTo>
                  <a:lnTo>
                    <a:pt x="2642408" y="1294339"/>
                  </a:lnTo>
                  <a:lnTo>
                    <a:pt x="2682957" y="1264376"/>
                  </a:lnTo>
                  <a:lnTo>
                    <a:pt x="2723744" y="1234718"/>
                  </a:lnTo>
                  <a:lnTo>
                    <a:pt x="2764767" y="1205368"/>
                  </a:lnTo>
                  <a:lnTo>
                    <a:pt x="2806024" y="1176325"/>
                  </a:lnTo>
                  <a:lnTo>
                    <a:pt x="2847514" y="1147593"/>
                  </a:lnTo>
                  <a:lnTo>
                    <a:pt x="2889235" y="1119173"/>
                  </a:lnTo>
                  <a:lnTo>
                    <a:pt x="2931185" y="1091067"/>
                  </a:lnTo>
                  <a:lnTo>
                    <a:pt x="2973363" y="1063275"/>
                  </a:lnTo>
                  <a:lnTo>
                    <a:pt x="3015767" y="1035801"/>
                  </a:lnTo>
                  <a:lnTo>
                    <a:pt x="3058395" y="1008646"/>
                  </a:lnTo>
                  <a:lnTo>
                    <a:pt x="3101245" y="981811"/>
                  </a:lnTo>
                  <a:lnTo>
                    <a:pt x="3144317" y="955297"/>
                  </a:lnTo>
                  <a:lnTo>
                    <a:pt x="3187607" y="929108"/>
                  </a:lnTo>
                  <a:lnTo>
                    <a:pt x="3231115" y="903244"/>
                  </a:lnTo>
                  <a:lnTo>
                    <a:pt x="3274839" y="877707"/>
                  </a:lnTo>
                  <a:lnTo>
                    <a:pt x="3318777" y="852499"/>
                  </a:lnTo>
                  <a:lnTo>
                    <a:pt x="3362927" y="827621"/>
                  </a:lnTo>
                  <a:lnTo>
                    <a:pt x="3407288" y="803076"/>
                  </a:lnTo>
                  <a:lnTo>
                    <a:pt x="3451858" y="778864"/>
                  </a:lnTo>
                  <a:lnTo>
                    <a:pt x="3496636" y="754988"/>
                  </a:lnTo>
                  <a:lnTo>
                    <a:pt x="3541619" y="731449"/>
                  </a:lnTo>
                  <a:lnTo>
                    <a:pt x="3586806" y="708249"/>
                  </a:lnTo>
                  <a:lnTo>
                    <a:pt x="3632195" y="685389"/>
                  </a:lnTo>
                  <a:lnTo>
                    <a:pt x="3677785" y="662872"/>
                  </a:lnTo>
                  <a:lnTo>
                    <a:pt x="3723574" y="640699"/>
                  </a:lnTo>
                  <a:lnTo>
                    <a:pt x="3769560" y="618871"/>
                  </a:lnTo>
                  <a:lnTo>
                    <a:pt x="3815742" y="597391"/>
                  </a:lnTo>
                  <a:lnTo>
                    <a:pt x="3862118" y="576260"/>
                  </a:lnTo>
                  <a:lnTo>
                    <a:pt x="3908685" y="555479"/>
                  </a:lnTo>
                  <a:lnTo>
                    <a:pt x="3955444" y="535051"/>
                  </a:lnTo>
                  <a:lnTo>
                    <a:pt x="4002391" y="514977"/>
                  </a:lnTo>
                  <a:lnTo>
                    <a:pt x="4049525" y="495259"/>
                  </a:lnTo>
                  <a:lnTo>
                    <a:pt x="4096844" y="475898"/>
                  </a:lnTo>
                  <a:lnTo>
                    <a:pt x="4144348" y="456897"/>
                  </a:lnTo>
                  <a:lnTo>
                    <a:pt x="4192033" y="438256"/>
                  </a:lnTo>
                  <a:lnTo>
                    <a:pt x="4239899" y="419977"/>
                  </a:lnTo>
                  <a:lnTo>
                    <a:pt x="4287943" y="402063"/>
                  </a:lnTo>
                  <a:lnTo>
                    <a:pt x="4336165" y="384515"/>
                  </a:lnTo>
                  <a:lnTo>
                    <a:pt x="4384562" y="367334"/>
                  </a:lnTo>
                  <a:lnTo>
                    <a:pt x="4433132" y="350523"/>
                  </a:lnTo>
                  <a:lnTo>
                    <a:pt x="4481874" y="334083"/>
                  </a:lnTo>
                  <a:lnTo>
                    <a:pt x="4530787" y="318015"/>
                  </a:lnTo>
                  <a:lnTo>
                    <a:pt x="4579868" y="302321"/>
                  </a:lnTo>
                  <a:lnTo>
                    <a:pt x="4629116" y="287004"/>
                  </a:lnTo>
                  <a:lnTo>
                    <a:pt x="4678529" y="272064"/>
                  </a:lnTo>
                  <a:lnTo>
                    <a:pt x="4728106" y="257503"/>
                  </a:lnTo>
                  <a:lnTo>
                    <a:pt x="4777845" y="243324"/>
                  </a:lnTo>
                  <a:lnTo>
                    <a:pt x="4827744" y="229527"/>
                  </a:lnTo>
                  <a:lnTo>
                    <a:pt x="4877801" y="216115"/>
                  </a:lnTo>
                  <a:lnTo>
                    <a:pt x="4928015" y="203089"/>
                  </a:lnTo>
                  <a:lnTo>
                    <a:pt x="4978384" y="190451"/>
                  </a:lnTo>
                  <a:lnTo>
                    <a:pt x="5028906" y="178202"/>
                  </a:lnTo>
                  <a:lnTo>
                    <a:pt x="5079580" y="166345"/>
                  </a:lnTo>
                  <a:lnTo>
                    <a:pt x="5130404" y="154880"/>
                  </a:lnTo>
                  <a:lnTo>
                    <a:pt x="5181377" y="143810"/>
                  </a:lnTo>
                  <a:lnTo>
                    <a:pt x="5232496" y="133136"/>
                  </a:lnTo>
                  <a:lnTo>
                    <a:pt x="5283760" y="122860"/>
                  </a:lnTo>
                  <a:lnTo>
                    <a:pt x="5335167" y="112983"/>
                  </a:lnTo>
                  <a:lnTo>
                    <a:pt x="5386716" y="103508"/>
                  </a:lnTo>
                  <a:lnTo>
                    <a:pt x="5438405" y="94436"/>
                  </a:lnTo>
                  <a:lnTo>
                    <a:pt x="5490232" y="85769"/>
                  </a:lnTo>
                  <a:lnTo>
                    <a:pt x="5542195" y="77508"/>
                  </a:lnTo>
                  <a:lnTo>
                    <a:pt x="5594294" y="69655"/>
                  </a:lnTo>
                  <a:lnTo>
                    <a:pt x="5646525" y="62212"/>
                  </a:lnTo>
                  <a:lnTo>
                    <a:pt x="5698888" y="55180"/>
                  </a:lnTo>
                  <a:lnTo>
                    <a:pt x="5751381" y="48561"/>
                  </a:lnTo>
                  <a:lnTo>
                    <a:pt x="5804002" y="42357"/>
                  </a:lnTo>
                  <a:lnTo>
                    <a:pt x="5856749" y="36570"/>
                  </a:lnTo>
                  <a:lnTo>
                    <a:pt x="5909621" y="31200"/>
                  </a:lnTo>
                  <a:lnTo>
                    <a:pt x="5962616" y="26251"/>
                  </a:lnTo>
                  <a:lnTo>
                    <a:pt x="6015733" y="21723"/>
                  </a:lnTo>
                  <a:lnTo>
                    <a:pt x="6068969" y="17618"/>
                  </a:lnTo>
                  <a:lnTo>
                    <a:pt x="6122323" y="13938"/>
                  </a:lnTo>
                  <a:lnTo>
                    <a:pt x="6175793" y="10685"/>
                  </a:lnTo>
                  <a:lnTo>
                    <a:pt x="6229378" y="7860"/>
                  </a:lnTo>
                  <a:lnTo>
                    <a:pt x="6283076" y="5465"/>
                  </a:lnTo>
                  <a:lnTo>
                    <a:pt x="6336885" y="3502"/>
                  </a:lnTo>
                  <a:lnTo>
                    <a:pt x="6390803" y="1972"/>
                  </a:lnTo>
                  <a:lnTo>
                    <a:pt x="6444830" y="877"/>
                  </a:lnTo>
                  <a:lnTo>
                    <a:pt x="6498962" y="219"/>
                  </a:lnTo>
                  <a:lnTo>
                    <a:pt x="6553199" y="0"/>
                  </a:lnTo>
                  <a:lnTo>
                    <a:pt x="6553199" y="2918107"/>
                  </a:lnTo>
                  <a:lnTo>
                    <a:pt x="6504704" y="2918423"/>
                  </a:lnTo>
                  <a:lnTo>
                    <a:pt x="6456361" y="2919372"/>
                  </a:lnTo>
                  <a:lnTo>
                    <a:pt x="6408173" y="2920947"/>
                  </a:lnTo>
                  <a:lnTo>
                    <a:pt x="6360146" y="2923145"/>
                  </a:lnTo>
                  <a:lnTo>
                    <a:pt x="6312283" y="2925963"/>
                  </a:lnTo>
                  <a:lnTo>
                    <a:pt x="6264588" y="2929397"/>
                  </a:lnTo>
                  <a:lnTo>
                    <a:pt x="6217065" y="2933442"/>
                  </a:lnTo>
                  <a:lnTo>
                    <a:pt x="6169718" y="2938094"/>
                  </a:lnTo>
                  <a:lnTo>
                    <a:pt x="6122550" y="2943350"/>
                  </a:lnTo>
                  <a:lnTo>
                    <a:pt x="6075566" y="2949206"/>
                  </a:lnTo>
                  <a:lnTo>
                    <a:pt x="6028770" y="2955658"/>
                  </a:lnTo>
                  <a:lnTo>
                    <a:pt x="5982165" y="2962702"/>
                  </a:lnTo>
                  <a:lnTo>
                    <a:pt x="5935755" y="2970333"/>
                  </a:lnTo>
                  <a:lnTo>
                    <a:pt x="5889545" y="2978549"/>
                  </a:lnTo>
                  <a:lnTo>
                    <a:pt x="5843538" y="2987345"/>
                  </a:lnTo>
                  <a:lnTo>
                    <a:pt x="5797739" y="2996717"/>
                  </a:lnTo>
                  <a:lnTo>
                    <a:pt x="5752150" y="3006661"/>
                  </a:lnTo>
                  <a:lnTo>
                    <a:pt x="5706777" y="3017173"/>
                  </a:lnTo>
                  <a:lnTo>
                    <a:pt x="5661622" y="3028250"/>
                  </a:lnTo>
                  <a:lnTo>
                    <a:pt x="5616690" y="3039888"/>
                  </a:lnTo>
                  <a:lnTo>
                    <a:pt x="5571986" y="3052082"/>
                  </a:lnTo>
                  <a:lnTo>
                    <a:pt x="5527512" y="3064829"/>
                  </a:lnTo>
                  <a:lnTo>
                    <a:pt x="5483272" y="3078124"/>
                  </a:lnTo>
                  <a:lnTo>
                    <a:pt x="5439271" y="3091964"/>
                  </a:lnTo>
                  <a:lnTo>
                    <a:pt x="5395513" y="3106345"/>
                  </a:lnTo>
                  <a:lnTo>
                    <a:pt x="5352001" y="3121263"/>
                  </a:lnTo>
                  <a:lnTo>
                    <a:pt x="5308740" y="3136714"/>
                  </a:lnTo>
                  <a:lnTo>
                    <a:pt x="5265733" y="3152694"/>
                  </a:lnTo>
                  <a:lnTo>
                    <a:pt x="5222984" y="3169200"/>
                  </a:lnTo>
                  <a:lnTo>
                    <a:pt x="5180497" y="3186226"/>
                  </a:lnTo>
                  <a:lnTo>
                    <a:pt x="5138276" y="3203770"/>
                  </a:lnTo>
                  <a:lnTo>
                    <a:pt x="5096326" y="3221827"/>
                  </a:lnTo>
                  <a:lnTo>
                    <a:pt x="5054649" y="3240394"/>
                  </a:lnTo>
                  <a:lnTo>
                    <a:pt x="5013250" y="3259466"/>
                  </a:lnTo>
                  <a:lnTo>
                    <a:pt x="4972133" y="3279040"/>
                  </a:lnTo>
                  <a:lnTo>
                    <a:pt x="4931302" y="3299112"/>
                  </a:lnTo>
                  <a:lnTo>
                    <a:pt x="4890760" y="3319677"/>
                  </a:lnTo>
                  <a:lnTo>
                    <a:pt x="4850512" y="3340732"/>
                  </a:lnTo>
                  <a:lnTo>
                    <a:pt x="4810561" y="3362273"/>
                  </a:lnTo>
                  <a:lnTo>
                    <a:pt x="4770912" y="3384296"/>
                  </a:lnTo>
                  <a:lnTo>
                    <a:pt x="4731568" y="3406797"/>
                  </a:lnTo>
                  <a:lnTo>
                    <a:pt x="4692533" y="3429772"/>
                  </a:lnTo>
                  <a:lnTo>
                    <a:pt x="4653812" y="3453218"/>
                  </a:lnTo>
                  <a:lnTo>
                    <a:pt x="4615407" y="3477129"/>
                  </a:lnTo>
                  <a:lnTo>
                    <a:pt x="4577324" y="3501503"/>
                  </a:lnTo>
                  <a:lnTo>
                    <a:pt x="4539566" y="3526336"/>
                  </a:lnTo>
                  <a:lnTo>
                    <a:pt x="4502136" y="3551623"/>
                  </a:lnTo>
                  <a:lnTo>
                    <a:pt x="4465039" y="3577360"/>
                  </a:lnTo>
                  <a:lnTo>
                    <a:pt x="4428279" y="3603545"/>
                  </a:lnTo>
                  <a:lnTo>
                    <a:pt x="4391860" y="3630171"/>
                  </a:lnTo>
                  <a:lnTo>
                    <a:pt x="4355786" y="3657237"/>
                  </a:lnTo>
                  <a:lnTo>
                    <a:pt x="4320059" y="3684738"/>
                  </a:lnTo>
                  <a:lnTo>
                    <a:pt x="4284686" y="3712669"/>
                  </a:lnTo>
                  <a:lnTo>
                    <a:pt x="4249668" y="3741028"/>
                  </a:lnTo>
                  <a:lnTo>
                    <a:pt x="4215011" y="3769810"/>
                  </a:lnTo>
                  <a:lnTo>
                    <a:pt x="4180718" y="3799011"/>
                  </a:lnTo>
                  <a:lnTo>
                    <a:pt x="4146794" y="3828627"/>
                  </a:lnTo>
                  <a:lnTo>
                    <a:pt x="4113241" y="3858654"/>
                  </a:lnTo>
                  <a:lnTo>
                    <a:pt x="4080064" y="3889089"/>
                  </a:lnTo>
                  <a:lnTo>
                    <a:pt x="4047268" y="3919927"/>
                  </a:lnTo>
                  <a:lnTo>
                    <a:pt x="4014855" y="3951165"/>
                  </a:lnTo>
                  <a:lnTo>
                    <a:pt x="3982830" y="3982799"/>
                  </a:lnTo>
                  <a:lnTo>
                    <a:pt x="3951196" y="4014824"/>
                  </a:lnTo>
                  <a:lnTo>
                    <a:pt x="3919958" y="4047237"/>
                  </a:lnTo>
                  <a:lnTo>
                    <a:pt x="3889120" y="4080034"/>
                  </a:lnTo>
                  <a:lnTo>
                    <a:pt x="3858685" y="4113211"/>
                  </a:lnTo>
                  <a:lnTo>
                    <a:pt x="3828658" y="4146763"/>
                  </a:lnTo>
                  <a:lnTo>
                    <a:pt x="3799042" y="4180688"/>
                  </a:lnTo>
                  <a:lnTo>
                    <a:pt x="3769841" y="4214981"/>
                  </a:lnTo>
                  <a:lnTo>
                    <a:pt x="3741059" y="4249638"/>
                  </a:lnTo>
                  <a:lnTo>
                    <a:pt x="3712701" y="4284656"/>
                  </a:lnTo>
                  <a:lnTo>
                    <a:pt x="3684769" y="4320030"/>
                  </a:lnTo>
                  <a:lnTo>
                    <a:pt x="3657269" y="4355756"/>
                  </a:lnTo>
                  <a:lnTo>
                    <a:pt x="3630203" y="4391831"/>
                  </a:lnTo>
                  <a:lnTo>
                    <a:pt x="3603576" y="4428250"/>
                  </a:lnTo>
                  <a:lnTo>
                    <a:pt x="3577392" y="4465010"/>
                  </a:lnTo>
                  <a:lnTo>
                    <a:pt x="3551655" y="4502107"/>
                  </a:lnTo>
                  <a:lnTo>
                    <a:pt x="3526368" y="4539537"/>
                  </a:lnTo>
                  <a:lnTo>
                    <a:pt x="3501535" y="4577295"/>
                  </a:lnTo>
                  <a:lnTo>
                    <a:pt x="3477161" y="4615379"/>
                  </a:lnTo>
                  <a:lnTo>
                    <a:pt x="3453250" y="4653784"/>
                  </a:lnTo>
                  <a:lnTo>
                    <a:pt x="3429804" y="4692505"/>
                  </a:lnTo>
                  <a:lnTo>
                    <a:pt x="3406829" y="4731540"/>
                  </a:lnTo>
                  <a:lnTo>
                    <a:pt x="3384328" y="4770884"/>
                  </a:lnTo>
                  <a:lnTo>
                    <a:pt x="3362305" y="4810534"/>
                  </a:lnTo>
                  <a:lnTo>
                    <a:pt x="3340764" y="4850485"/>
                  </a:lnTo>
                  <a:lnTo>
                    <a:pt x="3319709" y="4890733"/>
                  </a:lnTo>
                  <a:lnTo>
                    <a:pt x="3299144" y="4931275"/>
                  </a:lnTo>
                  <a:lnTo>
                    <a:pt x="3279072" y="4972106"/>
                  </a:lnTo>
                  <a:lnTo>
                    <a:pt x="3259499" y="5013224"/>
                  </a:lnTo>
                  <a:lnTo>
                    <a:pt x="3240426" y="5054623"/>
                  </a:lnTo>
                  <a:lnTo>
                    <a:pt x="3221860" y="5096300"/>
                  </a:lnTo>
                  <a:lnTo>
                    <a:pt x="3203803" y="5138251"/>
                  </a:lnTo>
                  <a:lnTo>
                    <a:pt x="3186259" y="5180471"/>
                  </a:lnTo>
                  <a:lnTo>
                    <a:pt x="3169232" y="5222958"/>
                  </a:lnTo>
                  <a:lnTo>
                    <a:pt x="3152727" y="5265708"/>
                  </a:lnTo>
                  <a:lnTo>
                    <a:pt x="3136747" y="5308715"/>
                  </a:lnTo>
                  <a:lnTo>
                    <a:pt x="3121296" y="5351977"/>
                  </a:lnTo>
                  <a:lnTo>
                    <a:pt x="3106378" y="5395489"/>
                  </a:lnTo>
                  <a:lnTo>
                    <a:pt x="3091997" y="5439247"/>
                  </a:lnTo>
                  <a:lnTo>
                    <a:pt x="3078157" y="5483248"/>
                  </a:lnTo>
                  <a:lnTo>
                    <a:pt x="3064861" y="5527488"/>
                  </a:lnTo>
                  <a:lnTo>
                    <a:pt x="3052115" y="5571962"/>
                  </a:lnTo>
                  <a:lnTo>
                    <a:pt x="3039921" y="5616667"/>
                  </a:lnTo>
                  <a:lnTo>
                    <a:pt x="3028283" y="5661599"/>
                  </a:lnTo>
                  <a:lnTo>
                    <a:pt x="3017206" y="5706754"/>
                  </a:lnTo>
                  <a:lnTo>
                    <a:pt x="3006693" y="5752128"/>
                  </a:lnTo>
                  <a:lnTo>
                    <a:pt x="2996749" y="5797717"/>
                  </a:lnTo>
                  <a:lnTo>
                    <a:pt x="2987377" y="5843517"/>
                  </a:lnTo>
                  <a:lnTo>
                    <a:pt x="2978582" y="5889524"/>
                  </a:lnTo>
                  <a:lnTo>
                    <a:pt x="2970366" y="5935734"/>
                  </a:lnTo>
                  <a:lnTo>
                    <a:pt x="2962734" y="5982144"/>
                  </a:lnTo>
                  <a:lnTo>
                    <a:pt x="2955691" y="6028749"/>
                  </a:lnTo>
                  <a:lnTo>
                    <a:pt x="2949239" y="6075546"/>
                  </a:lnTo>
                  <a:lnTo>
                    <a:pt x="2943383" y="6122531"/>
                  </a:lnTo>
                  <a:lnTo>
                    <a:pt x="2938127" y="6169699"/>
                  </a:lnTo>
                  <a:lnTo>
                    <a:pt x="2933474" y="6217046"/>
                  </a:lnTo>
                  <a:lnTo>
                    <a:pt x="2929429" y="6264570"/>
                  </a:lnTo>
                  <a:lnTo>
                    <a:pt x="2925996" y="6312265"/>
                  </a:lnTo>
                  <a:lnTo>
                    <a:pt x="2923178" y="6360129"/>
                  </a:lnTo>
                  <a:lnTo>
                    <a:pt x="2920980" y="6408156"/>
                  </a:lnTo>
                  <a:lnTo>
                    <a:pt x="2919404" y="6456343"/>
                  </a:lnTo>
                  <a:lnTo>
                    <a:pt x="2918456" y="6504687"/>
                  </a:lnTo>
                  <a:lnTo>
                    <a:pt x="2918139" y="6553183"/>
                  </a:lnTo>
                  <a:close/>
                </a:path>
              </a:pathLst>
            </a:custGeom>
            <a:solidFill>
              <a:srgbClr val="FFDE2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76" name="Google Shape;76;p16"/>
          <p:cNvSpPr txBox="1"/>
          <p:nvPr>
            <p:ph type="title"/>
          </p:nvPr>
        </p:nvSpPr>
        <p:spPr>
          <a:xfrm>
            <a:off x="9131300" y="1597850"/>
            <a:ext cx="7286700" cy="4445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t/>
            </a:r>
            <a:endParaRPr sz="9600">
              <a:latin typeface="Georgia"/>
              <a:ea typeface="Georgia"/>
              <a:cs typeface="Georgia"/>
              <a:sym typeface="Georgia"/>
            </a:endParaRPr>
          </a:p>
        </p:txBody>
      </p:sp>
      <p:sp>
        <p:nvSpPr>
          <p:cNvPr id="77" name="Google Shape;77;p16"/>
          <p:cNvSpPr txBox="1"/>
          <p:nvPr>
            <p:ph idx="1" type="body"/>
          </p:nvPr>
        </p:nvSpPr>
        <p:spPr>
          <a:xfrm>
            <a:off x="7734300" y="1597850"/>
            <a:ext cx="10369800" cy="6275700"/>
          </a:xfrm>
          <a:prstGeom prst="rect">
            <a:avLst/>
          </a:prstGeom>
          <a:noFill/>
          <a:ln>
            <a:noFill/>
          </a:ln>
        </p:spPr>
        <p:txBody>
          <a:bodyPr anchorCtr="0" anchor="ctr" bIns="0" lIns="0" spcFirstLastPara="1" rIns="0" wrap="square" tIns="165100">
            <a:noAutofit/>
          </a:bodyPr>
          <a:lstStyle/>
          <a:p>
            <a:pPr indent="0" lvl="0" marL="12700" marR="5080" rtl="0" algn="ctr">
              <a:lnSpc>
                <a:spcPct val="109375"/>
              </a:lnSpc>
              <a:spcBef>
                <a:spcPts val="0"/>
              </a:spcBef>
              <a:spcAft>
                <a:spcPts val="0"/>
              </a:spcAft>
              <a:buSzPts val="1400"/>
              <a:buNone/>
            </a:pPr>
            <a:r>
              <a:rPr lang="en-US" sz="8700"/>
              <a:t>Bootcamp</a:t>
            </a:r>
            <a:endParaRPr sz="8700"/>
          </a:p>
          <a:p>
            <a:pPr indent="0" lvl="0" marL="12700" marR="5080" rtl="0" algn="ctr">
              <a:lnSpc>
                <a:spcPct val="109375"/>
              </a:lnSpc>
              <a:spcBef>
                <a:spcPts val="0"/>
              </a:spcBef>
              <a:spcAft>
                <a:spcPts val="0"/>
              </a:spcAft>
              <a:buSzPts val="1400"/>
              <a:buNone/>
            </a:pPr>
            <a:r>
              <a:rPr lang="en-US" sz="8700"/>
              <a:t>Dibimbing.id</a:t>
            </a:r>
            <a:endParaRPr sz="8700"/>
          </a:p>
          <a:p>
            <a:pPr indent="0" lvl="0" marL="12700" marR="1114425" rtl="0" algn="ctr">
              <a:lnSpc>
                <a:spcPct val="115199"/>
              </a:lnSpc>
              <a:spcBef>
                <a:spcPts val="4775"/>
              </a:spcBef>
              <a:spcAft>
                <a:spcPts val="0"/>
              </a:spcAft>
              <a:buSzPts val="1400"/>
              <a:buNone/>
            </a:pPr>
            <a:r>
              <a:rPr b="0" lang="en-US" sz="7750">
                <a:latin typeface="Trebuchet MS"/>
                <a:ea typeface="Trebuchet MS"/>
                <a:cs typeface="Trebuchet MS"/>
                <a:sym typeface="Trebuchet MS"/>
              </a:rPr>
              <a:t>GIT dan Portofolio Data Scientist</a:t>
            </a:r>
            <a:endParaRPr b="0" sz="7750">
              <a:latin typeface="Trebuchet MS"/>
              <a:ea typeface="Trebuchet MS"/>
              <a:cs typeface="Trebuchet MS"/>
              <a:sym typeface="Trebuchet MS"/>
            </a:endParaRPr>
          </a:p>
        </p:txBody>
      </p:sp>
      <p:sp>
        <p:nvSpPr>
          <p:cNvPr id="78" name="Google Shape;78;p16"/>
          <p:cNvSpPr/>
          <p:nvPr/>
        </p:nvSpPr>
        <p:spPr>
          <a:xfrm>
            <a:off x="16418113" y="109131"/>
            <a:ext cx="1685924" cy="163829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9" name="Google Shape;79;p16"/>
          <p:cNvSpPr txBox="1"/>
          <p:nvPr/>
        </p:nvSpPr>
        <p:spPr>
          <a:xfrm>
            <a:off x="-1655550" y="1216900"/>
            <a:ext cx="8150400" cy="951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3" name="Shape 163"/>
        <p:cNvGrpSpPr/>
        <p:nvPr/>
      </p:nvGrpSpPr>
      <p:grpSpPr>
        <a:xfrm>
          <a:off x="0" y="0"/>
          <a:ext cx="0" cy="0"/>
          <a:chOff x="0" y="0"/>
          <a:chExt cx="0" cy="0"/>
        </a:xfrm>
      </p:grpSpPr>
      <p:sp>
        <p:nvSpPr>
          <p:cNvPr id="164" name="Google Shape;164;p25"/>
          <p:cNvSpPr txBox="1"/>
          <p:nvPr>
            <p:ph idx="11" type="ftr"/>
          </p:nvPr>
        </p:nvSpPr>
        <p:spPr>
          <a:xfrm>
            <a:off x="24934543" y="15125202"/>
            <a:ext cx="2323500" cy="138600"/>
          </a:xfrm>
          <a:prstGeom prst="rect">
            <a:avLst/>
          </a:prstGeom>
          <a:noFill/>
          <a:ln>
            <a:noFill/>
          </a:ln>
        </p:spPr>
        <p:txBody>
          <a:bodyPr anchorCtr="0" anchor="t" bIns="0" lIns="0" spcFirstLastPara="1" rIns="0" wrap="square" tIns="0">
            <a:spAutoFit/>
          </a:bodyPr>
          <a:lstStyle/>
          <a:p>
            <a:pPr indent="0" lvl="0" marL="25400" rtl="0" algn="l">
              <a:lnSpc>
                <a:spcPct val="111666"/>
              </a:lnSpc>
              <a:spcBef>
                <a:spcPts val="0"/>
              </a:spcBef>
              <a:spcAft>
                <a:spcPts val="0"/>
              </a:spcAft>
              <a:buNone/>
            </a:pPr>
            <a:r>
              <a:rPr lang="en-US"/>
              <a:t>*Copyright Maven Analytics, LLC</a:t>
            </a:r>
            <a:endParaRPr/>
          </a:p>
        </p:txBody>
      </p:sp>
      <p:pic>
        <p:nvPicPr>
          <p:cNvPr id="165" name="Google Shape;165;p25"/>
          <p:cNvPicPr preferRelativeResize="0"/>
          <p:nvPr/>
        </p:nvPicPr>
        <p:blipFill>
          <a:blip r:embed="rId3">
            <a:alphaModFix/>
          </a:blip>
          <a:stretch>
            <a:fillRect/>
          </a:stretch>
        </p:blipFill>
        <p:spPr>
          <a:xfrm>
            <a:off x="108588" y="3185350"/>
            <a:ext cx="18070825" cy="5559125"/>
          </a:xfrm>
          <a:prstGeom prst="rect">
            <a:avLst/>
          </a:prstGeom>
          <a:noFill/>
          <a:ln>
            <a:noFill/>
          </a:ln>
        </p:spPr>
      </p:pic>
      <p:sp>
        <p:nvSpPr>
          <p:cNvPr id="166" name="Google Shape;166;p25"/>
          <p:cNvSpPr txBox="1"/>
          <p:nvPr>
            <p:ph type="title"/>
          </p:nvPr>
        </p:nvSpPr>
        <p:spPr>
          <a:xfrm>
            <a:off x="5039462" y="229742"/>
            <a:ext cx="8209800" cy="759000"/>
          </a:xfrm>
          <a:prstGeom prst="rect">
            <a:avLst/>
          </a:prstGeom>
          <a:noFill/>
          <a:ln>
            <a:noFill/>
          </a:ln>
        </p:spPr>
        <p:txBody>
          <a:bodyPr anchorCtr="0" anchor="t" bIns="0" lIns="0" spcFirstLastPara="1" rIns="0" wrap="square" tIns="20000">
            <a:spAutoFit/>
          </a:bodyPr>
          <a:lstStyle/>
          <a:p>
            <a:pPr indent="0" lvl="0" marL="25400" rtl="0" algn="ctr">
              <a:lnSpc>
                <a:spcPct val="100000"/>
              </a:lnSpc>
              <a:spcBef>
                <a:spcPts val="0"/>
              </a:spcBef>
              <a:spcAft>
                <a:spcPts val="0"/>
              </a:spcAft>
              <a:buNone/>
            </a:pPr>
            <a:r>
              <a:rPr lang="en-US"/>
              <a:t>Create Repository</a:t>
            </a:r>
            <a:endParaRPr/>
          </a:p>
        </p:txBody>
      </p:sp>
      <p:sp>
        <p:nvSpPr>
          <p:cNvPr id="167" name="Google Shape;167;p25"/>
          <p:cNvSpPr txBox="1"/>
          <p:nvPr/>
        </p:nvSpPr>
        <p:spPr>
          <a:xfrm>
            <a:off x="792100" y="1709300"/>
            <a:ext cx="11756700" cy="13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600">
                <a:solidFill>
                  <a:schemeClr val="dk1"/>
                </a:solidFill>
                <a:latin typeface="Georgia"/>
                <a:ea typeface="Georgia"/>
                <a:cs typeface="Georgia"/>
                <a:sym typeface="Georgia"/>
              </a:rPr>
              <a:t>Akan muncul tampilan seperti berikut. Tampilan dibawah ini adalah </a:t>
            </a:r>
            <a:r>
              <a:rPr b="1" lang="en-US" sz="3600">
                <a:solidFill>
                  <a:schemeClr val="dk1"/>
                </a:solidFill>
                <a:latin typeface="Georgia"/>
                <a:ea typeface="Georgia"/>
                <a:cs typeface="Georgia"/>
                <a:sym typeface="Georgia"/>
              </a:rPr>
              <a:t>git command.</a:t>
            </a:r>
            <a:endParaRPr sz="3600">
              <a:solidFill>
                <a:schemeClr val="dk1"/>
              </a:solidFill>
              <a:latin typeface="Georgia"/>
              <a:ea typeface="Georgia"/>
              <a:cs typeface="Georgia"/>
              <a:sym typeface="Georgia"/>
            </a:endParaRPr>
          </a:p>
        </p:txBody>
      </p:sp>
      <p:sp>
        <p:nvSpPr>
          <p:cNvPr id="168" name="Google Shape;168;p25"/>
          <p:cNvSpPr txBox="1"/>
          <p:nvPr/>
        </p:nvSpPr>
        <p:spPr>
          <a:xfrm>
            <a:off x="569300" y="8907425"/>
            <a:ext cx="11756700" cy="13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600">
                <a:solidFill>
                  <a:schemeClr val="dk1"/>
                </a:solidFill>
                <a:latin typeface="Georgia"/>
                <a:ea typeface="Georgia"/>
                <a:cs typeface="Georgia"/>
                <a:sym typeface="Georgia"/>
              </a:rPr>
              <a:t>Untuk bisa menjalankan git command diatas diperlukan sebuah tools bernama git yang bisa didownload dari </a:t>
            </a:r>
            <a:r>
              <a:rPr lang="en-US" sz="3600" u="sng">
                <a:solidFill>
                  <a:schemeClr val="hlink"/>
                </a:solidFill>
                <a:latin typeface="Georgia"/>
                <a:ea typeface="Georgia"/>
                <a:cs typeface="Georgia"/>
                <a:sym typeface="Georgia"/>
                <a:hlinkClick r:id="rId4"/>
              </a:rPr>
              <a:t>link</a:t>
            </a:r>
            <a:endParaRPr sz="3600">
              <a:solidFill>
                <a:schemeClr val="dk1"/>
              </a:solidFill>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2" name="Shape 172"/>
        <p:cNvGrpSpPr/>
        <p:nvPr/>
      </p:nvGrpSpPr>
      <p:grpSpPr>
        <a:xfrm>
          <a:off x="0" y="0"/>
          <a:ext cx="0" cy="0"/>
          <a:chOff x="0" y="0"/>
          <a:chExt cx="0" cy="0"/>
        </a:xfrm>
      </p:grpSpPr>
      <p:sp>
        <p:nvSpPr>
          <p:cNvPr id="173" name="Google Shape;173;p26"/>
          <p:cNvSpPr txBox="1"/>
          <p:nvPr>
            <p:ph idx="11" type="ftr"/>
          </p:nvPr>
        </p:nvSpPr>
        <p:spPr>
          <a:xfrm>
            <a:off x="24934543" y="15125202"/>
            <a:ext cx="2323500" cy="138600"/>
          </a:xfrm>
          <a:prstGeom prst="rect">
            <a:avLst/>
          </a:prstGeom>
          <a:noFill/>
          <a:ln>
            <a:noFill/>
          </a:ln>
        </p:spPr>
        <p:txBody>
          <a:bodyPr anchorCtr="0" anchor="t" bIns="0" lIns="0" spcFirstLastPara="1" rIns="0" wrap="square" tIns="0">
            <a:spAutoFit/>
          </a:bodyPr>
          <a:lstStyle/>
          <a:p>
            <a:pPr indent="0" lvl="0" marL="25400" rtl="0" algn="l">
              <a:lnSpc>
                <a:spcPct val="111666"/>
              </a:lnSpc>
              <a:spcBef>
                <a:spcPts val="0"/>
              </a:spcBef>
              <a:spcAft>
                <a:spcPts val="0"/>
              </a:spcAft>
              <a:buNone/>
            </a:pPr>
            <a:r>
              <a:rPr lang="en-US"/>
              <a:t>*Copyright Maven Analytics, LLC</a:t>
            </a:r>
            <a:endParaRPr/>
          </a:p>
        </p:txBody>
      </p:sp>
      <p:sp>
        <p:nvSpPr>
          <p:cNvPr id="174" name="Google Shape;174;p26"/>
          <p:cNvSpPr txBox="1"/>
          <p:nvPr>
            <p:ph type="title"/>
          </p:nvPr>
        </p:nvSpPr>
        <p:spPr>
          <a:xfrm>
            <a:off x="5039462" y="229742"/>
            <a:ext cx="8209800" cy="759000"/>
          </a:xfrm>
          <a:prstGeom prst="rect">
            <a:avLst/>
          </a:prstGeom>
          <a:noFill/>
          <a:ln>
            <a:noFill/>
          </a:ln>
        </p:spPr>
        <p:txBody>
          <a:bodyPr anchorCtr="0" anchor="t" bIns="0" lIns="0" spcFirstLastPara="1" rIns="0" wrap="square" tIns="20000">
            <a:spAutoFit/>
          </a:bodyPr>
          <a:lstStyle/>
          <a:p>
            <a:pPr indent="0" lvl="0" marL="25400" rtl="0" algn="ctr">
              <a:lnSpc>
                <a:spcPct val="100000"/>
              </a:lnSpc>
              <a:spcBef>
                <a:spcPts val="0"/>
              </a:spcBef>
              <a:spcAft>
                <a:spcPts val="0"/>
              </a:spcAft>
              <a:buNone/>
            </a:pPr>
            <a:r>
              <a:rPr lang="en-US"/>
              <a:t>git init</a:t>
            </a:r>
            <a:endParaRPr/>
          </a:p>
        </p:txBody>
      </p:sp>
      <p:sp>
        <p:nvSpPr>
          <p:cNvPr id="175" name="Google Shape;175;p26"/>
          <p:cNvSpPr txBox="1"/>
          <p:nvPr/>
        </p:nvSpPr>
        <p:spPr>
          <a:xfrm>
            <a:off x="792100" y="1709300"/>
            <a:ext cx="16947000" cy="13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600">
                <a:solidFill>
                  <a:schemeClr val="dk1"/>
                </a:solidFill>
                <a:latin typeface="Georgia"/>
                <a:ea typeface="Georgia"/>
                <a:cs typeface="Georgia"/>
                <a:sym typeface="Georgia"/>
              </a:rPr>
              <a:t>git init adalah perintah yang digunakan untuk membuat </a:t>
            </a:r>
            <a:r>
              <a:rPr lang="en-US" sz="3600">
                <a:solidFill>
                  <a:schemeClr val="dk1"/>
                </a:solidFill>
                <a:latin typeface="Georgia"/>
                <a:ea typeface="Georgia"/>
                <a:cs typeface="Georgia"/>
                <a:sym typeface="Georgia"/>
              </a:rPr>
              <a:t>repository</a:t>
            </a:r>
            <a:r>
              <a:rPr lang="en-US" sz="3600">
                <a:solidFill>
                  <a:schemeClr val="dk1"/>
                </a:solidFill>
                <a:latin typeface="Georgia"/>
                <a:ea typeface="Georgia"/>
                <a:cs typeface="Georgia"/>
                <a:sym typeface="Georgia"/>
              </a:rPr>
              <a:t> Git baru atau menginisialisasi repositori Git pada proyek yang sudah ada</a:t>
            </a:r>
            <a:endParaRPr sz="3600">
              <a:solidFill>
                <a:schemeClr val="dk1"/>
              </a:solidFill>
              <a:latin typeface="Georgia"/>
              <a:ea typeface="Georgia"/>
              <a:cs typeface="Georgia"/>
              <a:sym typeface="Georgia"/>
            </a:endParaRPr>
          </a:p>
        </p:txBody>
      </p:sp>
      <p:sp>
        <p:nvSpPr>
          <p:cNvPr id="176" name="Google Shape;176;p26"/>
          <p:cNvSpPr txBox="1"/>
          <p:nvPr/>
        </p:nvSpPr>
        <p:spPr>
          <a:xfrm>
            <a:off x="4016100" y="3178850"/>
            <a:ext cx="10255800" cy="75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600">
                <a:solidFill>
                  <a:schemeClr val="dk2"/>
                </a:solidFill>
                <a:latin typeface="Georgia"/>
                <a:ea typeface="Georgia"/>
                <a:cs typeface="Georgia"/>
                <a:sym typeface="Georgia"/>
              </a:rPr>
              <a:t>git init [repository-name]</a:t>
            </a:r>
            <a:endParaRPr b="1" sz="3600">
              <a:solidFill>
                <a:schemeClr val="dk2"/>
              </a:solidFill>
              <a:latin typeface="Georgia"/>
              <a:ea typeface="Georgia"/>
              <a:cs typeface="Georgia"/>
              <a:sym typeface="Georgia"/>
            </a:endParaRPr>
          </a:p>
        </p:txBody>
      </p:sp>
      <p:pic>
        <p:nvPicPr>
          <p:cNvPr id="177" name="Google Shape;177;p26"/>
          <p:cNvPicPr preferRelativeResize="0"/>
          <p:nvPr/>
        </p:nvPicPr>
        <p:blipFill>
          <a:blip r:embed="rId3">
            <a:alphaModFix/>
          </a:blip>
          <a:stretch>
            <a:fillRect/>
          </a:stretch>
        </p:blipFill>
        <p:spPr>
          <a:xfrm>
            <a:off x="4294813" y="5909075"/>
            <a:ext cx="9941574" cy="3148075"/>
          </a:xfrm>
          <a:prstGeom prst="rect">
            <a:avLst/>
          </a:prstGeom>
          <a:noFill/>
          <a:ln>
            <a:noFill/>
          </a:ln>
        </p:spPr>
      </p:pic>
      <p:sp>
        <p:nvSpPr>
          <p:cNvPr id="178" name="Google Shape;178;p26"/>
          <p:cNvSpPr txBox="1"/>
          <p:nvPr/>
        </p:nvSpPr>
        <p:spPr>
          <a:xfrm>
            <a:off x="5497888" y="5117450"/>
            <a:ext cx="7535400" cy="62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solidFill>
                  <a:schemeClr val="dk2"/>
                </a:solidFill>
              </a:rPr>
              <a:t>Sebelum git init di jalankan</a:t>
            </a:r>
            <a:endParaRPr sz="36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2" name="Shape 182"/>
        <p:cNvGrpSpPr/>
        <p:nvPr/>
      </p:nvGrpSpPr>
      <p:grpSpPr>
        <a:xfrm>
          <a:off x="0" y="0"/>
          <a:ext cx="0" cy="0"/>
          <a:chOff x="0" y="0"/>
          <a:chExt cx="0" cy="0"/>
        </a:xfrm>
      </p:grpSpPr>
      <p:sp>
        <p:nvSpPr>
          <p:cNvPr id="183" name="Google Shape;183;p27"/>
          <p:cNvSpPr txBox="1"/>
          <p:nvPr>
            <p:ph idx="11" type="ftr"/>
          </p:nvPr>
        </p:nvSpPr>
        <p:spPr>
          <a:xfrm>
            <a:off x="24934543" y="15125202"/>
            <a:ext cx="2323500" cy="138600"/>
          </a:xfrm>
          <a:prstGeom prst="rect">
            <a:avLst/>
          </a:prstGeom>
          <a:noFill/>
          <a:ln>
            <a:noFill/>
          </a:ln>
        </p:spPr>
        <p:txBody>
          <a:bodyPr anchorCtr="0" anchor="t" bIns="0" lIns="0" spcFirstLastPara="1" rIns="0" wrap="square" tIns="0">
            <a:spAutoFit/>
          </a:bodyPr>
          <a:lstStyle/>
          <a:p>
            <a:pPr indent="0" lvl="0" marL="25400" rtl="0" algn="l">
              <a:lnSpc>
                <a:spcPct val="111666"/>
              </a:lnSpc>
              <a:spcBef>
                <a:spcPts val="0"/>
              </a:spcBef>
              <a:spcAft>
                <a:spcPts val="0"/>
              </a:spcAft>
              <a:buNone/>
            </a:pPr>
            <a:r>
              <a:rPr lang="en-US"/>
              <a:t>*Copyright Maven Analytics, LLC</a:t>
            </a:r>
            <a:endParaRPr/>
          </a:p>
        </p:txBody>
      </p:sp>
      <p:sp>
        <p:nvSpPr>
          <p:cNvPr id="184" name="Google Shape;184;p27"/>
          <p:cNvSpPr txBox="1"/>
          <p:nvPr>
            <p:ph type="title"/>
          </p:nvPr>
        </p:nvSpPr>
        <p:spPr>
          <a:xfrm>
            <a:off x="5039462" y="229742"/>
            <a:ext cx="8209800" cy="759000"/>
          </a:xfrm>
          <a:prstGeom prst="rect">
            <a:avLst/>
          </a:prstGeom>
          <a:noFill/>
          <a:ln>
            <a:noFill/>
          </a:ln>
        </p:spPr>
        <p:txBody>
          <a:bodyPr anchorCtr="0" anchor="t" bIns="0" lIns="0" spcFirstLastPara="1" rIns="0" wrap="square" tIns="20000">
            <a:spAutoFit/>
          </a:bodyPr>
          <a:lstStyle/>
          <a:p>
            <a:pPr indent="0" lvl="0" marL="25400" rtl="0" algn="ctr">
              <a:lnSpc>
                <a:spcPct val="100000"/>
              </a:lnSpc>
              <a:spcBef>
                <a:spcPts val="0"/>
              </a:spcBef>
              <a:spcAft>
                <a:spcPts val="0"/>
              </a:spcAft>
              <a:buNone/>
            </a:pPr>
            <a:r>
              <a:rPr lang="en-US"/>
              <a:t>git init</a:t>
            </a:r>
            <a:endParaRPr/>
          </a:p>
        </p:txBody>
      </p:sp>
      <p:pic>
        <p:nvPicPr>
          <p:cNvPr id="185" name="Google Shape;185;p27"/>
          <p:cNvPicPr preferRelativeResize="0"/>
          <p:nvPr/>
        </p:nvPicPr>
        <p:blipFill>
          <a:blip r:embed="rId3">
            <a:alphaModFix/>
          </a:blip>
          <a:stretch>
            <a:fillRect/>
          </a:stretch>
        </p:blipFill>
        <p:spPr>
          <a:xfrm>
            <a:off x="214950" y="2110453"/>
            <a:ext cx="8886825" cy="2225325"/>
          </a:xfrm>
          <a:prstGeom prst="rect">
            <a:avLst/>
          </a:prstGeom>
          <a:noFill/>
          <a:ln>
            <a:noFill/>
          </a:ln>
        </p:spPr>
      </p:pic>
      <p:sp>
        <p:nvSpPr>
          <p:cNvPr id="186" name="Google Shape;186;p27"/>
          <p:cNvSpPr txBox="1"/>
          <p:nvPr/>
        </p:nvSpPr>
        <p:spPr>
          <a:xfrm>
            <a:off x="229300" y="1271550"/>
            <a:ext cx="8504700" cy="75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600">
                <a:solidFill>
                  <a:schemeClr val="dk2"/>
                </a:solidFill>
              </a:rPr>
              <a:t>Menjalankan git ini</a:t>
            </a:r>
            <a:endParaRPr sz="3600">
              <a:solidFill>
                <a:schemeClr val="dk2"/>
              </a:solidFill>
            </a:endParaRPr>
          </a:p>
        </p:txBody>
      </p:sp>
      <p:sp>
        <p:nvSpPr>
          <p:cNvPr id="187" name="Google Shape;187;p27"/>
          <p:cNvSpPr txBox="1"/>
          <p:nvPr/>
        </p:nvSpPr>
        <p:spPr>
          <a:xfrm>
            <a:off x="229300" y="2866175"/>
            <a:ext cx="8886900" cy="6255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3600">
              <a:solidFill>
                <a:schemeClr val="dk2"/>
              </a:solidFill>
            </a:endParaRPr>
          </a:p>
        </p:txBody>
      </p:sp>
      <p:sp>
        <p:nvSpPr>
          <p:cNvPr id="188" name="Google Shape;188;p27"/>
          <p:cNvSpPr txBox="1"/>
          <p:nvPr/>
        </p:nvSpPr>
        <p:spPr>
          <a:xfrm>
            <a:off x="8734000" y="2506613"/>
            <a:ext cx="8504700" cy="134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solidFill>
                  <a:schemeClr val="dk2"/>
                </a:solidFill>
              </a:rPr>
              <a:t>Folder </a:t>
            </a:r>
            <a:r>
              <a:rPr lang="en-US" sz="3600">
                <a:solidFill>
                  <a:schemeClr val="dk2"/>
                </a:solidFill>
              </a:rPr>
              <a:t>Project Nya</a:t>
            </a:r>
            <a:r>
              <a:rPr lang="en-US" sz="3600">
                <a:solidFill>
                  <a:schemeClr val="dk2"/>
                </a:solidFill>
              </a:rPr>
              <a:t> di local computer/laptop</a:t>
            </a:r>
            <a:endParaRPr sz="3600">
              <a:solidFill>
                <a:schemeClr val="dk2"/>
              </a:solidFill>
            </a:endParaRPr>
          </a:p>
        </p:txBody>
      </p:sp>
      <p:pic>
        <p:nvPicPr>
          <p:cNvPr id="189" name="Google Shape;189;p27"/>
          <p:cNvPicPr preferRelativeResize="0"/>
          <p:nvPr/>
        </p:nvPicPr>
        <p:blipFill>
          <a:blip r:embed="rId4">
            <a:alphaModFix/>
          </a:blip>
          <a:stretch>
            <a:fillRect/>
          </a:stretch>
        </p:blipFill>
        <p:spPr>
          <a:xfrm>
            <a:off x="1962125" y="7114653"/>
            <a:ext cx="11287125" cy="1419225"/>
          </a:xfrm>
          <a:prstGeom prst="rect">
            <a:avLst/>
          </a:prstGeom>
          <a:noFill/>
          <a:ln>
            <a:noFill/>
          </a:ln>
        </p:spPr>
      </p:pic>
      <p:sp>
        <p:nvSpPr>
          <p:cNvPr id="190" name="Google Shape;190;p27"/>
          <p:cNvSpPr/>
          <p:nvPr/>
        </p:nvSpPr>
        <p:spPr>
          <a:xfrm>
            <a:off x="1962100" y="7064475"/>
            <a:ext cx="11287200" cy="6255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1" name="Google Shape;191;p27"/>
          <p:cNvSpPr txBox="1"/>
          <p:nvPr/>
        </p:nvSpPr>
        <p:spPr>
          <a:xfrm>
            <a:off x="1882600" y="5207475"/>
            <a:ext cx="11446200" cy="172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solidFill>
                  <a:schemeClr val="dk2"/>
                </a:solidFill>
              </a:rPr>
              <a:t>setelah menjalankan perintah </a:t>
            </a:r>
            <a:r>
              <a:rPr b="1" lang="en-US" sz="3600">
                <a:solidFill>
                  <a:schemeClr val="dk2"/>
                </a:solidFill>
              </a:rPr>
              <a:t>git init</a:t>
            </a:r>
            <a:r>
              <a:rPr lang="en-US" sz="3600">
                <a:solidFill>
                  <a:schemeClr val="dk2"/>
                </a:solidFill>
              </a:rPr>
              <a:t> maka akan terbentuk .git yang mengartikan bahwa local repository sudah berhasil</a:t>
            </a:r>
            <a:endParaRPr sz="36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5" name="Shape 195"/>
        <p:cNvGrpSpPr/>
        <p:nvPr/>
      </p:nvGrpSpPr>
      <p:grpSpPr>
        <a:xfrm>
          <a:off x="0" y="0"/>
          <a:ext cx="0" cy="0"/>
          <a:chOff x="0" y="0"/>
          <a:chExt cx="0" cy="0"/>
        </a:xfrm>
      </p:grpSpPr>
      <p:sp>
        <p:nvSpPr>
          <p:cNvPr id="196" name="Google Shape;196;p28"/>
          <p:cNvSpPr txBox="1"/>
          <p:nvPr>
            <p:ph idx="11" type="ftr"/>
          </p:nvPr>
        </p:nvSpPr>
        <p:spPr>
          <a:xfrm>
            <a:off x="24934543" y="15125202"/>
            <a:ext cx="2323500" cy="138600"/>
          </a:xfrm>
          <a:prstGeom prst="rect">
            <a:avLst/>
          </a:prstGeom>
          <a:noFill/>
          <a:ln>
            <a:noFill/>
          </a:ln>
        </p:spPr>
        <p:txBody>
          <a:bodyPr anchorCtr="0" anchor="t" bIns="0" lIns="0" spcFirstLastPara="1" rIns="0" wrap="square" tIns="0">
            <a:spAutoFit/>
          </a:bodyPr>
          <a:lstStyle/>
          <a:p>
            <a:pPr indent="0" lvl="0" marL="25400" rtl="0" algn="l">
              <a:lnSpc>
                <a:spcPct val="111666"/>
              </a:lnSpc>
              <a:spcBef>
                <a:spcPts val="0"/>
              </a:spcBef>
              <a:spcAft>
                <a:spcPts val="0"/>
              </a:spcAft>
              <a:buNone/>
            </a:pPr>
            <a:r>
              <a:rPr lang="en-US"/>
              <a:t>*Copyright Maven Analytics, LLC</a:t>
            </a:r>
            <a:endParaRPr/>
          </a:p>
        </p:txBody>
      </p:sp>
      <p:sp>
        <p:nvSpPr>
          <p:cNvPr id="197" name="Google Shape;197;p28"/>
          <p:cNvSpPr txBox="1"/>
          <p:nvPr>
            <p:ph type="title"/>
          </p:nvPr>
        </p:nvSpPr>
        <p:spPr>
          <a:xfrm>
            <a:off x="5039462" y="229742"/>
            <a:ext cx="8209800" cy="759000"/>
          </a:xfrm>
          <a:prstGeom prst="rect">
            <a:avLst/>
          </a:prstGeom>
          <a:noFill/>
          <a:ln>
            <a:noFill/>
          </a:ln>
        </p:spPr>
        <p:txBody>
          <a:bodyPr anchorCtr="0" anchor="t" bIns="0" lIns="0" spcFirstLastPara="1" rIns="0" wrap="square" tIns="20000">
            <a:spAutoFit/>
          </a:bodyPr>
          <a:lstStyle/>
          <a:p>
            <a:pPr indent="0" lvl="0" marL="25400" rtl="0" algn="ctr">
              <a:lnSpc>
                <a:spcPct val="100000"/>
              </a:lnSpc>
              <a:spcBef>
                <a:spcPts val="0"/>
              </a:spcBef>
              <a:spcAft>
                <a:spcPts val="0"/>
              </a:spcAft>
              <a:buNone/>
            </a:pPr>
            <a:r>
              <a:rPr lang="en-US"/>
              <a:t>git add</a:t>
            </a:r>
            <a:endParaRPr/>
          </a:p>
        </p:txBody>
      </p:sp>
      <p:sp>
        <p:nvSpPr>
          <p:cNvPr id="198" name="Google Shape;198;p28"/>
          <p:cNvSpPr txBox="1"/>
          <p:nvPr/>
        </p:nvSpPr>
        <p:spPr>
          <a:xfrm>
            <a:off x="854650" y="1396625"/>
            <a:ext cx="16947000" cy="171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600">
                <a:solidFill>
                  <a:schemeClr val="dk1"/>
                </a:solidFill>
                <a:latin typeface="Georgia"/>
                <a:ea typeface="Georgia"/>
                <a:cs typeface="Georgia"/>
                <a:sym typeface="Georgia"/>
              </a:rPr>
              <a:t>git add adalah perintah dalam Git yang digunakan untuk menambahkan perubahan atau file baru ke staging area. Staging area adalah langkah persiapan sebelum melakukan commit di Git.</a:t>
            </a:r>
            <a:endParaRPr sz="3600">
              <a:solidFill>
                <a:schemeClr val="dk1"/>
              </a:solidFill>
              <a:latin typeface="Georgia"/>
              <a:ea typeface="Georgia"/>
              <a:cs typeface="Georgia"/>
              <a:sym typeface="Georgia"/>
            </a:endParaRPr>
          </a:p>
        </p:txBody>
      </p:sp>
      <p:sp>
        <p:nvSpPr>
          <p:cNvPr id="199" name="Google Shape;199;p28"/>
          <p:cNvSpPr txBox="1"/>
          <p:nvPr/>
        </p:nvSpPr>
        <p:spPr>
          <a:xfrm>
            <a:off x="4016100" y="3219300"/>
            <a:ext cx="10255800" cy="75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600">
                <a:solidFill>
                  <a:schemeClr val="dk2"/>
                </a:solidFill>
                <a:latin typeface="Georgia"/>
                <a:ea typeface="Georgia"/>
                <a:cs typeface="Georgia"/>
                <a:sym typeface="Georgia"/>
              </a:rPr>
              <a:t>git add [file-name]</a:t>
            </a:r>
            <a:endParaRPr b="1" sz="3600">
              <a:solidFill>
                <a:schemeClr val="dk2"/>
              </a:solidFill>
              <a:latin typeface="Georgia"/>
              <a:ea typeface="Georgia"/>
              <a:cs typeface="Georgia"/>
              <a:sym typeface="Georgia"/>
            </a:endParaRPr>
          </a:p>
        </p:txBody>
      </p:sp>
      <p:sp>
        <p:nvSpPr>
          <p:cNvPr id="200" name="Google Shape;200;p28"/>
          <p:cNvSpPr txBox="1"/>
          <p:nvPr/>
        </p:nvSpPr>
        <p:spPr>
          <a:xfrm>
            <a:off x="4016100" y="3962400"/>
            <a:ext cx="10255800" cy="75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600">
                <a:solidFill>
                  <a:schemeClr val="dk2"/>
                </a:solidFill>
                <a:latin typeface="Georgia"/>
                <a:ea typeface="Georgia"/>
                <a:cs typeface="Georgia"/>
                <a:sym typeface="Georgia"/>
              </a:rPr>
              <a:t>atau</a:t>
            </a:r>
            <a:endParaRPr b="1" sz="3600">
              <a:solidFill>
                <a:schemeClr val="dk2"/>
              </a:solidFill>
              <a:latin typeface="Georgia"/>
              <a:ea typeface="Georgia"/>
              <a:cs typeface="Georgia"/>
              <a:sym typeface="Georgia"/>
            </a:endParaRPr>
          </a:p>
        </p:txBody>
      </p:sp>
      <p:sp>
        <p:nvSpPr>
          <p:cNvPr id="201" name="Google Shape;201;p28"/>
          <p:cNvSpPr txBox="1"/>
          <p:nvPr/>
        </p:nvSpPr>
        <p:spPr>
          <a:xfrm>
            <a:off x="4016450" y="4865225"/>
            <a:ext cx="10255800" cy="75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600">
                <a:solidFill>
                  <a:schemeClr val="dk2"/>
                </a:solidFill>
                <a:latin typeface="Georgia"/>
                <a:ea typeface="Georgia"/>
                <a:cs typeface="Georgia"/>
                <a:sym typeface="Georgia"/>
              </a:rPr>
              <a:t>git add .</a:t>
            </a:r>
            <a:endParaRPr b="1" sz="3600">
              <a:solidFill>
                <a:schemeClr val="dk2"/>
              </a:solidFill>
              <a:latin typeface="Georgia"/>
              <a:ea typeface="Georgia"/>
              <a:cs typeface="Georgia"/>
              <a:sym typeface="Georgia"/>
            </a:endParaRPr>
          </a:p>
        </p:txBody>
      </p:sp>
      <p:sp>
        <p:nvSpPr>
          <p:cNvPr id="202" name="Google Shape;202;p28"/>
          <p:cNvSpPr txBox="1"/>
          <p:nvPr/>
        </p:nvSpPr>
        <p:spPr>
          <a:xfrm>
            <a:off x="350450" y="5974050"/>
            <a:ext cx="8446200" cy="323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600">
                <a:solidFill>
                  <a:schemeClr val="dk1"/>
                </a:solidFill>
                <a:latin typeface="Georgia"/>
                <a:ea typeface="Georgia"/>
                <a:cs typeface="Georgia"/>
                <a:sym typeface="Georgia"/>
              </a:rPr>
              <a:t>tanda titik bermakna kita akan menambahkan semua file yang terdapat pada folder project yang akan dipindahkan ke </a:t>
            </a:r>
            <a:r>
              <a:rPr lang="en-US" sz="3600">
                <a:solidFill>
                  <a:schemeClr val="dk1"/>
                </a:solidFill>
                <a:latin typeface="Georgia"/>
                <a:ea typeface="Georgia"/>
                <a:cs typeface="Georgia"/>
                <a:sym typeface="Georgia"/>
              </a:rPr>
              <a:t>staging</a:t>
            </a:r>
            <a:r>
              <a:rPr lang="en-US" sz="3600">
                <a:solidFill>
                  <a:schemeClr val="dk1"/>
                </a:solidFill>
                <a:latin typeface="Georgia"/>
                <a:ea typeface="Georgia"/>
                <a:cs typeface="Georgia"/>
                <a:sym typeface="Georgia"/>
              </a:rPr>
              <a:t> area</a:t>
            </a:r>
            <a:endParaRPr sz="3600">
              <a:solidFill>
                <a:schemeClr val="dk1"/>
              </a:solidFill>
              <a:latin typeface="Georgia"/>
              <a:ea typeface="Georgia"/>
              <a:cs typeface="Georgia"/>
              <a:sym typeface="Georgia"/>
            </a:endParaRPr>
          </a:p>
        </p:txBody>
      </p:sp>
      <p:pic>
        <p:nvPicPr>
          <p:cNvPr id="203" name="Google Shape;203;p28"/>
          <p:cNvPicPr preferRelativeResize="0"/>
          <p:nvPr/>
        </p:nvPicPr>
        <p:blipFill>
          <a:blip r:embed="rId3">
            <a:alphaModFix/>
          </a:blip>
          <a:stretch>
            <a:fillRect/>
          </a:stretch>
        </p:blipFill>
        <p:spPr>
          <a:xfrm>
            <a:off x="9181525" y="5768050"/>
            <a:ext cx="8620125" cy="2748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07" name="Shape 207"/>
        <p:cNvGrpSpPr/>
        <p:nvPr/>
      </p:nvGrpSpPr>
      <p:grpSpPr>
        <a:xfrm>
          <a:off x="0" y="0"/>
          <a:ext cx="0" cy="0"/>
          <a:chOff x="0" y="0"/>
          <a:chExt cx="0" cy="0"/>
        </a:xfrm>
      </p:grpSpPr>
      <p:sp>
        <p:nvSpPr>
          <p:cNvPr id="208" name="Google Shape;208;p29"/>
          <p:cNvSpPr txBox="1"/>
          <p:nvPr>
            <p:ph idx="11" type="ftr"/>
          </p:nvPr>
        </p:nvSpPr>
        <p:spPr>
          <a:xfrm>
            <a:off x="24934543" y="15125202"/>
            <a:ext cx="2323500" cy="138600"/>
          </a:xfrm>
          <a:prstGeom prst="rect">
            <a:avLst/>
          </a:prstGeom>
          <a:noFill/>
          <a:ln>
            <a:noFill/>
          </a:ln>
        </p:spPr>
        <p:txBody>
          <a:bodyPr anchorCtr="0" anchor="t" bIns="0" lIns="0" spcFirstLastPara="1" rIns="0" wrap="square" tIns="0">
            <a:spAutoFit/>
          </a:bodyPr>
          <a:lstStyle/>
          <a:p>
            <a:pPr indent="0" lvl="0" marL="25400" rtl="0" algn="l">
              <a:lnSpc>
                <a:spcPct val="111666"/>
              </a:lnSpc>
              <a:spcBef>
                <a:spcPts val="0"/>
              </a:spcBef>
              <a:spcAft>
                <a:spcPts val="0"/>
              </a:spcAft>
              <a:buNone/>
            </a:pPr>
            <a:r>
              <a:rPr lang="en-US"/>
              <a:t>*Copyright Maven Analytics, LLC</a:t>
            </a:r>
            <a:endParaRPr/>
          </a:p>
        </p:txBody>
      </p:sp>
      <p:sp>
        <p:nvSpPr>
          <p:cNvPr id="209" name="Google Shape;209;p29"/>
          <p:cNvSpPr txBox="1"/>
          <p:nvPr>
            <p:ph type="title"/>
          </p:nvPr>
        </p:nvSpPr>
        <p:spPr>
          <a:xfrm>
            <a:off x="5039462" y="231142"/>
            <a:ext cx="8209800" cy="759000"/>
          </a:xfrm>
          <a:prstGeom prst="rect">
            <a:avLst/>
          </a:prstGeom>
          <a:noFill/>
          <a:ln>
            <a:noFill/>
          </a:ln>
        </p:spPr>
        <p:txBody>
          <a:bodyPr anchorCtr="0" anchor="t" bIns="0" lIns="0" spcFirstLastPara="1" rIns="0" wrap="square" tIns="20000">
            <a:spAutoFit/>
          </a:bodyPr>
          <a:lstStyle/>
          <a:p>
            <a:pPr indent="0" lvl="0" marL="25400" rtl="0" algn="ctr">
              <a:lnSpc>
                <a:spcPct val="100000"/>
              </a:lnSpc>
              <a:spcBef>
                <a:spcPts val="0"/>
              </a:spcBef>
              <a:spcAft>
                <a:spcPts val="0"/>
              </a:spcAft>
              <a:buNone/>
            </a:pPr>
            <a:r>
              <a:rPr lang="en-US"/>
              <a:t>git commit</a:t>
            </a:r>
            <a:endParaRPr/>
          </a:p>
        </p:txBody>
      </p:sp>
      <p:sp>
        <p:nvSpPr>
          <p:cNvPr id="210" name="Google Shape;210;p29"/>
          <p:cNvSpPr txBox="1"/>
          <p:nvPr/>
        </p:nvSpPr>
        <p:spPr>
          <a:xfrm>
            <a:off x="885925" y="1392600"/>
            <a:ext cx="16947000" cy="242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600">
                <a:solidFill>
                  <a:schemeClr val="dk1"/>
                </a:solidFill>
                <a:latin typeface="Georgia"/>
                <a:ea typeface="Georgia"/>
                <a:cs typeface="Georgia"/>
                <a:sym typeface="Georgia"/>
              </a:rPr>
              <a:t>git commit adalah perintah yang digunakan untuk menyimpan perubahan yang telah ditambahkan ke staging area ke dalam repositori Git. Setiap commit merepresentasikan satu set perubahan pada proyek dan diberikan pesan commit yang mendeskripsikan perubahan tersebut</a:t>
            </a:r>
            <a:endParaRPr sz="3600">
              <a:solidFill>
                <a:schemeClr val="dk1"/>
              </a:solidFill>
              <a:latin typeface="Georgia"/>
              <a:ea typeface="Georgia"/>
              <a:cs typeface="Georgia"/>
              <a:sym typeface="Georgia"/>
            </a:endParaRPr>
          </a:p>
        </p:txBody>
      </p:sp>
      <p:sp>
        <p:nvSpPr>
          <p:cNvPr id="211" name="Google Shape;211;p29"/>
          <p:cNvSpPr txBox="1"/>
          <p:nvPr/>
        </p:nvSpPr>
        <p:spPr>
          <a:xfrm>
            <a:off x="4016450" y="4061175"/>
            <a:ext cx="10255800" cy="75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600">
                <a:solidFill>
                  <a:schemeClr val="dk2"/>
                </a:solidFill>
                <a:latin typeface="Georgia"/>
                <a:ea typeface="Georgia"/>
                <a:cs typeface="Georgia"/>
                <a:sym typeface="Georgia"/>
              </a:rPr>
              <a:t>git commit -m “message”</a:t>
            </a:r>
            <a:endParaRPr b="1" sz="3600">
              <a:solidFill>
                <a:schemeClr val="dk2"/>
              </a:solidFill>
              <a:latin typeface="Georgia"/>
              <a:ea typeface="Georgia"/>
              <a:cs typeface="Georgia"/>
              <a:sym typeface="Georgia"/>
            </a:endParaRPr>
          </a:p>
        </p:txBody>
      </p:sp>
      <p:pic>
        <p:nvPicPr>
          <p:cNvPr id="212" name="Google Shape;212;p29"/>
          <p:cNvPicPr preferRelativeResize="0"/>
          <p:nvPr/>
        </p:nvPicPr>
        <p:blipFill>
          <a:blip r:embed="rId3">
            <a:alphaModFix/>
          </a:blip>
          <a:stretch>
            <a:fillRect/>
          </a:stretch>
        </p:blipFill>
        <p:spPr>
          <a:xfrm>
            <a:off x="4132263" y="5068350"/>
            <a:ext cx="10023475" cy="409098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6" name="Shape 216"/>
        <p:cNvGrpSpPr/>
        <p:nvPr/>
      </p:nvGrpSpPr>
      <p:grpSpPr>
        <a:xfrm>
          <a:off x="0" y="0"/>
          <a:ext cx="0" cy="0"/>
          <a:chOff x="0" y="0"/>
          <a:chExt cx="0" cy="0"/>
        </a:xfrm>
      </p:grpSpPr>
      <p:sp>
        <p:nvSpPr>
          <p:cNvPr id="217" name="Google Shape;217;p30"/>
          <p:cNvSpPr txBox="1"/>
          <p:nvPr>
            <p:ph idx="11" type="ftr"/>
          </p:nvPr>
        </p:nvSpPr>
        <p:spPr>
          <a:xfrm>
            <a:off x="24934543" y="15125202"/>
            <a:ext cx="2323500" cy="138600"/>
          </a:xfrm>
          <a:prstGeom prst="rect">
            <a:avLst/>
          </a:prstGeom>
          <a:noFill/>
          <a:ln>
            <a:noFill/>
          </a:ln>
        </p:spPr>
        <p:txBody>
          <a:bodyPr anchorCtr="0" anchor="t" bIns="0" lIns="0" spcFirstLastPara="1" rIns="0" wrap="square" tIns="0">
            <a:spAutoFit/>
          </a:bodyPr>
          <a:lstStyle/>
          <a:p>
            <a:pPr indent="0" lvl="0" marL="25400" rtl="0" algn="l">
              <a:lnSpc>
                <a:spcPct val="111666"/>
              </a:lnSpc>
              <a:spcBef>
                <a:spcPts val="0"/>
              </a:spcBef>
              <a:spcAft>
                <a:spcPts val="0"/>
              </a:spcAft>
              <a:buNone/>
            </a:pPr>
            <a:r>
              <a:rPr lang="en-US"/>
              <a:t>*Copyright Maven Analytics, LLC</a:t>
            </a:r>
            <a:endParaRPr/>
          </a:p>
        </p:txBody>
      </p:sp>
      <p:sp>
        <p:nvSpPr>
          <p:cNvPr id="218" name="Google Shape;218;p30"/>
          <p:cNvSpPr txBox="1"/>
          <p:nvPr>
            <p:ph type="title"/>
          </p:nvPr>
        </p:nvSpPr>
        <p:spPr>
          <a:xfrm>
            <a:off x="5039462" y="231142"/>
            <a:ext cx="8209800" cy="759000"/>
          </a:xfrm>
          <a:prstGeom prst="rect">
            <a:avLst/>
          </a:prstGeom>
          <a:noFill/>
          <a:ln>
            <a:noFill/>
          </a:ln>
        </p:spPr>
        <p:txBody>
          <a:bodyPr anchorCtr="0" anchor="t" bIns="0" lIns="0" spcFirstLastPara="1" rIns="0" wrap="square" tIns="20000">
            <a:spAutoFit/>
          </a:bodyPr>
          <a:lstStyle/>
          <a:p>
            <a:pPr indent="0" lvl="0" marL="25400" rtl="0" algn="ctr">
              <a:lnSpc>
                <a:spcPct val="100000"/>
              </a:lnSpc>
              <a:spcBef>
                <a:spcPts val="0"/>
              </a:spcBef>
              <a:spcAft>
                <a:spcPts val="0"/>
              </a:spcAft>
              <a:buNone/>
            </a:pPr>
            <a:r>
              <a:rPr lang="en-US"/>
              <a:t>git branch</a:t>
            </a:r>
            <a:endParaRPr/>
          </a:p>
        </p:txBody>
      </p:sp>
      <p:sp>
        <p:nvSpPr>
          <p:cNvPr id="219" name="Google Shape;219;p30"/>
          <p:cNvSpPr txBox="1"/>
          <p:nvPr/>
        </p:nvSpPr>
        <p:spPr>
          <a:xfrm>
            <a:off x="885925" y="1392600"/>
            <a:ext cx="16947000" cy="435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600">
                <a:solidFill>
                  <a:schemeClr val="dk1"/>
                </a:solidFill>
                <a:latin typeface="Georgia"/>
                <a:ea typeface="Georgia"/>
                <a:cs typeface="Georgia"/>
                <a:sym typeface="Georgia"/>
              </a:rPr>
              <a:t>Perintah git branch -M main digunakan untuk mengganti nama branch utama dalam repositori Git dari "master" menjadi "main". </a:t>
            </a:r>
            <a:endParaRPr sz="3600">
              <a:solidFill>
                <a:schemeClr val="dk1"/>
              </a:solidFill>
              <a:latin typeface="Georgia"/>
              <a:ea typeface="Georgia"/>
              <a:cs typeface="Georgia"/>
              <a:sym typeface="Georgia"/>
            </a:endParaRPr>
          </a:p>
          <a:p>
            <a:pPr indent="0" lvl="0" marL="0" rtl="0" algn="l">
              <a:spcBef>
                <a:spcPts val="0"/>
              </a:spcBef>
              <a:spcAft>
                <a:spcPts val="0"/>
              </a:spcAft>
              <a:buNone/>
            </a:pPr>
            <a:r>
              <a:t/>
            </a:r>
            <a:endParaRPr sz="3600">
              <a:solidFill>
                <a:schemeClr val="dk1"/>
              </a:solidFill>
              <a:latin typeface="Georgia"/>
              <a:ea typeface="Georgia"/>
              <a:cs typeface="Georgia"/>
              <a:sym typeface="Georgia"/>
            </a:endParaRPr>
          </a:p>
          <a:p>
            <a:pPr indent="-457200" lvl="0" marL="457200" rtl="0" algn="l">
              <a:spcBef>
                <a:spcPts val="0"/>
              </a:spcBef>
              <a:spcAft>
                <a:spcPts val="0"/>
              </a:spcAft>
              <a:buClr>
                <a:schemeClr val="dk1"/>
              </a:buClr>
              <a:buSzPts val="3600"/>
              <a:buFont typeface="Georgia"/>
              <a:buChar char="●"/>
            </a:pPr>
            <a:r>
              <a:rPr lang="en-US" sz="3600">
                <a:solidFill>
                  <a:schemeClr val="dk1"/>
                </a:solidFill>
                <a:latin typeface="Georgia"/>
                <a:ea typeface="Georgia"/>
                <a:cs typeface="Georgia"/>
                <a:sym typeface="Georgia"/>
              </a:rPr>
              <a:t>git branch adalah perintah umum untuk menangani branch dalam Git.</a:t>
            </a:r>
            <a:endParaRPr sz="3600">
              <a:solidFill>
                <a:schemeClr val="dk1"/>
              </a:solidFill>
              <a:latin typeface="Georgia"/>
              <a:ea typeface="Georgia"/>
              <a:cs typeface="Georgia"/>
              <a:sym typeface="Georgia"/>
            </a:endParaRPr>
          </a:p>
          <a:p>
            <a:pPr indent="-457200" lvl="0" marL="457200" rtl="0" algn="l">
              <a:spcBef>
                <a:spcPts val="0"/>
              </a:spcBef>
              <a:spcAft>
                <a:spcPts val="0"/>
              </a:spcAft>
              <a:buClr>
                <a:schemeClr val="dk1"/>
              </a:buClr>
              <a:buSzPts val="3600"/>
              <a:buFont typeface="Georgia"/>
              <a:buChar char="●"/>
            </a:pPr>
            <a:r>
              <a:rPr lang="en-US" sz="3600">
                <a:solidFill>
                  <a:schemeClr val="dk1"/>
                </a:solidFill>
                <a:latin typeface="Georgia"/>
                <a:ea typeface="Georgia"/>
                <a:cs typeface="Georgia"/>
                <a:sym typeface="Georgia"/>
              </a:rPr>
              <a:t>-M adalah opsi yang memberitahu Git bahwa kita ingin memindahkan atau mengganti nama branch.</a:t>
            </a:r>
            <a:endParaRPr sz="3600">
              <a:solidFill>
                <a:schemeClr val="dk1"/>
              </a:solidFill>
              <a:latin typeface="Georgia"/>
              <a:ea typeface="Georgia"/>
              <a:cs typeface="Georgia"/>
              <a:sym typeface="Georgia"/>
            </a:endParaRPr>
          </a:p>
          <a:p>
            <a:pPr indent="-457200" lvl="0" marL="457200" rtl="0" algn="l">
              <a:spcBef>
                <a:spcPts val="0"/>
              </a:spcBef>
              <a:spcAft>
                <a:spcPts val="0"/>
              </a:spcAft>
              <a:buClr>
                <a:schemeClr val="dk1"/>
              </a:buClr>
              <a:buSzPts val="3600"/>
              <a:buFont typeface="Georgia"/>
              <a:buChar char="●"/>
            </a:pPr>
            <a:r>
              <a:rPr lang="en-US" sz="3600">
                <a:solidFill>
                  <a:schemeClr val="dk1"/>
                </a:solidFill>
                <a:latin typeface="Georgia"/>
                <a:ea typeface="Georgia"/>
                <a:cs typeface="Georgia"/>
                <a:sym typeface="Georgia"/>
              </a:rPr>
              <a:t>main adalah nama baru yang akan digunakan sebagai nama branch utama.</a:t>
            </a:r>
            <a:endParaRPr sz="3600">
              <a:solidFill>
                <a:schemeClr val="dk1"/>
              </a:solidFill>
              <a:latin typeface="Georgia"/>
              <a:ea typeface="Georgia"/>
              <a:cs typeface="Georgia"/>
              <a:sym typeface="Georgia"/>
            </a:endParaRPr>
          </a:p>
        </p:txBody>
      </p:sp>
      <p:pic>
        <p:nvPicPr>
          <p:cNvPr id="220" name="Google Shape;220;p30"/>
          <p:cNvPicPr preferRelativeResize="0"/>
          <p:nvPr/>
        </p:nvPicPr>
        <p:blipFill>
          <a:blip r:embed="rId3">
            <a:alphaModFix/>
          </a:blip>
          <a:stretch>
            <a:fillRect/>
          </a:stretch>
        </p:blipFill>
        <p:spPr>
          <a:xfrm>
            <a:off x="0" y="7114725"/>
            <a:ext cx="8839200" cy="1098200"/>
          </a:xfrm>
          <a:prstGeom prst="rect">
            <a:avLst/>
          </a:prstGeom>
          <a:noFill/>
          <a:ln>
            <a:noFill/>
          </a:ln>
        </p:spPr>
      </p:pic>
      <p:sp>
        <p:nvSpPr>
          <p:cNvPr id="221" name="Google Shape;221;p30"/>
          <p:cNvSpPr txBox="1"/>
          <p:nvPr/>
        </p:nvSpPr>
        <p:spPr>
          <a:xfrm>
            <a:off x="291825" y="6243075"/>
            <a:ext cx="8973900" cy="75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600">
                <a:solidFill>
                  <a:schemeClr val="dk1"/>
                </a:solidFill>
                <a:latin typeface="Georgia"/>
                <a:ea typeface="Georgia"/>
                <a:cs typeface="Georgia"/>
                <a:sym typeface="Georgia"/>
              </a:rPr>
              <a:t>sebelum </a:t>
            </a:r>
            <a:r>
              <a:rPr b="1" lang="en-US" sz="3600">
                <a:solidFill>
                  <a:schemeClr val="dk1"/>
                </a:solidFill>
                <a:latin typeface="Georgia"/>
                <a:ea typeface="Georgia"/>
                <a:cs typeface="Georgia"/>
                <a:sym typeface="Georgia"/>
              </a:rPr>
              <a:t>git branch -M main </a:t>
            </a:r>
            <a:r>
              <a:rPr lang="en-US" sz="3600">
                <a:solidFill>
                  <a:schemeClr val="dk1"/>
                </a:solidFill>
                <a:latin typeface="Georgia"/>
                <a:ea typeface="Georgia"/>
                <a:cs typeface="Georgia"/>
                <a:sym typeface="Georgia"/>
              </a:rPr>
              <a:t>dijalankan</a:t>
            </a:r>
            <a:endParaRPr sz="3600">
              <a:solidFill>
                <a:schemeClr val="dk1"/>
              </a:solidFill>
              <a:latin typeface="Georgia"/>
              <a:ea typeface="Georgia"/>
              <a:cs typeface="Georgia"/>
              <a:sym typeface="Georgia"/>
            </a:endParaRPr>
          </a:p>
        </p:txBody>
      </p:sp>
      <p:pic>
        <p:nvPicPr>
          <p:cNvPr id="222" name="Google Shape;222;p30"/>
          <p:cNvPicPr preferRelativeResize="0"/>
          <p:nvPr/>
        </p:nvPicPr>
        <p:blipFill>
          <a:blip r:embed="rId4">
            <a:alphaModFix/>
          </a:blip>
          <a:stretch>
            <a:fillRect/>
          </a:stretch>
        </p:blipFill>
        <p:spPr>
          <a:xfrm>
            <a:off x="9265725" y="7002075"/>
            <a:ext cx="8686800" cy="1492250"/>
          </a:xfrm>
          <a:prstGeom prst="rect">
            <a:avLst/>
          </a:prstGeom>
          <a:noFill/>
          <a:ln>
            <a:noFill/>
          </a:ln>
        </p:spPr>
      </p:pic>
      <p:sp>
        <p:nvSpPr>
          <p:cNvPr id="223" name="Google Shape;223;p30"/>
          <p:cNvSpPr txBox="1"/>
          <p:nvPr/>
        </p:nvSpPr>
        <p:spPr>
          <a:xfrm>
            <a:off x="9122175" y="6145350"/>
            <a:ext cx="8973900" cy="75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600">
                <a:solidFill>
                  <a:schemeClr val="dk1"/>
                </a:solidFill>
                <a:latin typeface="Georgia"/>
                <a:ea typeface="Georgia"/>
                <a:cs typeface="Georgia"/>
                <a:sym typeface="Georgia"/>
              </a:rPr>
              <a:t>setelah </a:t>
            </a:r>
            <a:r>
              <a:rPr b="1" lang="en-US" sz="3600">
                <a:solidFill>
                  <a:schemeClr val="dk1"/>
                </a:solidFill>
                <a:latin typeface="Georgia"/>
                <a:ea typeface="Georgia"/>
                <a:cs typeface="Georgia"/>
                <a:sym typeface="Georgia"/>
              </a:rPr>
              <a:t>git branch -M main </a:t>
            </a:r>
            <a:r>
              <a:rPr lang="en-US" sz="3600">
                <a:solidFill>
                  <a:schemeClr val="dk1"/>
                </a:solidFill>
                <a:latin typeface="Georgia"/>
                <a:ea typeface="Georgia"/>
                <a:cs typeface="Georgia"/>
                <a:sym typeface="Georgia"/>
              </a:rPr>
              <a:t>dijalankan</a:t>
            </a:r>
            <a:endParaRPr sz="3600">
              <a:solidFill>
                <a:schemeClr val="dk1"/>
              </a:solidFill>
              <a:latin typeface="Georgia"/>
              <a:ea typeface="Georgia"/>
              <a:cs typeface="Georgia"/>
              <a:sym typeface="Georgia"/>
            </a:endParaRPr>
          </a:p>
        </p:txBody>
      </p:sp>
      <p:sp>
        <p:nvSpPr>
          <p:cNvPr id="224" name="Google Shape;224;p30"/>
          <p:cNvSpPr/>
          <p:nvPr/>
        </p:nvSpPr>
        <p:spPr>
          <a:xfrm>
            <a:off x="3168425" y="7743900"/>
            <a:ext cx="1125600" cy="4689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5" name="Google Shape;225;p30"/>
          <p:cNvSpPr/>
          <p:nvPr/>
        </p:nvSpPr>
        <p:spPr>
          <a:xfrm>
            <a:off x="12294600" y="8212800"/>
            <a:ext cx="1125600" cy="4689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29" name="Shape 229"/>
        <p:cNvGrpSpPr/>
        <p:nvPr/>
      </p:nvGrpSpPr>
      <p:grpSpPr>
        <a:xfrm>
          <a:off x="0" y="0"/>
          <a:ext cx="0" cy="0"/>
          <a:chOff x="0" y="0"/>
          <a:chExt cx="0" cy="0"/>
        </a:xfrm>
      </p:grpSpPr>
      <p:sp>
        <p:nvSpPr>
          <p:cNvPr id="230" name="Google Shape;230;p31"/>
          <p:cNvSpPr txBox="1"/>
          <p:nvPr>
            <p:ph idx="11" type="ftr"/>
          </p:nvPr>
        </p:nvSpPr>
        <p:spPr>
          <a:xfrm>
            <a:off x="24934543" y="15125202"/>
            <a:ext cx="2323500" cy="138600"/>
          </a:xfrm>
          <a:prstGeom prst="rect">
            <a:avLst/>
          </a:prstGeom>
          <a:noFill/>
          <a:ln>
            <a:noFill/>
          </a:ln>
        </p:spPr>
        <p:txBody>
          <a:bodyPr anchorCtr="0" anchor="t" bIns="0" lIns="0" spcFirstLastPara="1" rIns="0" wrap="square" tIns="0">
            <a:spAutoFit/>
          </a:bodyPr>
          <a:lstStyle/>
          <a:p>
            <a:pPr indent="0" lvl="0" marL="25400" rtl="0" algn="l">
              <a:lnSpc>
                <a:spcPct val="111666"/>
              </a:lnSpc>
              <a:spcBef>
                <a:spcPts val="0"/>
              </a:spcBef>
              <a:spcAft>
                <a:spcPts val="0"/>
              </a:spcAft>
              <a:buNone/>
            </a:pPr>
            <a:r>
              <a:rPr lang="en-US"/>
              <a:t>*Copyright Maven Analytics, LLC</a:t>
            </a:r>
            <a:endParaRPr/>
          </a:p>
        </p:txBody>
      </p:sp>
      <p:sp>
        <p:nvSpPr>
          <p:cNvPr id="231" name="Google Shape;231;p31"/>
          <p:cNvSpPr txBox="1"/>
          <p:nvPr>
            <p:ph type="title"/>
          </p:nvPr>
        </p:nvSpPr>
        <p:spPr>
          <a:xfrm>
            <a:off x="5039462" y="231142"/>
            <a:ext cx="8209800" cy="759000"/>
          </a:xfrm>
          <a:prstGeom prst="rect">
            <a:avLst/>
          </a:prstGeom>
          <a:noFill/>
          <a:ln>
            <a:noFill/>
          </a:ln>
        </p:spPr>
        <p:txBody>
          <a:bodyPr anchorCtr="0" anchor="t" bIns="0" lIns="0" spcFirstLastPara="1" rIns="0" wrap="square" tIns="20000">
            <a:spAutoFit/>
          </a:bodyPr>
          <a:lstStyle/>
          <a:p>
            <a:pPr indent="0" lvl="0" marL="25400" rtl="0" algn="ctr">
              <a:lnSpc>
                <a:spcPct val="100000"/>
              </a:lnSpc>
              <a:spcBef>
                <a:spcPts val="0"/>
              </a:spcBef>
              <a:spcAft>
                <a:spcPts val="0"/>
              </a:spcAft>
              <a:buNone/>
            </a:pPr>
            <a:r>
              <a:rPr lang="en-US"/>
              <a:t>git remote add origin</a:t>
            </a:r>
            <a:endParaRPr/>
          </a:p>
        </p:txBody>
      </p:sp>
      <p:sp>
        <p:nvSpPr>
          <p:cNvPr id="232" name="Google Shape;232;p31"/>
          <p:cNvSpPr txBox="1"/>
          <p:nvPr/>
        </p:nvSpPr>
        <p:spPr>
          <a:xfrm>
            <a:off x="948450" y="1267525"/>
            <a:ext cx="16947000" cy="628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600">
                <a:solidFill>
                  <a:schemeClr val="dk1"/>
                </a:solidFill>
                <a:latin typeface="Georgia"/>
                <a:ea typeface="Georgia"/>
                <a:cs typeface="Georgia"/>
                <a:sym typeface="Georgia"/>
              </a:rPr>
              <a:t>git remote add origin digunakan untuk menambahkan repositori jarak jauh (remote repository) sebagai "origin" ke dalam repositori lokal. </a:t>
            </a:r>
            <a:endParaRPr sz="3600">
              <a:solidFill>
                <a:schemeClr val="dk1"/>
              </a:solidFill>
              <a:latin typeface="Georgia"/>
              <a:ea typeface="Georgia"/>
              <a:cs typeface="Georgia"/>
              <a:sym typeface="Georgia"/>
            </a:endParaRPr>
          </a:p>
          <a:p>
            <a:pPr indent="0" lvl="0" marL="0" rtl="0" algn="l">
              <a:spcBef>
                <a:spcPts val="0"/>
              </a:spcBef>
              <a:spcAft>
                <a:spcPts val="0"/>
              </a:spcAft>
              <a:buNone/>
            </a:pPr>
            <a:r>
              <a:t/>
            </a:r>
            <a:endParaRPr sz="3600">
              <a:solidFill>
                <a:schemeClr val="dk1"/>
              </a:solidFill>
              <a:latin typeface="Georgia"/>
              <a:ea typeface="Georgia"/>
              <a:cs typeface="Georgia"/>
              <a:sym typeface="Georgia"/>
            </a:endParaRPr>
          </a:p>
          <a:p>
            <a:pPr indent="-457200" lvl="0" marL="457200" rtl="0" algn="l">
              <a:spcBef>
                <a:spcPts val="0"/>
              </a:spcBef>
              <a:spcAft>
                <a:spcPts val="0"/>
              </a:spcAft>
              <a:buClr>
                <a:schemeClr val="dk1"/>
              </a:buClr>
              <a:buSzPts val="3600"/>
              <a:buFont typeface="Georgia"/>
              <a:buChar char="●"/>
            </a:pPr>
            <a:r>
              <a:rPr lang="en-US" sz="3600">
                <a:solidFill>
                  <a:schemeClr val="dk1"/>
                </a:solidFill>
                <a:latin typeface="Georgia"/>
                <a:ea typeface="Georgia"/>
                <a:cs typeface="Georgia"/>
                <a:sym typeface="Georgia"/>
              </a:rPr>
              <a:t>git remote: Perintah ini digunakan untuk mengelola remote repositories.</a:t>
            </a:r>
            <a:endParaRPr sz="3600">
              <a:solidFill>
                <a:schemeClr val="dk1"/>
              </a:solidFill>
              <a:latin typeface="Georgia"/>
              <a:ea typeface="Georgia"/>
              <a:cs typeface="Georgia"/>
              <a:sym typeface="Georgia"/>
            </a:endParaRPr>
          </a:p>
          <a:p>
            <a:pPr indent="-457200" lvl="0" marL="457200" rtl="0" algn="l">
              <a:spcBef>
                <a:spcPts val="0"/>
              </a:spcBef>
              <a:spcAft>
                <a:spcPts val="0"/>
              </a:spcAft>
              <a:buClr>
                <a:schemeClr val="dk1"/>
              </a:buClr>
              <a:buSzPts val="3600"/>
              <a:buFont typeface="Georgia"/>
              <a:buChar char="●"/>
            </a:pPr>
            <a:r>
              <a:rPr lang="en-US" sz="3600">
                <a:solidFill>
                  <a:schemeClr val="dk1"/>
                </a:solidFill>
                <a:latin typeface="Georgia"/>
                <a:ea typeface="Georgia"/>
                <a:cs typeface="Georgia"/>
                <a:sym typeface="Georgia"/>
              </a:rPr>
              <a:t>add: Opsi ini memberi tahu Git bahwa kita ingin menambahkan remote repository.</a:t>
            </a:r>
            <a:endParaRPr sz="3600">
              <a:solidFill>
                <a:schemeClr val="dk1"/>
              </a:solidFill>
              <a:latin typeface="Georgia"/>
              <a:ea typeface="Georgia"/>
              <a:cs typeface="Georgia"/>
              <a:sym typeface="Georgia"/>
            </a:endParaRPr>
          </a:p>
          <a:p>
            <a:pPr indent="-457200" lvl="0" marL="457200" rtl="0" algn="l">
              <a:spcBef>
                <a:spcPts val="0"/>
              </a:spcBef>
              <a:spcAft>
                <a:spcPts val="0"/>
              </a:spcAft>
              <a:buClr>
                <a:schemeClr val="dk1"/>
              </a:buClr>
              <a:buSzPts val="3600"/>
              <a:buFont typeface="Georgia"/>
              <a:buChar char="●"/>
            </a:pPr>
            <a:r>
              <a:rPr lang="en-US" sz="3600">
                <a:solidFill>
                  <a:schemeClr val="dk1"/>
                </a:solidFill>
                <a:latin typeface="Georgia"/>
                <a:ea typeface="Georgia"/>
                <a:cs typeface="Georgia"/>
                <a:sym typeface="Georgia"/>
              </a:rPr>
              <a:t>origin: Nama singkatan yang umum digunakan untuk merujuk ke remote repository utama. </a:t>
            </a:r>
            <a:endParaRPr sz="3600">
              <a:solidFill>
                <a:schemeClr val="dk1"/>
              </a:solidFill>
              <a:latin typeface="Georgia"/>
              <a:ea typeface="Georgia"/>
              <a:cs typeface="Georgia"/>
              <a:sym typeface="Georgia"/>
            </a:endParaRPr>
          </a:p>
        </p:txBody>
      </p:sp>
      <p:sp>
        <p:nvSpPr>
          <p:cNvPr id="233" name="Google Shape;233;p31"/>
          <p:cNvSpPr txBox="1"/>
          <p:nvPr/>
        </p:nvSpPr>
        <p:spPr>
          <a:xfrm>
            <a:off x="802500" y="6263425"/>
            <a:ext cx="17238900" cy="129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3600">
                <a:solidFill>
                  <a:schemeClr val="dk2"/>
                </a:solidFill>
                <a:latin typeface="Georgia"/>
                <a:ea typeface="Georgia"/>
                <a:cs typeface="Georgia"/>
                <a:sym typeface="Georgia"/>
              </a:rPr>
              <a:t>git remote add origin https://github.com/username/nama-repositori.git</a:t>
            </a:r>
            <a:endParaRPr b="1" sz="3600">
              <a:solidFill>
                <a:schemeClr val="dk2"/>
              </a:solidFill>
              <a:latin typeface="Georgia"/>
              <a:ea typeface="Georgia"/>
              <a:cs typeface="Georgia"/>
              <a:sym typeface="Georgi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7" name="Shape 237"/>
        <p:cNvGrpSpPr/>
        <p:nvPr/>
      </p:nvGrpSpPr>
      <p:grpSpPr>
        <a:xfrm>
          <a:off x="0" y="0"/>
          <a:ext cx="0" cy="0"/>
          <a:chOff x="0" y="0"/>
          <a:chExt cx="0" cy="0"/>
        </a:xfrm>
      </p:grpSpPr>
      <p:sp>
        <p:nvSpPr>
          <p:cNvPr id="238" name="Google Shape;238;p32"/>
          <p:cNvSpPr txBox="1"/>
          <p:nvPr>
            <p:ph idx="11" type="ftr"/>
          </p:nvPr>
        </p:nvSpPr>
        <p:spPr>
          <a:xfrm>
            <a:off x="24934543" y="15125202"/>
            <a:ext cx="2323500" cy="138600"/>
          </a:xfrm>
          <a:prstGeom prst="rect">
            <a:avLst/>
          </a:prstGeom>
          <a:noFill/>
          <a:ln>
            <a:noFill/>
          </a:ln>
        </p:spPr>
        <p:txBody>
          <a:bodyPr anchorCtr="0" anchor="t" bIns="0" lIns="0" spcFirstLastPara="1" rIns="0" wrap="square" tIns="0">
            <a:spAutoFit/>
          </a:bodyPr>
          <a:lstStyle/>
          <a:p>
            <a:pPr indent="0" lvl="0" marL="25400" rtl="0" algn="l">
              <a:lnSpc>
                <a:spcPct val="111666"/>
              </a:lnSpc>
              <a:spcBef>
                <a:spcPts val="0"/>
              </a:spcBef>
              <a:spcAft>
                <a:spcPts val="0"/>
              </a:spcAft>
              <a:buNone/>
            </a:pPr>
            <a:r>
              <a:rPr lang="en-US"/>
              <a:t>*Copyright Maven Analytics, LLC</a:t>
            </a:r>
            <a:endParaRPr/>
          </a:p>
        </p:txBody>
      </p:sp>
      <p:sp>
        <p:nvSpPr>
          <p:cNvPr id="239" name="Google Shape;239;p32"/>
          <p:cNvSpPr txBox="1"/>
          <p:nvPr>
            <p:ph type="title"/>
          </p:nvPr>
        </p:nvSpPr>
        <p:spPr>
          <a:xfrm>
            <a:off x="5039462" y="231142"/>
            <a:ext cx="8209800" cy="759000"/>
          </a:xfrm>
          <a:prstGeom prst="rect">
            <a:avLst/>
          </a:prstGeom>
          <a:noFill/>
          <a:ln>
            <a:noFill/>
          </a:ln>
        </p:spPr>
        <p:txBody>
          <a:bodyPr anchorCtr="0" anchor="t" bIns="0" lIns="0" spcFirstLastPara="1" rIns="0" wrap="square" tIns="20000">
            <a:spAutoFit/>
          </a:bodyPr>
          <a:lstStyle/>
          <a:p>
            <a:pPr indent="0" lvl="0" marL="25400" rtl="0" algn="ctr">
              <a:lnSpc>
                <a:spcPct val="100000"/>
              </a:lnSpc>
              <a:spcBef>
                <a:spcPts val="0"/>
              </a:spcBef>
              <a:spcAft>
                <a:spcPts val="0"/>
              </a:spcAft>
              <a:buNone/>
            </a:pPr>
            <a:r>
              <a:rPr lang="en-US"/>
              <a:t>git remote add origin</a:t>
            </a:r>
            <a:endParaRPr/>
          </a:p>
        </p:txBody>
      </p:sp>
      <p:pic>
        <p:nvPicPr>
          <p:cNvPr id="240" name="Google Shape;240;p32"/>
          <p:cNvPicPr preferRelativeResize="0"/>
          <p:nvPr/>
        </p:nvPicPr>
        <p:blipFill>
          <a:blip r:embed="rId3">
            <a:alphaModFix/>
          </a:blip>
          <a:stretch>
            <a:fillRect/>
          </a:stretch>
        </p:blipFill>
        <p:spPr>
          <a:xfrm>
            <a:off x="76550" y="2049309"/>
            <a:ext cx="18135601" cy="1670384"/>
          </a:xfrm>
          <a:prstGeom prst="rect">
            <a:avLst/>
          </a:prstGeom>
          <a:noFill/>
          <a:ln>
            <a:noFill/>
          </a:ln>
        </p:spPr>
      </p:pic>
      <p:pic>
        <p:nvPicPr>
          <p:cNvPr id="241" name="Google Shape;241;p32"/>
          <p:cNvPicPr preferRelativeResize="0"/>
          <p:nvPr/>
        </p:nvPicPr>
        <p:blipFill>
          <a:blip r:embed="rId4">
            <a:alphaModFix/>
          </a:blip>
          <a:stretch>
            <a:fillRect/>
          </a:stretch>
        </p:blipFill>
        <p:spPr>
          <a:xfrm>
            <a:off x="340000" y="4778852"/>
            <a:ext cx="15696750" cy="4747300"/>
          </a:xfrm>
          <a:prstGeom prst="rect">
            <a:avLst/>
          </a:prstGeom>
          <a:noFill/>
          <a:ln>
            <a:noFill/>
          </a:ln>
        </p:spPr>
      </p:pic>
      <p:sp>
        <p:nvSpPr>
          <p:cNvPr id="242" name="Google Shape;242;p32"/>
          <p:cNvSpPr/>
          <p:nvPr/>
        </p:nvSpPr>
        <p:spPr>
          <a:xfrm>
            <a:off x="979725" y="8525600"/>
            <a:ext cx="6628800" cy="468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43" name="Google Shape;243;p32"/>
          <p:cNvCxnSpPr>
            <a:stCxn id="242" idx="3"/>
          </p:cNvCxnSpPr>
          <p:nvPr/>
        </p:nvCxnSpPr>
        <p:spPr>
          <a:xfrm flipH="1" rot="10800000">
            <a:off x="7608525" y="3710450"/>
            <a:ext cx="2251200" cy="5049600"/>
          </a:xfrm>
          <a:prstGeom prst="curvedConnector2">
            <a:avLst/>
          </a:prstGeom>
          <a:noFill/>
          <a:ln cap="flat" cmpd="sng" w="28575">
            <a:solidFill>
              <a:srgbClr val="FF0000"/>
            </a:solidFill>
            <a:prstDash val="solid"/>
            <a:round/>
            <a:headEnd len="med" w="med" type="none"/>
            <a:tailEnd len="med" w="med" type="stealth"/>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7" name="Shape 247"/>
        <p:cNvGrpSpPr/>
        <p:nvPr/>
      </p:nvGrpSpPr>
      <p:grpSpPr>
        <a:xfrm>
          <a:off x="0" y="0"/>
          <a:ext cx="0" cy="0"/>
          <a:chOff x="0" y="0"/>
          <a:chExt cx="0" cy="0"/>
        </a:xfrm>
      </p:grpSpPr>
      <p:sp>
        <p:nvSpPr>
          <p:cNvPr id="248" name="Google Shape;248;p33"/>
          <p:cNvSpPr txBox="1"/>
          <p:nvPr>
            <p:ph idx="11" type="ftr"/>
          </p:nvPr>
        </p:nvSpPr>
        <p:spPr>
          <a:xfrm>
            <a:off x="24934543" y="15125202"/>
            <a:ext cx="2323500" cy="138600"/>
          </a:xfrm>
          <a:prstGeom prst="rect">
            <a:avLst/>
          </a:prstGeom>
          <a:noFill/>
          <a:ln>
            <a:noFill/>
          </a:ln>
        </p:spPr>
        <p:txBody>
          <a:bodyPr anchorCtr="0" anchor="t" bIns="0" lIns="0" spcFirstLastPara="1" rIns="0" wrap="square" tIns="0">
            <a:spAutoFit/>
          </a:bodyPr>
          <a:lstStyle/>
          <a:p>
            <a:pPr indent="0" lvl="0" marL="25400" rtl="0" algn="l">
              <a:lnSpc>
                <a:spcPct val="111666"/>
              </a:lnSpc>
              <a:spcBef>
                <a:spcPts val="0"/>
              </a:spcBef>
              <a:spcAft>
                <a:spcPts val="0"/>
              </a:spcAft>
              <a:buNone/>
            </a:pPr>
            <a:r>
              <a:rPr lang="en-US"/>
              <a:t>*Copyright Maven Analytics, LLC</a:t>
            </a:r>
            <a:endParaRPr/>
          </a:p>
        </p:txBody>
      </p:sp>
      <p:sp>
        <p:nvSpPr>
          <p:cNvPr id="249" name="Google Shape;249;p33"/>
          <p:cNvSpPr txBox="1"/>
          <p:nvPr>
            <p:ph type="title"/>
          </p:nvPr>
        </p:nvSpPr>
        <p:spPr>
          <a:xfrm>
            <a:off x="5039462" y="231142"/>
            <a:ext cx="8209800" cy="759000"/>
          </a:xfrm>
          <a:prstGeom prst="rect">
            <a:avLst/>
          </a:prstGeom>
          <a:noFill/>
          <a:ln>
            <a:noFill/>
          </a:ln>
        </p:spPr>
        <p:txBody>
          <a:bodyPr anchorCtr="0" anchor="t" bIns="0" lIns="0" spcFirstLastPara="1" rIns="0" wrap="square" tIns="20000">
            <a:spAutoFit/>
          </a:bodyPr>
          <a:lstStyle/>
          <a:p>
            <a:pPr indent="0" lvl="0" marL="25400" rtl="0" algn="ctr">
              <a:lnSpc>
                <a:spcPct val="100000"/>
              </a:lnSpc>
              <a:spcBef>
                <a:spcPts val="0"/>
              </a:spcBef>
              <a:spcAft>
                <a:spcPts val="0"/>
              </a:spcAft>
              <a:buNone/>
            </a:pPr>
            <a:r>
              <a:rPr lang="en-US"/>
              <a:t>git push -u origin main</a:t>
            </a:r>
            <a:endParaRPr/>
          </a:p>
        </p:txBody>
      </p:sp>
      <p:sp>
        <p:nvSpPr>
          <p:cNvPr id="250" name="Google Shape;250;p33"/>
          <p:cNvSpPr txBox="1"/>
          <p:nvPr/>
        </p:nvSpPr>
        <p:spPr>
          <a:xfrm>
            <a:off x="885925" y="1392600"/>
            <a:ext cx="16947000" cy="828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400">
                <a:solidFill>
                  <a:schemeClr val="dk1"/>
                </a:solidFill>
                <a:latin typeface="Georgia"/>
                <a:ea typeface="Georgia"/>
                <a:cs typeface="Georgia"/>
                <a:sym typeface="Georgia"/>
              </a:rPr>
              <a:t>git push -u origin main digunakan untuk mengirim perubahan dari branch lokal "main" ke branch "main" di remote repository yang telah diidentifikasi dengan nama "origin".</a:t>
            </a:r>
            <a:endParaRPr sz="3400">
              <a:solidFill>
                <a:schemeClr val="dk1"/>
              </a:solidFill>
              <a:latin typeface="Georgia"/>
              <a:ea typeface="Georgia"/>
              <a:cs typeface="Georgia"/>
              <a:sym typeface="Georgia"/>
            </a:endParaRPr>
          </a:p>
          <a:p>
            <a:pPr indent="0" lvl="0" marL="0" rtl="0" algn="l">
              <a:spcBef>
                <a:spcPts val="0"/>
              </a:spcBef>
              <a:spcAft>
                <a:spcPts val="0"/>
              </a:spcAft>
              <a:buNone/>
            </a:pPr>
            <a:r>
              <a:t/>
            </a:r>
            <a:endParaRPr sz="3400">
              <a:solidFill>
                <a:schemeClr val="dk1"/>
              </a:solidFill>
              <a:latin typeface="Georgia"/>
              <a:ea typeface="Georgia"/>
              <a:cs typeface="Georgia"/>
              <a:sym typeface="Georgia"/>
            </a:endParaRPr>
          </a:p>
          <a:p>
            <a:pPr indent="-444500" lvl="0" marL="457200" rtl="0" algn="l">
              <a:spcBef>
                <a:spcPts val="0"/>
              </a:spcBef>
              <a:spcAft>
                <a:spcPts val="0"/>
              </a:spcAft>
              <a:buClr>
                <a:schemeClr val="dk1"/>
              </a:buClr>
              <a:buSzPts val="3400"/>
              <a:buFont typeface="Georgia"/>
              <a:buChar char="●"/>
            </a:pPr>
            <a:r>
              <a:rPr lang="en-US" sz="3400">
                <a:solidFill>
                  <a:schemeClr val="dk1"/>
                </a:solidFill>
                <a:latin typeface="Georgia"/>
                <a:ea typeface="Georgia"/>
                <a:cs typeface="Georgia"/>
                <a:sym typeface="Georgia"/>
              </a:rPr>
              <a:t>git push: Perintah untuk mengirim perubahan dari repositori lokal ke repositori jarak jauh (remote repository).</a:t>
            </a:r>
            <a:endParaRPr sz="3400">
              <a:solidFill>
                <a:schemeClr val="dk1"/>
              </a:solidFill>
              <a:latin typeface="Georgia"/>
              <a:ea typeface="Georgia"/>
              <a:cs typeface="Georgia"/>
              <a:sym typeface="Georgia"/>
            </a:endParaRPr>
          </a:p>
          <a:p>
            <a:pPr indent="-444500" lvl="0" marL="457200" rtl="0" algn="l">
              <a:spcBef>
                <a:spcPts val="0"/>
              </a:spcBef>
              <a:spcAft>
                <a:spcPts val="0"/>
              </a:spcAft>
              <a:buClr>
                <a:schemeClr val="dk1"/>
              </a:buClr>
              <a:buSzPts val="3400"/>
              <a:buFont typeface="Georgia"/>
              <a:buChar char="●"/>
            </a:pPr>
            <a:r>
              <a:rPr lang="en-US" sz="3400">
                <a:solidFill>
                  <a:schemeClr val="dk1"/>
                </a:solidFill>
                <a:latin typeface="Georgia"/>
                <a:ea typeface="Georgia"/>
                <a:cs typeface="Georgia"/>
                <a:sym typeface="Georgia"/>
              </a:rPr>
              <a:t>-u: Opsi ini digunakan untuk mengaitkan branch lokal dengan branch di remote repository. Setelah menggunakan opsi ini, ketika Anda melakukan git push atau git pull di masa mendatang, Git akan tahu secara otomatis untuk menghubungkan dengan branch yang sesuai di remote repository.</a:t>
            </a:r>
            <a:endParaRPr sz="3400">
              <a:solidFill>
                <a:schemeClr val="dk1"/>
              </a:solidFill>
              <a:latin typeface="Georgia"/>
              <a:ea typeface="Georgia"/>
              <a:cs typeface="Georgia"/>
              <a:sym typeface="Georgia"/>
            </a:endParaRPr>
          </a:p>
          <a:p>
            <a:pPr indent="-444500" lvl="0" marL="457200" rtl="0" algn="l">
              <a:spcBef>
                <a:spcPts val="0"/>
              </a:spcBef>
              <a:spcAft>
                <a:spcPts val="0"/>
              </a:spcAft>
              <a:buClr>
                <a:schemeClr val="dk1"/>
              </a:buClr>
              <a:buSzPts val="3400"/>
              <a:buFont typeface="Georgia"/>
              <a:buChar char="●"/>
            </a:pPr>
            <a:r>
              <a:rPr lang="en-US" sz="3400">
                <a:solidFill>
                  <a:schemeClr val="dk1"/>
                </a:solidFill>
                <a:latin typeface="Georgia"/>
                <a:ea typeface="Georgia"/>
                <a:cs typeface="Georgia"/>
                <a:sym typeface="Georgia"/>
              </a:rPr>
              <a:t>origin: Nama remote repository yang telah ditambahkan sebelumnya menggunakan git remote add origin. </a:t>
            </a:r>
            <a:endParaRPr sz="3400">
              <a:solidFill>
                <a:schemeClr val="dk1"/>
              </a:solidFill>
              <a:latin typeface="Georgia"/>
              <a:ea typeface="Georgia"/>
              <a:cs typeface="Georgia"/>
              <a:sym typeface="Georgia"/>
            </a:endParaRPr>
          </a:p>
          <a:p>
            <a:pPr indent="-444500" lvl="0" marL="457200" rtl="0" algn="l">
              <a:spcBef>
                <a:spcPts val="0"/>
              </a:spcBef>
              <a:spcAft>
                <a:spcPts val="0"/>
              </a:spcAft>
              <a:buClr>
                <a:schemeClr val="dk1"/>
              </a:buClr>
              <a:buSzPts val="3400"/>
              <a:buFont typeface="Georgia"/>
              <a:buChar char="●"/>
            </a:pPr>
            <a:r>
              <a:rPr lang="en-US" sz="3400">
                <a:solidFill>
                  <a:schemeClr val="dk1"/>
                </a:solidFill>
                <a:latin typeface="Georgia"/>
                <a:ea typeface="Georgia"/>
                <a:cs typeface="Georgia"/>
                <a:sym typeface="Georgia"/>
              </a:rPr>
              <a:t>main: Nama branch lokal yang akan di-push ke branch yang sesuai di remote repository. </a:t>
            </a:r>
            <a:endParaRPr sz="3400">
              <a:solidFill>
                <a:schemeClr val="dk1"/>
              </a:solidFill>
              <a:latin typeface="Georgia"/>
              <a:ea typeface="Georgia"/>
              <a:cs typeface="Georgia"/>
              <a:sym typeface="Georgi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4" name="Shape 254"/>
        <p:cNvGrpSpPr/>
        <p:nvPr/>
      </p:nvGrpSpPr>
      <p:grpSpPr>
        <a:xfrm>
          <a:off x="0" y="0"/>
          <a:ext cx="0" cy="0"/>
          <a:chOff x="0" y="0"/>
          <a:chExt cx="0" cy="0"/>
        </a:xfrm>
      </p:grpSpPr>
      <p:sp>
        <p:nvSpPr>
          <p:cNvPr id="255" name="Google Shape;255;p34"/>
          <p:cNvSpPr txBox="1"/>
          <p:nvPr>
            <p:ph idx="11" type="ftr"/>
          </p:nvPr>
        </p:nvSpPr>
        <p:spPr>
          <a:xfrm>
            <a:off x="24934543" y="15125202"/>
            <a:ext cx="2323500" cy="138600"/>
          </a:xfrm>
          <a:prstGeom prst="rect">
            <a:avLst/>
          </a:prstGeom>
          <a:noFill/>
          <a:ln>
            <a:noFill/>
          </a:ln>
        </p:spPr>
        <p:txBody>
          <a:bodyPr anchorCtr="0" anchor="t" bIns="0" lIns="0" spcFirstLastPara="1" rIns="0" wrap="square" tIns="0">
            <a:spAutoFit/>
          </a:bodyPr>
          <a:lstStyle/>
          <a:p>
            <a:pPr indent="0" lvl="0" marL="25400" rtl="0" algn="l">
              <a:lnSpc>
                <a:spcPct val="111666"/>
              </a:lnSpc>
              <a:spcBef>
                <a:spcPts val="0"/>
              </a:spcBef>
              <a:spcAft>
                <a:spcPts val="0"/>
              </a:spcAft>
              <a:buNone/>
            </a:pPr>
            <a:r>
              <a:rPr lang="en-US"/>
              <a:t>*Copyright Maven Analytics, LLC</a:t>
            </a:r>
            <a:endParaRPr/>
          </a:p>
        </p:txBody>
      </p:sp>
      <p:sp>
        <p:nvSpPr>
          <p:cNvPr id="256" name="Google Shape;256;p34"/>
          <p:cNvSpPr txBox="1"/>
          <p:nvPr>
            <p:ph type="title"/>
          </p:nvPr>
        </p:nvSpPr>
        <p:spPr>
          <a:xfrm>
            <a:off x="5039462" y="231142"/>
            <a:ext cx="8209800" cy="759000"/>
          </a:xfrm>
          <a:prstGeom prst="rect">
            <a:avLst/>
          </a:prstGeom>
          <a:noFill/>
          <a:ln>
            <a:noFill/>
          </a:ln>
        </p:spPr>
        <p:txBody>
          <a:bodyPr anchorCtr="0" anchor="t" bIns="0" lIns="0" spcFirstLastPara="1" rIns="0" wrap="square" tIns="20000">
            <a:spAutoFit/>
          </a:bodyPr>
          <a:lstStyle/>
          <a:p>
            <a:pPr indent="0" lvl="0" marL="25400" rtl="0" algn="ctr">
              <a:lnSpc>
                <a:spcPct val="100000"/>
              </a:lnSpc>
              <a:spcBef>
                <a:spcPts val="0"/>
              </a:spcBef>
              <a:spcAft>
                <a:spcPts val="0"/>
              </a:spcAft>
              <a:buNone/>
            </a:pPr>
            <a:r>
              <a:rPr lang="en-US"/>
              <a:t>git push -u origin main</a:t>
            </a:r>
            <a:endParaRPr/>
          </a:p>
        </p:txBody>
      </p:sp>
      <p:pic>
        <p:nvPicPr>
          <p:cNvPr id="257" name="Google Shape;257;p34"/>
          <p:cNvPicPr preferRelativeResize="0"/>
          <p:nvPr/>
        </p:nvPicPr>
        <p:blipFill>
          <a:blip r:embed="rId3">
            <a:alphaModFix/>
          </a:blip>
          <a:stretch>
            <a:fillRect/>
          </a:stretch>
        </p:blipFill>
        <p:spPr>
          <a:xfrm>
            <a:off x="1822850" y="2572563"/>
            <a:ext cx="15181000" cy="5141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3" name="Shape 83"/>
        <p:cNvGrpSpPr/>
        <p:nvPr/>
      </p:nvGrpSpPr>
      <p:grpSpPr>
        <a:xfrm>
          <a:off x="0" y="0"/>
          <a:ext cx="0" cy="0"/>
          <a:chOff x="0" y="0"/>
          <a:chExt cx="0" cy="0"/>
        </a:xfrm>
      </p:grpSpPr>
      <p:sp>
        <p:nvSpPr>
          <p:cNvPr id="84" name="Google Shape;84;p17"/>
          <p:cNvSpPr/>
          <p:nvPr/>
        </p:nvSpPr>
        <p:spPr>
          <a:xfrm>
            <a:off x="0" y="0"/>
            <a:ext cx="18288000" cy="4000500"/>
          </a:xfrm>
          <a:custGeom>
            <a:rect b="b" l="l" r="r" t="t"/>
            <a:pathLst>
              <a:path extrusionOk="0" h="4000500" w="18288000">
                <a:moveTo>
                  <a:pt x="18288000" y="4000500"/>
                </a:moveTo>
                <a:lnTo>
                  <a:pt x="0" y="4000500"/>
                </a:lnTo>
                <a:lnTo>
                  <a:pt x="0" y="0"/>
                </a:lnTo>
                <a:lnTo>
                  <a:pt x="18288000" y="0"/>
                </a:lnTo>
                <a:lnTo>
                  <a:pt x="18288000" y="4000500"/>
                </a:lnTo>
                <a:close/>
              </a:path>
            </a:pathLst>
          </a:custGeom>
          <a:solidFill>
            <a:srgbClr val="A6A6A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5" name="Google Shape;85;p17"/>
          <p:cNvSpPr/>
          <p:nvPr/>
        </p:nvSpPr>
        <p:spPr>
          <a:xfrm>
            <a:off x="0" y="0"/>
            <a:ext cx="1028700" cy="1114425"/>
          </a:xfrm>
          <a:custGeom>
            <a:rect b="b" l="l" r="r" t="t"/>
            <a:pathLst>
              <a:path extrusionOk="0" h="1114425" w="1028700">
                <a:moveTo>
                  <a:pt x="1028700" y="1114425"/>
                </a:moveTo>
                <a:lnTo>
                  <a:pt x="0" y="1114425"/>
                </a:lnTo>
                <a:lnTo>
                  <a:pt x="0" y="0"/>
                </a:lnTo>
                <a:lnTo>
                  <a:pt x="1028700" y="0"/>
                </a:lnTo>
                <a:lnTo>
                  <a:pt x="1028700" y="1114425"/>
                </a:lnTo>
                <a:close/>
              </a:path>
            </a:pathLst>
          </a:custGeom>
          <a:solidFill>
            <a:srgbClr val="FFDE2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86" name="Google Shape;86;p17"/>
          <p:cNvGrpSpPr/>
          <p:nvPr/>
        </p:nvGrpSpPr>
        <p:grpSpPr>
          <a:xfrm>
            <a:off x="0" y="1116869"/>
            <a:ext cx="3887413" cy="2883487"/>
            <a:chOff x="0" y="1116869"/>
            <a:chExt cx="3887413" cy="2883487"/>
          </a:xfrm>
        </p:grpSpPr>
        <p:sp>
          <p:nvSpPr>
            <p:cNvPr id="87" name="Google Shape;87;p17"/>
            <p:cNvSpPr/>
            <p:nvPr/>
          </p:nvSpPr>
          <p:spPr>
            <a:xfrm>
              <a:off x="2877763" y="2952606"/>
              <a:ext cx="1009650" cy="1047750"/>
            </a:xfrm>
            <a:custGeom>
              <a:rect b="b" l="l" r="r" t="t"/>
              <a:pathLst>
                <a:path extrusionOk="0" h="1047750" w="1009650">
                  <a:moveTo>
                    <a:pt x="1009650" y="1047750"/>
                  </a:moveTo>
                  <a:lnTo>
                    <a:pt x="0" y="1047750"/>
                  </a:lnTo>
                  <a:lnTo>
                    <a:pt x="0" y="0"/>
                  </a:lnTo>
                  <a:lnTo>
                    <a:pt x="1009650" y="0"/>
                  </a:lnTo>
                  <a:lnTo>
                    <a:pt x="1009650" y="1047750"/>
                  </a:lnTo>
                  <a:close/>
                </a:path>
              </a:pathLst>
            </a:custGeom>
            <a:solidFill>
              <a:srgbClr val="FFDE2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8" name="Google Shape;88;p17"/>
            <p:cNvSpPr/>
            <p:nvPr/>
          </p:nvSpPr>
          <p:spPr>
            <a:xfrm>
              <a:off x="1028700" y="1116869"/>
              <a:ext cx="1847850" cy="1838325"/>
            </a:xfrm>
            <a:custGeom>
              <a:rect b="b" l="l" r="r" t="t"/>
              <a:pathLst>
                <a:path extrusionOk="0" h="1838325" w="1847850">
                  <a:moveTo>
                    <a:pt x="1847850" y="1838325"/>
                  </a:moveTo>
                  <a:lnTo>
                    <a:pt x="0" y="1838325"/>
                  </a:lnTo>
                  <a:lnTo>
                    <a:pt x="0" y="0"/>
                  </a:lnTo>
                  <a:lnTo>
                    <a:pt x="1847850" y="0"/>
                  </a:lnTo>
                  <a:lnTo>
                    <a:pt x="1847850" y="1838325"/>
                  </a:lnTo>
                  <a:close/>
                </a:path>
              </a:pathLst>
            </a:custGeom>
            <a:solidFill>
              <a:srgbClr val="003B6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9" name="Google Shape;89;p17"/>
            <p:cNvSpPr/>
            <p:nvPr/>
          </p:nvSpPr>
          <p:spPr>
            <a:xfrm>
              <a:off x="0" y="2952606"/>
              <a:ext cx="1028700" cy="1047750"/>
            </a:xfrm>
            <a:custGeom>
              <a:rect b="b" l="l" r="r" t="t"/>
              <a:pathLst>
                <a:path extrusionOk="0" h="1047750" w="1028700">
                  <a:moveTo>
                    <a:pt x="1028700" y="1047750"/>
                  </a:moveTo>
                  <a:lnTo>
                    <a:pt x="0" y="1047750"/>
                  </a:lnTo>
                  <a:lnTo>
                    <a:pt x="0" y="0"/>
                  </a:lnTo>
                  <a:lnTo>
                    <a:pt x="1028700" y="0"/>
                  </a:lnTo>
                  <a:lnTo>
                    <a:pt x="1028700" y="1047750"/>
                  </a:lnTo>
                  <a:close/>
                </a:path>
              </a:pathLst>
            </a:custGeom>
            <a:solidFill>
              <a:srgbClr val="FFBD58"/>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90" name="Google Shape;90;p17"/>
          <p:cNvSpPr txBox="1"/>
          <p:nvPr>
            <p:ph type="title"/>
          </p:nvPr>
        </p:nvSpPr>
        <p:spPr>
          <a:xfrm>
            <a:off x="7849050" y="687400"/>
            <a:ext cx="9426300" cy="1316700"/>
          </a:xfrm>
          <a:prstGeom prst="rect">
            <a:avLst/>
          </a:prstGeom>
          <a:noFill/>
          <a:ln>
            <a:noFill/>
          </a:ln>
        </p:spPr>
        <p:txBody>
          <a:bodyPr anchorCtr="0" anchor="t" bIns="0" lIns="0" spcFirstLastPara="1" rIns="0" wrap="square" tIns="15875">
            <a:spAutoFit/>
          </a:bodyPr>
          <a:lstStyle/>
          <a:p>
            <a:pPr indent="0" lvl="0" marL="12700" rtl="0" algn="l">
              <a:lnSpc>
                <a:spcPct val="100000"/>
              </a:lnSpc>
              <a:spcBef>
                <a:spcPts val="0"/>
              </a:spcBef>
              <a:spcAft>
                <a:spcPts val="0"/>
              </a:spcAft>
              <a:buSzPts val="1400"/>
              <a:buNone/>
            </a:pPr>
            <a:r>
              <a:rPr lang="en-US" sz="8450"/>
              <a:t>C</a:t>
            </a:r>
            <a:r>
              <a:rPr lang="en-US" sz="8450"/>
              <a:t>ontents</a:t>
            </a:r>
            <a:endParaRPr sz="8450"/>
          </a:p>
        </p:txBody>
      </p:sp>
      <p:sp>
        <p:nvSpPr>
          <p:cNvPr id="91" name="Google Shape;91;p17"/>
          <p:cNvSpPr/>
          <p:nvPr/>
        </p:nvSpPr>
        <p:spPr>
          <a:xfrm>
            <a:off x="17098366" y="9125620"/>
            <a:ext cx="1189624" cy="116137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aphicFrame>
        <p:nvGraphicFramePr>
          <p:cNvPr id="92" name="Google Shape;92;p17"/>
          <p:cNvGraphicFramePr/>
          <p:nvPr/>
        </p:nvGraphicFramePr>
        <p:xfrm>
          <a:off x="3655326" y="4818864"/>
          <a:ext cx="3000000" cy="3000000"/>
        </p:xfrm>
        <a:graphic>
          <a:graphicData uri="http://schemas.openxmlformats.org/drawingml/2006/table">
            <a:tbl>
              <a:tblPr bandRow="1" firstRow="1">
                <a:noFill/>
                <a:tableStyleId>{0E286D66-5746-4A32-9128-B82691808219}</a:tableStyleId>
              </a:tblPr>
              <a:tblGrid>
                <a:gridCol w="723150"/>
                <a:gridCol w="4093225"/>
                <a:gridCol w="6070500"/>
              </a:tblGrid>
              <a:tr h="1161375">
                <a:tc>
                  <a:txBody>
                    <a:bodyPr/>
                    <a:lstStyle/>
                    <a:p>
                      <a:pPr indent="0" lvl="0" marL="0" marR="0" rtl="0" algn="l">
                        <a:lnSpc>
                          <a:spcPct val="100000"/>
                        </a:lnSpc>
                        <a:spcBef>
                          <a:spcPts val="0"/>
                        </a:spcBef>
                        <a:spcAft>
                          <a:spcPts val="0"/>
                        </a:spcAft>
                        <a:buNone/>
                      </a:pPr>
                      <a:r>
                        <a:t/>
                      </a:r>
                      <a:endParaRPr sz="1850" u="none" cap="none" strike="noStrike">
                        <a:latin typeface="Times New Roman"/>
                        <a:ea typeface="Times New Roman"/>
                        <a:cs typeface="Times New Roman"/>
                        <a:sym typeface="Times New Roman"/>
                      </a:endParaRPr>
                    </a:p>
                    <a:p>
                      <a:pPr indent="0" lvl="0" marL="0" marR="222250" rtl="0" algn="r">
                        <a:lnSpc>
                          <a:spcPct val="100000"/>
                        </a:lnSpc>
                        <a:spcBef>
                          <a:spcPts val="0"/>
                        </a:spcBef>
                        <a:spcAft>
                          <a:spcPts val="0"/>
                        </a:spcAft>
                        <a:buNone/>
                      </a:pPr>
                      <a:r>
                        <a:rPr b="1" lang="en-US" sz="2000">
                          <a:solidFill>
                            <a:srgbClr val="404040"/>
                          </a:solidFill>
                          <a:latin typeface="Tahoma"/>
                          <a:ea typeface="Tahoma"/>
                          <a:cs typeface="Tahoma"/>
                          <a:sym typeface="Tahoma"/>
                        </a:rPr>
                        <a:t>2</a:t>
                      </a:r>
                      <a:endParaRPr sz="2000" u="none" cap="none" strike="noStrike">
                        <a:latin typeface="Tahoma"/>
                        <a:ea typeface="Tahoma"/>
                        <a:cs typeface="Tahoma"/>
                        <a:sym typeface="Tahoma"/>
                      </a:endParaRPr>
                    </a:p>
                  </a:txBody>
                  <a:tcPr marT="6350" marB="0" marR="0" marL="0">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229234" marR="0" rtl="0" algn="ctr">
                        <a:lnSpc>
                          <a:spcPct val="100000"/>
                        </a:lnSpc>
                        <a:spcBef>
                          <a:spcPts val="0"/>
                        </a:spcBef>
                        <a:spcAft>
                          <a:spcPts val="0"/>
                        </a:spcAft>
                        <a:buNone/>
                      </a:pPr>
                      <a:r>
                        <a:rPr b="1" lang="en-US" sz="2400">
                          <a:solidFill>
                            <a:srgbClr val="404040"/>
                          </a:solidFill>
                          <a:latin typeface="Tahoma"/>
                          <a:ea typeface="Tahoma"/>
                          <a:cs typeface="Tahoma"/>
                          <a:sym typeface="Tahoma"/>
                        </a:rPr>
                        <a:t>Git</a:t>
                      </a:r>
                      <a:endParaRPr sz="2400" u="none" cap="none" strike="noStrike">
                        <a:latin typeface="Tahoma"/>
                        <a:ea typeface="Tahoma"/>
                        <a:cs typeface="Tahoma"/>
                        <a:sym typeface="Tahoma"/>
                      </a:endParaRPr>
                    </a:p>
                  </a:txBody>
                  <a:tcPr marT="259075" marB="0" marR="0" marL="0" anchor="ctr">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350520" marR="328930" rtl="0" algn="ctr">
                        <a:lnSpc>
                          <a:spcPct val="119285"/>
                        </a:lnSpc>
                        <a:spcBef>
                          <a:spcPts val="0"/>
                        </a:spcBef>
                        <a:spcAft>
                          <a:spcPts val="0"/>
                        </a:spcAft>
                        <a:buNone/>
                      </a:pPr>
                      <a:r>
                        <a:rPr lang="en-US" sz="2400">
                          <a:latin typeface="Poppins SemiBold"/>
                          <a:ea typeface="Poppins SemiBold"/>
                          <a:cs typeface="Poppins SemiBold"/>
                          <a:sym typeface="Poppins SemiBold"/>
                        </a:rPr>
                        <a:t>Memahami Git, Github, metode pada git seperti Commit, Push, Pull dan Clone</a:t>
                      </a:r>
                      <a:endParaRPr sz="2400" u="none" cap="none" strike="noStrike">
                        <a:latin typeface="Poppins SemiBold"/>
                        <a:ea typeface="Poppins SemiBold"/>
                        <a:cs typeface="Poppins SemiBold"/>
                        <a:sym typeface="Poppins SemiBold"/>
                      </a:endParaRPr>
                    </a:p>
                  </a:txBody>
                  <a:tcPr marT="2550" marB="0" marR="0" marL="0" anchor="ctr">
                    <a:lnL cap="flat" cmpd="sng" w="9525">
                      <a:solidFill>
                        <a:srgbClr val="D9D9D9"/>
                      </a:solidFill>
                      <a:prstDash val="solid"/>
                      <a:round/>
                      <a:headEnd len="sm" w="sm" type="none"/>
                      <a:tailEnd len="sm" w="sm" type="none"/>
                    </a:lnL>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1161375">
                <a:tc>
                  <a:txBody>
                    <a:bodyPr/>
                    <a:lstStyle/>
                    <a:p>
                      <a:pPr indent="0" lvl="0" marL="0" marR="0" rtl="0" algn="l">
                        <a:lnSpc>
                          <a:spcPct val="100000"/>
                        </a:lnSpc>
                        <a:spcBef>
                          <a:spcPts val="0"/>
                        </a:spcBef>
                        <a:spcAft>
                          <a:spcPts val="0"/>
                        </a:spcAft>
                        <a:buNone/>
                      </a:pPr>
                      <a:r>
                        <a:t/>
                      </a:r>
                      <a:endParaRPr sz="1850" u="none" cap="none" strike="noStrike">
                        <a:latin typeface="Times New Roman"/>
                        <a:ea typeface="Times New Roman"/>
                        <a:cs typeface="Times New Roman"/>
                        <a:sym typeface="Times New Roman"/>
                      </a:endParaRPr>
                    </a:p>
                  </a:txBody>
                  <a:tcPr marT="6350" marB="0" marR="0" marL="0">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229234" marR="0" rtl="0" algn="ctr">
                        <a:lnSpc>
                          <a:spcPct val="100000"/>
                        </a:lnSpc>
                        <a:spcBef>
                          <a:spcPts val="0"/>
                        </a:spcBef>
                        <a:spcAft>
                          <a:spcPts val="0"/>
                        </a:spcAft>
                        <a:buNone/>
                      </a:pPr>
                      <a:r>
                        <a:rPr b="1" lang="en-US" sz="2400">
                          <a:solidFill>
                            <a:srgbClr val="404040"/>
                          </a:solidFill>
                          <a:latin typeface="Tahoma"/>
                          <a:ea typeface="Tahoma"/>
                          <a:cs typeface="Tahoma"/>
                          <a:sym typeface="Tahoma"/>
                        </a:rPr>
                        <a:t>Kaggle Platform</a:t>
                      </a:r>
                      <a:endParaRPr b="1" sz="2400">
                        <a:solidFill>
                          <a:srgbClr val="404040"/>
                        </a:solidFill>
                        <a:latin typeface="Tahoma"/>
                        <a:ea typeface="Tahoma"/>
                        <a:cs typeface="Tahoma"/>
                        <a:sym typeface="Tahoma"/>
                      </a:endParaRPr>
                    </a:p>
                  </a:txBody>
                  <a:tcPr marT="259075" marB="0" marR="0" marL="0" anchor="ctr">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350520" marR="328930" rtl="0" algn="ctr">
                        <a:lnSpc>
                          <a:spcPct val="119285"/>
                        </a:lnSpc>
                        <a:spcBef>
                          <a:spcPts val="0"/>
                        </a:spcBef>
                        <a:spcAft>
                          <a:spcPts val="0"/>
                        </a:spcAft>
                        <a:buNone/>
                      </a:pPr>
                      <a:r>
                        <a:rPr lang="en-US" sz="2400">
                          <a:latin typeface="Poppins SemiBold"/>
                          <a:ea typeface="Poppins SemiBold"/>
                          <a:cs typeface="Poppins SemiBold"/>
                          <a:sym typeface="Poppins SemiBold"/>
                        </a:rPr>
                        <a:t>Mengenali platform Kaggel untuk membangun portofolio</a:t>
                      </a:r>
                      <a:endParaRPr sz="2400">
                        <a:latin typeface="Poppins SemiBold"/>
                        <a:ea typeface="Poppins SemiBold"/>
                        <a:cs typeface="Poppins SemiBold"/>
                        <a:sym typeface="Poppins SemiBold"/>
                      </a:endParaRPr>
                    </a:p>
                  </a:txBody>
                  <a:tcPr marT="2550" marB="0" marR="0" marL="0" anchor="ctr">
                    <a:lnL cap="flat" cmpd="sng" w="9525">
                      <a:solidFill>
                        <a:srgbClr val="D9D9D9"/>
                      </a:solidFill>
                      <a:prstDash val="solid"/>
                      <a:round/>
                      <a:headEnd len="sm" w="sm" type="none"/>
                      <a:tailEnd len="sm" w="sm" type="none"/>
                    </a:lnL>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bl>
          </a:graphicData>
        </a:graphic>
      </p:graphicFrame>
      <p:pic>
        <p:nvPicPr>
          <p:cNvPr id="93" name="Google Shape;93;p17"/>
          <p:cNvPicPr preferRelativeResize="0"/>
          <p:nvPr/>
        </p:nvPicPr>
        <p:blipFill rotWithShape="1">
          <a:blip r:embed="rId4">
            <a:alphaModFix/>
          </a:blip>
          <a:srcRect b="0" l="0" r="0" t="0"/>
          <a:stretch/>
        </p:blipFill>
        <p:spPr>
          <a:xfrm>
            <a:off x="3923784" y="5009395"/>
            <a:ext cx="496824" cy="496824"/>
          </a:xfrm>
          <a:prstGeom prst="rect">
            <a:avLst/>
          </a:prstGeom>
          <a:noFill/>
          <a:ln>
            <a:noFill/>
          </a:ln>
        </p:spPr>
      </p:pic>
      <p:pic>
        <p:nvPicPr>
          <p:cNvPr id="94" name="Google Shape;94;p17"/>
          <p:cNvPicPr preferRelativeResize="0"/>
          <p:nvPr/>
        </p:nvPicPr>
        <p:blipFill rotWithShape="1">
          <a:blip r:embed="rId4">
            <a:alphaModFix/>
          </a:blip>
          <a:srcRect b="0" l="0" r="0" t="0"/>
          <a:stretch/>
        </p:blipFill>
        <p:spPr>
          <a:xfrm>
            <a:off x="3923784" y="6343132"/>
            <a:ext cx="496824" cy="49682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1" name="Shape 261"/>
        <p:cNvGrpSpPr/>
        <p:nvPr/>
      </p:nvGrpSpPr>
      <p:grpSpPr>
        <a:xfrm>
          <a:off x="0" y="0"/>
          <a:ext cx="0" cy="0"/>
          <a:chOff x="0" y="0"/>
          <a:chExt cx="0" cy="0"/>
        </a:xfrm>
      </p:grpSpPr>
      <p:sp>
        <p:nvSpPr>
          <p:cNvPr id="262" name="Google Shape;262;p35"/>
          <p:cNvSpPr txBox="1"/>
          <p:nvPr>
            <p:ph idx="11" type="ftr"/>
          </p:nvPr>
        </p:nvSpPr>
        <p:spPr>
          <a:xfrm>
            <a:off x="24934543" y="15125202"/>
            <a:ext cx="2323500" cy="138600"/>
          </a:xfrm>
          <a:prstGeom prst="rect">
            <a:avLst/>
          </a:prstGeom>
          <a:noFill/>
          <a:ln>
            <a:noFill/>
          </a:ln>
        </p:spPr>
        <p:txBody>
          <a:bodyPr anchorCtr="0" anchor="t" bIns="0" lIns="0" spcFirstLastPara="1" rIns="0" wrap="square" tIns="0">
            <a:spAutoFit/>
          </a:bodyPr>
          <a:lstStyle/>
          <a:p>
            <a:pPr indent="0" lvl="0" marL="25400" rtl="0" algn="l">
              <a:lnSpc>
                <a:spcPct val="111666"/>
              </a:lnSpc>
              <a:spcBef>
                <a:spcPts val="0"/>
              </a:spcBef>
              <a:spcAft>
                <a:spcPts val="0"/>
              </a:spcAft>
              <a:buNone/>
            </a:pPr>
            <a:r>
              <a:rPr lang="en-US"/>
              <a:t>*Copyright Maven Analytics, LLC</a:t>
            </a:r>
            <a:endParaRPr/>
          </a:p>
        </p:txBody>
      </p:sp>
      <p:sp>
        <p:nvSpPr>
          <p:cNvPr id="263" name="Google Shape;263;p35"/>
          <p:cNvSpPr txBox="1"/>
          <p:nvPr>
            <p:ph type="title"/>
          </p:nvPr>
        </p:nvSpPr>
        <p:spPr>
          <a:xfrm>
            <a:off x="5039462" y="231142"/>
            <a:ext cx="8209800" cy="759000"/>
          </a:xfrm>
          <a:prstGeom prst="rect">
            <a:avLst/>
          </a:prstGeom>
          <a:noFill/>
          <a:ln>
            <a:noFill/>
          </a:ln>
        </p:spPr>
        <p:txBody>
          <a:bodyPr anchorCtr="0" anchor="t" bIns="0" lIns="0" spcFirstLastPara="1" rIns="0" wrap="square" tIns="20000">
            <a:spAutoFit/>
          </a:bodyPr>
          <a:lstStyle/>
          <a:p>
            <a:pPr indent="0" lvl="0" marL="25400" rtl="0" algn="ctr">
              <a:lnSpc>
                <a:spcPct val="100000"/>
              </a:lnSpc>
              <a:spcBef>
                <a:spcPts val="0"/>
              </a:spcBef>
              <a:spcAft>
                <a:spcPts val="0"/>
              </a:spcAft>
              <a:buNone/>
            </a:pPr>
            <a:r>
              <a:rPr lang="en-US"/>
              <a:t>git push -u origin main</a:t>
            </a:r>
            <a:endParaRPr/>
          </a:p>
        </p:txBody>
      </p:sp>
      <p:sp>
        <p:nvSpPr>
          <p:cNvPr id="264" name="Google Shape;264;p35"/>
          <p:cNvSpPr txBox="1"/>
          <p:nvPr/>
        </p:nvSpPr>
        <p:spPr>
          <a:xfrm>
            <a:off x="885925" y="1392600"/>
            <a:ext cx="16947000" cy="147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600">
                <a:solidFill>
                  <a:schemeClr val="dk1"/>
                </a:solidFill>
                <a:latin typeface="Georgia"/>
                <a:ea typeface="Georgia"/>
                <a:cs typeface="Georgia"/>
                <a:sym typeface="Georgia"/>
              </a:rPr>
              <a:t>Setelah berhasil melakukan </a:t>
            </a:r>
            <a:r>
              <a:rPr b="1" lang="en-US" sz="3600">
                <a:solidFill>
                  <a:schemeClr val="dk1"/>
                </a:solidFill>
                <a:latin typeface="Georgia"/>
                <a:ea typeface="Georgia"/>
                <a:cs typeface="Georgia"/>
                <a:sym typeface="Georgia"/>
              </a:rPr>
              <a:t>push</a:t>
            </a:r>
            <a:r>
              <a:rPr lang="en-US" sz="3600">
                <a:solidFill>
                  <a:schemeClr val="dk1"/>
                </a:solidFill>
                <a:latin typeface="Georgia"/>
                <a:ea typeface="Georgia"/>
                <a:cs typeface="Georgia"/>
                <a:sym typeface="Georgia"/>
              </a:rPr>
              <a:t> maka kembali ke github kemudian lakukan refresh pada websitenya, maka akan ditemukan sebagai berikut.</a:t>
            </a:r>
            <a:endParaRPr sz="3600">
              <a:solidFill>
                <a:schemeClr val="dk1"/>
              </a:solidFill>
              <a:latin typeface="Georgia"/>
              <a:ea typeface="Georgia"/>
              <a:cs typeface="Georgia"/>
              <a:sym typeface="Georgia"/>
            </a:endParaRPr>
          </a:p>
        </p:txBody>
      </p:sp>
      <p:pic>
        <p:nvPicPr>
          <p:cNvPr id="265" name="Google Shape;265;p35"/>
          <p:cNvPicPr preferRelativeResize="0"/>
          <p:nvPr/>
        </p:nvPicPr>
        <p:blipFill>
          <a:blip r:embed="rId3">
            <a:alphaModFix/>
          </a:blip>
          <a:stretch>
            <a:fillRect/>
          </a:stretch>
        </p:blipFill>
        <p:spPr>
          <a:xfrm>
            <a:off x="2747600" y="2866200"/>
            <a:ext cx="13785426" cy="7268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9" name="Shape 269"/>
        <p:cNvGrpSpPr/>
        <p:nvPr/>
      </p:nvGrpSpPr>
      <p:grpSpPr>
        <a:xfrm>
          <a:off x="0" y="0"/>
          <a:ext cx="0" cy="0"/>
          <a:chOff x="0" y="0"/>
          <a:chExt cx="0" cy="0"/>
        </a:xfrm>
      </p:grpSpPr>
      <p:sp>
        <p:nvSpPr>
          <p:cNvPr id="270" name="Google Shape;270;p36"/>
          <p:cNvSpPr txBox="1"/>
          <p:nvPr>
            <p:ph idx="11" type="ftr"/>
          </p:nvPr>
        </p:nvSpPr>
        <p:spPr>
          <a:xfrm>
            <a:off x="24934543" y="15125202"/>
            <a:ext cx="2323500" cy="138600"/>
          </a:xfrm>
          <a:prstGeom prst="rect">
            <a:avLst/>
          </a:prstGeom>
          <a:noFill/>
          <a:ln>
            <a:noFill/>
          </a:ln>
        </p:spPr>
        <p:txBody>
          <a:bodyPr anchorCtr="0" anchor="t" bIns="0" lIns="0" spcFirstLastPara="1" rIns="0" wrap="square" tIns="0">
            <a:spAutoFit/>
          </a:bodyPr>
          <a:lstStyle/>
          <a:p>
            <a:pPr indent="0" lvl="0" marL="25400" rtl="0" algn="l">
              <a:lnSpc>
                <a:spcPct val="111666"/>
              </a:lnSpc>
              <a:spcBef>
                <a:spcPts val="0"/>
              </a:spcBef>
              <a:spcAft>
                <a:spcPts val="0"/>
              </a:spcAft>
              <a:buNone/>
            </a:pPr>
            <a:r>
              <a:rPr lang="en-US"/>
              <a:t>*Copyright Maven Analytics, LLC</a:t>
            </a:r>
            <a:endParaRPr/>
          </a:p>
        </p:txBody>
      </p:sp>
      <p:sp>
        <p:nvSpPr>
          <p:cNvPr id="271" name="Google Shape;271;p36"/>
          <p:cNvSpPr txBox="1"/>
          <p:nvPr>
            <p:ph type="title"/>
          </p:nvPr>
        </p:nvSpPr>
        <p:spPr>
          <a:xfrm>
            <a:off x="5039462" y="231142"/>
            <a:ext cx="8209800" cy="759000"/>
          </a:xfrm>
          <a:prstGeom prst="rect">
            <a:avLst/>
          </a:prstGeom>
          <a:noFill/>
          <a:ln>
            <a:noFill/>
          </a:ln>
        </p:spPr>
        <p:txBody>
          <a:bodyPr anchorCtr="0" anchor="t" bIns="0" lIns="0" spcFirstLastPara="1" rIns="0" wrap="square" tIns="20000">
            <a:spAutoFit/>
          </a:bodyPr>
          <a:lstStyle/>
          <a:p>
            <a:pPr indent="0" lvl="0" marL="25400" rtl="0" algn="ctr">
              <a:lnSpc>
                <a:spcPct val="100000"/>
              </a:lnSpc>
              <a:spcBef>
                <a:spcPts val="0"/>
              </a:spcBef>
              <a:spcAft>
                <a:spcPts val="0"/>
              </a:spcAft>
              <a:buNone/>
            </a:pPr>
            <a:r>
              <a:rPr lang="en-US"/>
              <a:t>git clone</a:t>
            </a:r>
            <a:endParaRPr/>
          </a:p>
        </p:txBody>
      </p:sp>
      <p:pic>
        <p:nvPicPr>
          <p:cNvPr id="272" name="Google Shape;272;p36"/>
          <p:cNvPicPr preferRelativeResize="0"/>
          <p:nvPr/>
        </p:nvPicPr>
        <p:blipFill>
          <a:blip r:embed="rId3">
            <a:alphaModFix/>
          </a:blip>
          <a:stretch>
            <a:fillRect/>
          </a:stretch>
        </p:blipFill>
        <p:spPr>
          <a:xfrm>
            <a:off x="4552613" y="5066625"/>
            <a:ext cx="8706725" cy="4897525"/>
          </a:xfrm>
          <a:prstGeom prst="rect">
            <a:avLst/>
          </a:prstGeom>
          <a:noFill/>
          <a:ln>
            <a:noFill/>
          </a:ln>
        </p:spPr>
      </p:pic>
      <p:sp>
        <p:nvSpPr>
          <p:cNvPr id="273" name="Google Shape;273;p36"/>
          <p:cNvSpPr txBox="1"/>
          <p:nvPr/>
        </p:nvSpPr>
        <p:spPr>
          <a:xfrm>
            <a:off x="1448725" y="1340000"/>
            <a:ext cx="14914500" cy="325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000">
                <a:solidFill>
                  <a:srgbClr val="262626"/>
                </a:solidFill>
                <a:latin typeface="Georgia"/>
                <a:ea typeface="Georgia"/>
                <a:cs typeface="Georgia"/>
                <a:sym typeface="Georgia"/>
              </a:rPr>
              <a:t>git clone adalah perintah yang digunakan untuk membuat salinan identik (clone) dari repositori Git yang sudah ada. Dengan kata lain, perintah ini mengunduh seluruh data yang ada pada direktori dari </a:t>
            </a:r>
            <a:r>
              <a:rPr lang="en-US" sz="4000">
                <a:solidFill>
                  <a:srgbClr val="262626"/>
                </a:solidFill>
                <a:latin typeface="Georgia"/>
                <a:ea typeface="Georgia"/>
                <a:cs typeface="Georgia"/>
                <a:sym typeface="Georgia"/>
              </a:rPr>
              <a:t>repository</a:t>
            </a:r>
            <a:r>
              <a:rPr lang="en-US" sz="4000">
                <a:solidFill>
                  <a:srgbClr val="262626"/>
                </a:solidFill>
                <a:latin typeface="Georgia"/>
                <a:ea typeface="Georgia"/>
                <a:cs typeface="Georgia"/>
                <a:sym typeface="Georgia"/>
              </a:rPr>
              <a:t> yang ada dan membuat salinan lokal di komputer</a:t>
            </a:r>
            <a:endParaRPr i="1" sz="4000">
              <a:solidFill>
                <a:srgbClr val="262626"/>
              </a:solidFill>
              <a:latin typeface="Georgia"/>
              <a:ea typeface="Georgia"/>
              <a:cs typeface="Georgia"/>
              <a:sym typeface="Georgi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77" name="Shape 277"/>
        <p:cNvGrpSpPr/>
        <p:nvPr/>
      </p:nvGrpSpPr>
      <p:grpSpPr>
        <a:xfrm>
          <a:off x="0" y="0"/>
          <a:ext cx="0" cy="0"/>
          <a:chOff x="0" y="0"/>
          <a:chExt cx="0" cy="0"/>
        </a:xfrm>
      </p:grpSpPr>
      <p:sp>
        <p:nvSpPr>
          <p:cNvPr id="278" name="Google Shape;278;p37"/>
          <p:cNvSpPr txBox="1"/>
          <p:nvPr>
            <p:ph idx="11" type="ftr"/>
          </p:nvPr>
        </p:nvSpPr>
        <p:spPr>
          <a:xfrm>
            <a:off x="24934543" y="15125202"/>
            <a:ext cx="2323500" cy="138600"/>
          </a:xfrm>
          <a:prstGeom prst="rect">
            <a:avLst/>
          </a:prstGeom>
          <a:noFill/>
          <a:ln>
            <a:noFill/>
          </a:ln>
        </p:spPr>
        <p:txBody>
          <a:bodyPr anchorCtr="0" anchor="t" bIns="0" lIns="0" spcFirstLastPara="1" rIns="0" wrap="square" tIns="0">
            <a:spAutoFit/>
          </a:bodyPr>
          <a:lstStyle/>
          <a:p>
            <a:pPr indent="0" lvl="0" marL="25400" rtl="0" algn="l">
              <a:lnSpc>
                <a:spcPct val="111666"/>
              </a:lnSpc>
              <a:spcBef>
                <a:spcPts val="0"/>
              </a:spcBef>
              <a:spcAft>
                <a:spcPts val="0"/>
              </a:spcAft>
              <a:buNone/>
            </a:pPr>
            <a:r>
              <a:rPr lang="en-US"/>
              <a:t>*Copyright Maven Analytics, LLC</a:t>
            </a:r>
            <a:endParaRPr/>
          </a:p>
        </p:txBody>
      </p:sp>
      <p:sp>
        <p:nvSpPr>
          <p:cNvPr id="279" name="Google Shape;279;p37"/>
          <p:cNvSpPr txBox="1"/>
          <p:nvPr>
            <p:ph type="title"/>
          </p:nvPr>
        </p:nvSpPr>
        <p:spPr>
          <a:xfrm>
            <a:off x="5039462" y="231142"/>
            <a:ext cx="8209800" cy="759000"/>
          </a:xfrm>
          <a:prstGeom prst="rect">
            <a:avLst/>
          </a:prstGeom>
          <a:noFill/>
          <a:ln>
            <a:noFill/>
          </a:ln>
        </p:spPr>
        <p:txBody>
          <a:bodyPr anchorCtr="0" anchor="t" bIns="0" lIns="0" spcFirstLastPara="1" rIns="0" wrap="square" tIns="20000">
            <a:spAutoFit/>
          </a:bodyPr>
          <a:lstStyle/>
          <a:p>
            <a:pPr indent="0" lvl="0" marL="25400" rtl="0" algn="ctr">
              <a:lnSpc>
                <a:spcPct val="100000"/>
              </a:lnSpc>
              <a:spcBef>
                <a:spcPts val="0"/>
              </a:spcBef>
              <a:spcAft>
                <a:spcPts val="0"/>
              </a:spcAft>
              <a:buNone/>
            </a:pPr>
            <a:r>
              <a:rPr lang="en-US"/>
              <a:t>git clone</a:t>
            </a:r>
            <a:endParaRPr/>
          </a:p>
        </p:txBody>
      </p:sp>
      <p:sp>
        <p:nvSpPr>
          <p:cNvPr id="280" name="Google Shape;280;p37"/>
          <p:cNvSpPr txBox="1"/>
          <p:nvPr/>
        </p:nvSpPr>
        <p:spPr>
          <a:xfrm>
            <a:off x="1686750" y="3028450"/>
            <a:ext cx="14914500" cy="9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000">
                <a:solidFill>
                  <a:srgbClr val="262626"/>
                </a:solidFill>
                <a:latin typeface="Georgia"/>
                <a:ea typeface="Georgia"/>
                <a:cs typeface="Georgia"/>
                <a:sym typeface="Georgia"/>
              </a:rPr>
              <a:t>Misalkan kita akan men-clone github </a:t>
            </a:r>
            <a:r>
              <a:rPr lang="en-US" sz="4000" u="sng">
                <a:solidFill>
                  <a:schemeClr val="hlink"/>
                </a:solidFill>
                <a:latin typeface="Georgia"/>
                <a:ea typeface="Georgia"/>
                <a:cs typeface="Georgia"/>
                <a:sym typeface="Georgia"/>
                <a:hlinkClick r:id="rId3"/>
              </a:rPr>
              <a:t>berikut</a:t>
            </a:r>
            <a:endParaRPr i="1" sz="4000">
              <a:solidFill>
                <a:srgbClr val="262626"/>
              </a:solidFill>
              <a:latin typeface="Georgia"/>
              <a:ea typeface="Georgia"/>
              <a:cs typeface="Georgia"/>
              <a:sym typeface="Georgia"/>
            </a:endParaRPr>
          </a:p>
        </p:txBody>
      </p:sp>
      <p:sp>
        <p:nvSpPr>
          <p:cNvPr id="281" name="Google Shape;281;p37"/>
          <p:cNvSpPr txBox="1"/>
          <p:nvPr/>
        </p:nvSpPr>
        <p:spPr>
          <a:xfrm>
            <a:off x="1839150" y="1527650"/>
            <a:ext cx="14914500" cy="9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000">
                <a:solidFill>
                  <a:srgbClr val="262626"/>
                </a:solidFill>
                <a:latin typeface="Georgia"/>
                <a:ea typeface="Georgia"/>
                <a:cs typeface="Georgia"/>
                <a:sym typeface="Georgia"/>
              </a:rPr>
              <a:t>Buat folder baru untuk menyimpan salinannya.</a:t>
            </a:r>
            <a:endParaRPr i="1" sz="4000">
              <a:solidFill>
                <a:srgbClr val="262626"/>
              </a:solidFill>
              <a:latin typeface="Georgia"/>
              <a:ea typeface="Georgia"/>
              <a:cs typeface="Georgia"/>
              <a:sym typeface="Georgia"/>
            </a:endParaRPr>
          </a:p>
        </p:txBody>
      </p:sp>
      <p:pic>
        <p:nvPicPr>
          <p:cNvPr id="282" name="Google Shape;282;p37"/>
          <p:cNvPicPr preferRelativeResize="0"/>
          <p:nvPr/>
        </p:nvPicPr>
        <p:blipFill>
          <a:blip r:embed="rId4">
            <a:alphaModFix/>
          </a:blip>
          <a:stretch>
            <a:fillRect/>
          </a:stretch>
        </p:blipFill>
        <p:spPr>
          <a:xfrm>
            <a:off x="152400" y="4144150"/>
            <a:ext cx="14239875" cy="4943475"/>
          </a:xfrm>
          <a:prstGeom prst="rect">
            <a:avLst/>
          </a:prstGeom>
          <a:noFill/>
          <a:ln>
            <a:noFill/>
          </a:ln>
        </p:spPr>
      </p:pic>
      <p:sp>
        <p:nvSpPr>
          <p:cNvPr id="283" name="Google Shape;283;p37"/>
          <p:cNvSpPr/>
          <p:nvPr/>
        </p:nvSpPr>
        <p:spPr>
          <a:xfrm>
            <a:off x="12767550" y="4241950"/>
            <a:ext cx="1751100" cy="963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4" name="Google Shape;284;p37"/>
          <p:cNvSpPr txBox="1"/>
          <p:nvPr/>
        </p:nvSpPr>
        <p:spPr>
          <a:xfrm>
            <a:off x="14862500" y="4192500"/>
            <a:ext cx="2876700" cy="75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600">
                <a:solidFill>
                  <a:schemeClr val="dk2"/>
                </a:solidFill>
              </a:rPr>
              <a:t>click </a:t>
            </a:r>
            <a:r>
              <a:rPr b="1" i="1" lang="en-US" sz="3600">
                <a:solidFill>
                  <a:schemeClr val="dk2"/>
                </a:solidFill>
              </a:rPr>
              <a:t>code</a:t>
            </a:r>
            <a:endParaRPr b="1" i="1" sz="3600">
              <a:solidFill>
                <a:schemeClr val="dk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88" name="Shape 288"/>
        <p:cNvGrpSpPr/>
        <p:nvPr/>
      </p:nvGrpSpPr>
      <p:grpSpPr>
        <a:xfrm>
          <a:off x="0" y="0"/>
          <a:ext cx="0" cy="0"/>
          <a:chOff x="0" y="0"/>
          <a:chExt cx="0" cy="0"/>
        </a:xfrm>
      </p:grpSpPr>
      <p:sp>
        <p:nvSpPr>
          <p:cNvPr id="289" name="Google Shape;289;p38"/>
          <p:cNvSpPr txBox="1"/>
          <p:nvPr>
            <p:ph idx="11" type="ftr"/>
          </p:nvPr>
        </p:nvSpPr>
        <p:spPr>
          <a:xfrm>
            <a:off x="24934543" y="15125202"/>
            <a:ext cx="2323500" cy="138600"/>
          </a:xfrm>
          <a:prstGeom prst="rect">
            <a:avLst/>
          </a:prstGeom>
          <a:noFill/>
          <a:ln>
            <a:noFill/>
          </a:ln>
        </p:spPr>
        <p:txBody>
          <a:bodyPr anchorCtr="0" anchor="t" bIns="0" lIns="0" spcFirstLastPara="1" rIns="0" wrap="square" tIns="0">
            <a:spAutoFit/>
          </a:bodyPr>
          <a:lstStyle/>
          <a:p>
            <a:pPr indent="0" lvl="0" marL="25400" rtl="0" algn="l">
              <a:lnSpc>
                <a:spcPct val="111666"/>
              </a:lnSpc>
              <a:spcBef>
                <a:spcPts val="0"/>
              </a:spcBef>
              <a:spcAft>
                <a:spcPts val="0"/>
              </a:spcAft>
              <a:buNone/>
            </a:pPr>
            <a:r>
              <a:rPr lang="en-US"/>
              <a:t>*Copyright Maven Analytics, LLC</a:t>
            </a:r>
            <a:endParaRPr/>
          </a:p>
        </p:txBody>
      </p:sp>
      <p:sp>
        <p:nvSpPr>
          <p:cNvPr id="290" name="Google Shape;290;p38"/>
          <p:cNvSpPr txBox="1"/>
          <p:nvPr>
            <p:ph type="title"/>
          </p:nvPr>
        </p:nvSpPr>
        <p:spPr>
          <a:xfrm>
            <a:off x="5039462" y="231142"/>
            <a:ext cx="8209800" cy="759000"/>
          </a:xfrm>
          <a:prstGeom prst="rect">
            <a:avLst/>
          </a:prstGeom>
          <a:noFill/>
          <a:ln>
            <a:noFill/>
          </a:ln>
        </p:spPr>
        <p:txBody>
          <a:bodyPr anchorCtr="0" anchor="t" bIns="0" lIns="0" spcFirstLastPara="1" rIns="0" wrap="square" tIns="20000">
            <a:spAutoFit/>
          </a:bodyPr>
          <a:lstStyle/>
          <a:p>
            <a:pPr indent="0" lvl="0" marL="25400" rtl="0" algn="ctr">
              <a:lnSpc>
                <a:spcPct val="100000"/>
              </a:lnSpc>
              <a:spcBef>
                <a:spcPts val="0"/>
              </a:spcBef>
              <a:spcAft>
                <a:spcPts val="0"/>
              </a:spcAft>
              <a:buNone/>
            </a:pPr>
            <a:r>
              <a:rPr lang="en-US"/>
              <a:t>git clone</a:t>
            </a:r>
            <a:endParaRPr/>
          </a:p>
        </p:txBody>
      </p:sp>
      <p:pic>
        <p:nvPicPr>
          <p:cNvPr id="291" name="Google Shape;291;p38"/>
          <p:cNvPicPr preferRelativeResize="0"/>
          <p:nvPr/>
        </p:nvPicPr>
        <p:blipFill rotWithShape="1">
          <a:blip r:embed="rId3">
            <a:alphaModFix/>
          </a:blip>
          <a:srcRect b="12823" l="0" r="0" t="0"/>
          <a:stretch/>
        </p:blipFill>
        <p:spPr>
          <a:xfrm>
            <a:off x="152400" y="1142550"/>
            <a:ext cx="8657725" cy="4037425"/>
          </a:xfrm>
          <a:prstGeom prst="rect">
            <a:avLst/>
          </a:prstGeom>
          <a:noFill/>
          <a:ln>
            <a:noFill/>
          </a:ln>
        </p:spPr>
      </p:pic>
      <p:sp>
        <p:nvSpPr>
          <p:cNvPr id="292" name="Google Shape;292;p38"/>
          <p:cNvSpPr/>
          <p:nvPr/>
        </p:nvSpPr>
        <p:spPr>
          <a:xfrm>
            <a:off x="416900" y="4054350"/>
            <a:ext cx="8209800" cy="906900"/>
          </a:xfrm>
          <a:prstGeom prst="rect">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3" name="Google Shape;293;p38"/>
          <p:cNvSpPr txBox="1"/>
          <p:nvPr/>
        </p:nvSpPr>
        <p:spPr>
          <a:xfrm>
            <a:off x="9203050" y="4118550"/>
            <a:ext cx="5440500" cy="90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600">
                <a:solidFill>
                  <a:schemeClr val="dk2"/>
                </a:solidFill>
              </a:rPr>
              <a:t>copy linknya</a:t>
            </a:r>
            <a:endParaRPr sz="3600">
              <a:solidFill>
                <a:schemeClr val="dk2"/>
              </a:solidFill>
            </a:endParaRPr>
          </a:p>
        </p:txBody>
      </p:sp>
      <p:pic>
        <p:nvPicPr>
          <p:cNvPr id="294" name="Google Shape;294;p38"/>
          <p:cNvPicPr preferRelativeResize="0"/>
          <p:nvPr/>
        </p:nvPicPr>
        <p:blipFill>
          <a:blip r:embed="rId4">
            <a:alphaModFix/>
          </a:blip>
          <a:stretch>
            <a:fillRect/>
          </a:stretch>
        </p:blipFill>
        <p:spPr>
          <a:xfrm>
            <a:off x="192925" y="6489275"/>
            <a:ext cx="8657726" cy="3630975"/>
          </a:xfrm>
          <a:prstGeom prst="rect">
            <a:avLst/>
          </a:prstGeom>
          <a:noFill/>
          <a:ln>
            <a:noFill/>
          </a:ln>
        </p:spPr>
      </p:pic>
      <p:sp>
        <p:nvSpPr>
          <p:cNvPr id="295" name="Google Shape;295;p38"/>
          <p:cNvSpPr txBox="1"/>
          <p:nvPr/>
        </p:nvSpPr>
        <p:spPr>
          <a:xfrm>
            <a:off x="416900" y="5867875"/>
            <a:ext cx="8209800" cy="62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solidFill>
                  <a:schemeClr val="dk2"/>
                </a:solidFill>
              </a:rPr>
              <a:t>Jalankan git clone</a:t>
            </a:r>
            <a:endParaRPr sz="3600">
              <a:solidFill>
                <a:schemeClr val="dk2"/>
              </a:solidFill>
            </a:endParaRPr>
          </a:p>
        </p:txBody>
      </p:sp>
      <p:pic>
        <p:nvPicPr>
          <p:cNvPr id="296" name="Google Shape;296;p38"/>
          <p:cNvPicPr preferRelativeResize="0"/>
          <p:nvPr/>
        </p:nvPicPr>
        <p:blipFill>
          <a:blip r:embed="rId5">
            <a:alphaModFix/>
          </a:blip>
          <a:stretch>
            <a:fillRect/>
          </a:stretch>
        </p:blipFill>
        <p:spPr>
          <a:xfrm>
            <a:off x="9431550" y="7054725"/>
            <a:ext cx="8657725" cy="2500075"/>
          </a:xfrm>
          <a:prstGeom prst="rect">
            <a:avLst/>
          </a:prstGeom>
          <a:noFill/>
          <a:ln>
            <a:noFill/>
          </a:ln>
        </p:spPr>
      </p:pic>
      <p:sp>
        <p:nvSpPr>
          <p:cNvPr id="297" name="Google Shape;297;p38"/>
          <p:cNvSpPr txBox="1"/>
          <p:nvPr/>
        </p:nvSpPr>
        <p:spPr>
          <a:xfrm>
            <a:off x="9655513" y="6145350"/>
            <a:ext cx="8209800" cy="62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solidFill>
                  <a:schemeClr val="dk2"/>
                </a:solidFill>
              </a:rPr>
              <a:t>Hasil clone</a:t>
            </a:r>
            <a:endParaRPr sz="3600">
              <a:solidFill>
                <a:schemeClr val="dk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grpSp>
        <p:nvGrpSpPr>
          <p:cNvPr id="302" name="Google Shape;302;p39"/>
          <p:cNvGrpSpPr/>
          <p:nvPr/>
        </p:nvGrpSpPr>
        <p:grpSpPr>
          <a:xfrm>
            <a:off x="0" y="1"/>
            <a:ext cx="7153275" cy="10287019"/>
            <a:chOff x="0" y="0"/>
            <a:chExt cx="7153275" cy="10287019"/>
          </a:xfrm>
        </p:grpSpPr>
        <p:sp>
          <p:nvSpPr>
            <p:cNvPr id="303" name="Google Shape;303;p39"/>
            <p:cNvSpPr/>
            <p:nvPr/>
          </p:nvSpPr>
          <p:spPr>
            <a:xfrm>
              <a:off x="0" y="0"/>
              <a:ext cx="7153275" cy="10287000"/>
            </a:xfrm>
            <a:custGeom>
              <a:rect b="b" l="l" r="r" t="t"/>
              <a:pathLst>
                <a:path extrusionOk="0" h="10287000" w="7153275">
                  <a:moveTo>
                    <a:pt x="7153275" y="10287000"/>
                  </a:moveTo>
                  <a:lnTo>
                    <a:pt x="0" y="10287000"/>
                  </a:lnTo>
                  <a:lnTo>
                    <a:pt x="0" y="0"/>
                  </a:lnTo>
                  <a:lnTo>
                    <a:pt x="7153275" y="0"/>
                  </a:lnTo>
                  <a:lnTo>
                    <a:pt x="7153275" y="10287000"/>
                  </a:lnTo>
                  <a:close/>
                </a:path>
              </a:pathLst>
            </a:custGeom>
            <a:solidFill>
              <a:srgbClr val="FFDE2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304" name="Google Shape;304;p39"/>
            <p:cNvSpPr/>
            <p:nvPr/>
          </p:nvSpPr>
          <p:spPr>
            <a:xfrm>
              <a:off x="0" y="7698760"/>
              <a:ext cx="2552700" cy="2588259"/>
            </a:xfrm>
            <a:custGeom>
              <a:rect b="b" l="l" r="r" t="t"/>
              <a:pathLst>
                <a:path extrusionOk="0" h="2588259" w="2552700">
                  <a:moveTo>
                    <a:pt x="0" y="0"/>
                  </a:moveTo>
                  <a:lnTo>
                    <a:pt x="2552700" y="0"/>
                  </a:lnTo>
                  <a:lnTo>
                    <a:pt x="2552700" y="2588239"/>
                  </a:lnTo>
                  <a:lnTo>
                    <a:pt x="0" y="2588239"/>
                  </a:lnTo>
                  <a:lnTo>
                    <a:pt x="0" y="0"/>
                  </a:lnTo>
                  <a:close/>
                </a:path>
              </a:pathLst>
            </a:custGeom>
            <a:solidFill>
              <a:srgbClr val="48A8C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305" name="Google Shape;305;p39"/>
            <p:cNvSpPr/>
            <p:nvPr/>
          </p:nvSpPr>
          <p:spPr>
            <a:xfrm>
              <a:off x="3519251" y="1415372"/>
              <a:ext cx="2463165" cy="2463165"/>
            </a:xfrm>
            <a:custGeom>
              <a:rect b="b" l="l" r="r" t="t"/>
              <a:pathLst>
                <a:path extrusionOk="0" h="2463165" w="2463165">
                  <a:moveTo>
                    <a:pt x="1231315" y="2462631"/>
                  </a:moveTo>
                  <a:lnTo>
                    <a:pt x="1185996" y="2461798"/>
                  </a:lnTo>
                  <a:lnTo>
                    <a:pt x="1140734" y="2459294"/>
                  </a:lnTo>
                  <a:lnTo>
                    <a:pt x="1095597" y="2455128"/>
                  </a:lnTo>
                  <a:lnTo>
                    <a:pt x="1050642" y="2449303"/>
                  </a:lnTo>
                  <a:lnTo>
                    <a:pt x="1005935" y="2441827"/>
                  </a:lnTo>
                  <a:lnTo>
                    <a:pt x="961533" y="2432713"/>
                  </a:lnTo>
                  <a:lnTo>
                    <a:pt x="917494" y="2421970"/>
                  </a:lnTo>
                  <a:lnTo>
                    <a:pt x="873884" y="2409611"/>
                  </a:lnTo>
                  <a:lnTo>
                    <a:pt x="830758" y="2395656"/>
                  </a:lnTo>
                  <a:lnTo>
                    <a:pt x="788170" y="2380126"/>
                  </a:lnTo>
                  <a:lnTo>
                    <a:pt x="746185" y="2363035"/>
                  </a:lnTo>
                  <a:lnTo>
                    <a:pt x="704859" y="2344410"/>
                  </a:lnTo>
                  <a:lnTo>
                    <a:pt x="664248" y="2324280"/>
                  </a:lnTo>
                  <a:lnTo>
                    <a:pt x="624402" y="2302667"/>
                  </a:lnTo>
                  <a:lnTo>
                    <a:pt x="585378" y="2279602"/>
                  </a:lnTo>
                  <a:lnTo>
                    <a:pt x="547231" y="2255115"/>
                  </a:lnTo>
                  <a:lnTo>
                    <a:pt x="510013" y="2229244"/>
                  </a:lnTo>
                  <a:lnTo>
                    <a:pt x="473771" y="2202019"/>
                  </a:lnTo>
                  <a:lnTo>
                    <a:pt x="438554" y="2173478"/>
                  </a:lnTo>
                  <a:lnTo>
                    <a:pt x="404414" y="2143661"/>
                  </a:lnTo>
                  <a:lnTo>
                    <a:pt x="371394" y="2112608"/>
                  </a:lnTo>
                  <a:lnTo>
                    <a:pt x="339538" y="2080358"/>
                  </a:lnTo>
                  <a:lnTo>
                    <a:pt x="308891" y="2046958"/>
                  </a:lnTo>
                  <a:lnTo>
                    <a:pt x="279495" y="2012452"/>
                  </a:lnTo>
                  <a:lnTo>
                    <a:pt x="251389" y="1976892"/>
                  </a:lnTo>
                  <a:lnTo>
                    <a:pt x="224610" y="1940317"/>
                  </a:lnTo>
                  <a:lnTo>
                    <a:pt x="199195" y="1902783"/>
                  </a:lnTo>
                  <a:lnTo>
                    <a:pt x="175180" y="1864340"/>
                  </a:lnTo>
                  <a:lnTo>
                    <a:pt x="152597" y="1825035"/>
                  </a:lnTo>
                  <a:lnTo>
                    <a:pt x="131474" y="1784928"/>
                  </a:lnTo>
                  <a:lnTo>
                    <a:pt x="111842" y="1744071"/>
                  </a:lnTo>
                  <a:lnTo>
                    <a:pt x="93728" y="1702520"/>
                  </a:lnTo>
                  <a:lnTo>
                    <a:pt x="77155" y="1660330"/>
                  </a:lnTo>
                  <a:lnTo>
                    <a:pt x="62146" y="1617555"/>
                  </a:lnTo>
                  <a:lnTo>
                    <a:pt x="48722" y="1574260"/>
                  </a:lnTo>
                  <a:lnTo>
                    <a:pt x="36901" y="1530500"/>
                  </a:lnTo>
                  <a:lnTo>
                    <a:pt x="26698" y="1486336"/>
                  </a:lnTo>
                  <a:lnTo>
                    <a:pt x="18127" y="1441825"/>
                  </a:lnTo>
                  <a:lnTo>
                    <a:pt x="11201" y="1397025"/>
                  </a:lnTo>
                  <a:lnTo>
                    <a:pt x="5929" y="1352004"/>
                  </a:lnTo>
                  <a:lnTo>
                    <a:pt x="2317" y="1306821"/>
                  </a:lnTo>
                  <a:lnTo>
                    <a:pt x="370" y="1261532"/>
                  </a:lnTo>
                  <a:lnTo>
                    <a:pt x="0" y="1231315"/>
                  </a:lnTo>
                  <a:lnTo>
                    <a:pt x="92" y="1216205"/>
                  </a:lnTo>
                  <a:lnTo>
                    <a:pt x="1483" y="1170897"/>
                  </a:lnTo>
                  <a:lnTo>
                    <a:pt x="4540" y="1125673"/>
                  </a:lnTo>
                  <a:lnTo>
                    <a:pt x="9260" y="1080590"/>
                  </a:lnTo>
                  <a:lnTo>
                    <a:pt x="15636" y="1035708"/>
                  </a:lnTo>
                  <a:lnTo>
                    <a:pt x="23659" y="991095"/>
                  </a:lnTo>
                  <a:lnTo>
                    <a:pt x="33319" y="946812"/>
                  </a:lnTo>
                  <a:lnTo>
                    <a:pt x="44603" y="902907"/>
                  </a:lnTo>
                  <a:lnTo>
                    <a:pt x="57495" y="859451"/>
                  </a:lnTo>
                  <a:lnTo>
                    <a:pt x="71977" y="816500"/>
                  </a:lnTo>
                  <a:lnTo>
                    <a:pt x="88031" y="774107"/>
                  </a:lnTo>
                  <a:lnTo>
                    <a:pt x="105634" y="732335"/>
                  </a:lnTo>
                  <a:lnTo>
                    <a:pt x="124764" y="691239"/>
                  </a:lnTo>
                  <a:lnTo>
                    <a:pt x="145392" y="650878"/>
                  </a:lnTo>
                  <a:lnTo>
                    <a:pt x="167491" y="611301"/>
                  </a:lnTo>
                  <a:lnTo>
                    <a:pt x="191034" y="572563"/>
                  </a:lnTo>
                  <a:lnTo>
                    <a:pt x="215986" y="534720"/>
                  </a:lnTo>
                  <a:lnTo>
                    <a:pt x="242313" y="497820"/>
                  </a:lnTo>
                  <a:lnTo>
                    <a:pt x="269981" y="461917"/>
                  </a:lnTo>
                  <a:lnTo>
                    <a:pt x="298952" y="427053"/>
                  </a:lnTo>
                  <a:lnTo>
                    <a:pt x="329187" y="393280"/>
                  </a:lnTo>
                  <a:lnTo>
                    <a:pt x="360644" y="360644"/>
                  </a:lnTo>
                  <a:lnTo>
                    <a:pt x="393280" y="329187"/>
                  </a:lnTo>
                  <a:lnTo>
                    <a:pt x="427053" y="298952"/>
                  </a:lnTo>
                  <a:lnTo>
                    <a:pt x="461917" y="269981"/>
                  </a:lnTo>
                  <a:lnTo>
                    <a:pt x="497820" y="242313"/>
                  </a:lnTo>
                  <a:lnTo>
                    <a:pt x="534720" y="215986"/>
                  </a:lnTo>
                  <a:lnTo>
                    <a:pt x="572563" y="191034"/>
                  </a:lnTo>
                  <a:lnTo>
                    <a:pt x="611301" y="167491"/>
                  </a:lnTo>
                  <a:lnTo>
                    <a:pt x="650878" y="145392"/>
                  </a:lnTo>
                  <a:lnTo>
                    <a:pt x="691239" y="124764"/>
                  </a:lnTo>
                  <a:lnTo>
                    <a:pt x="732335" y="105634"/>
                  </a:lnTo>
                  <a:lnTo>
                    <a:pt x="774107" y="88031"/>
                  </a:lnTo>
                  <a:lnTo>
                    <a:pt x="816500" y="71977"/>
                  </a:lnTo>
                  <a:lnTo>
                    <a:pt x="859451" y="57495"/>
                  </a:lnTo>
                  <a:lnTo>
                    <a:pt x="902907" y="44603"/>
                  </a:lnTo>
                  <a:lnTo>
                    <a:pt x="946812" y="33319"/>
                  </a:lnTo>
                  <a:lnTo>
                    <a:pt x="991095" y="23659"/>
                  </a:lnTo>
                  <a:lnTo>
                    <a:pt x="1035708" y="15636"/>
                  </a:lnTo>
                  <a:lnTo>
                    <a:pt x="1080590" y="9260"/>
                  </a:lnTo>
                  <a:lnTo>
                    <a:pt x="1125673" y="4540"/>
                  </a:lnTo>
                  <a:lnTo>
                    <a:pt x="1170897" y="1483"/>
                  </a:lnTo>
                  <a:lnTo>
                    <a:pt x="1216205" y="92"/>
                  </a:lnTo>
                  <a:lnTo>
                    <a:pt x="1231315" y="0"/>
                  </a:lnTo>
                  <a:lnTo>
                    <a:pt x="1246425" y="92"/>
                  </a:lnTo>
                  <a:lnTo>
                    <a:pt x="1291734" y="1483"/>
                  </a:lnTo>
                  <a:lnTo>
                    <a:pt x="1336958" y="4540"/>
                  </a:lnTo>
                  <a:lnTo>
                    <a:pt x="1382041" y="9260"/>
                  </a:lnTo>
                  <a:lnTo>
                    <a:pt x="1426922" y="15636"/>
                  </a:lnTo>
                  <a:lnTo>
                    <a:pt x="1471535" y="23659"/>
                  </a:lnTo>
                  <a:lnTo>
                    <a:pt x="1515819" y="33319"/>
                  </a:lnTo>
                  <a:lnTo>
                    <a:pt x="1559723" y="44603"/>
                  </a:lnTo>
                  <a:lnTo>
                    <a:pt x="1603180" y="57495"/>
                  </a:lnTo>
                  <a:lnTo>
                    <a:pt x="1646131" y="71977"/>
                  </a:lnTo>
                  <a:lnTo>
                    <a:pt x="1688524" y="88031"/>
                  </a:lnTo>
                  <a:lnTo>
                    <a:pt x="1730296" y="105634"/>
                  </a:lnTo>
                  <a:lnTo>
                    <a:pt x="1771391" y="124764"/>
                  </a:lnTo>
                  <a:lnTo>
                    <a:pt x="1811753" y="145392"/>
                  </a:lnTo>
                  <a:lnTo>
                    <a:pt x="1851329" y="167491"/>
                  </a:lnTo>
                  <a:lnTo>
                    <a:pt x="1890067" y="191034"/>
                  </a:lnTo>
                  <a:lnTo>
                    <a:pt x="1927911" y="215986"/>
                  </a:lnTo>
                  <a:lnTo>
                    <a:pt x="1964810" y="242313"/>
                  </a:lnTo>
                  <a:lnTo>
                    <a:pt x="2000714" y="269981"/>
                  </a:lnTo>
                  <a:lnTo>
                    <a:pt x="2035577" y="298952"/>
                  </a:lnTo>
                  <a:lnTo>
                    <a:pt x="2069351" y="329187"/>
                  </a:lnTo>
                  <a:lnTo>
                    <a:pt x="2101989" y="360644"/>
                  </a:lnTo>
                  <a:lnTo>
                    <a:pt x="2133444" y="393280"/>
                  </a:lnTo>
                  <a:lnTo>
                    <a:pt x="2163678" y="427053"/>
                  </a:lnTo>
                  <a:lnTo>
                    <a:pt x="2192651" y="461917"/>
                  </a:lnTo>
                  <a:lnTo>
                    <a:pt x="2220318" y="497820"/>
                  </a:lnTo>
                  <a:lnTo>
                    <a:pt x="2246643" y="534720"/>
                  </a:lnTo>
                  <a:lnTo>
                    <a:pt x="2271596" y="572563"/>
                  </a:lnTo>
                  <a:lnTo>
                    <a:pt x="2295138" y="611301"/>
                  </a:lnTo>
                  <a:lnTo>
                    <a:pt x="2317237" y="650878"/>
                  </a:lnTo>
                  <a:lnTo>
                    <a:pt x="2337866" y="691239"/>
                  </a:lnTo>
                  <a:lnTo>
                    <a:pt x="2356997" y="732335"/>
                  </a:lnTo>
                  <a:lnTo>
                    <a:pt x="2374599" y="774107"/>
                  </a:lnTo>
                  <a:lnTo>
                    <a:pt x="2390653" y="816500"/>
                  </a:lnTo>
                  <a:lnTo>
                    <a:pt x="2405135" y="859451"/>
                  </a:lnTo>
                  <a:lnTo>
                    <a:pt x="2418029" y="902907"/>
                  </a:lnTo>
                  <a:lnTo>
                    <a:pt x="2429312" y="946812"/>
                  </a:lnTo>
                  <a:lnTo>
                    <a:pt x="2438970" y="991095"/>
                  </a:lnTo>
                  <a:lnTo>
                    <a:pt x="2446995" y="1035708"/>
                  </a:lnTo>
                  <a:lnTo>
                    <a:pt x="2453370" y="1080590"/>
                  </a:lnTo>
                  <a:lnTo>
                    <a:pt x="2458090" y="1125673"/>
                  </a:lnTo>
                  <a:lnTo>
                    <a:pt x="2461149" y="1170897"/>
                  </a:lnTo>
                  <a:lnTo>
                    <a:pt x="2462539" y="1216205"/>
                  </a:lnTo>
                  <a:lnTo>
                    <a:pt x="2462631" y="1231315"/>
                  </a:lnTo>
                  <a:lnTo>
                    <a:pt x="2462539" y="1246425"/>
                  </a:lnTo>
                  <a:lnTo>
                    <a:pt x="2461149" y="1291734"/>
                  </a:lnTo>
                  <a:lnTo>
                    <a:pt x="2458090" y="1336958"/>
                  </a:lnTo>
                  <a:lnTo>
                    <a:pt x="2453370" y="1382041"/>
                  </a:lnTo>
                  <a:lnTo>
                    <a:pt x="2446995" y="1426922"/>
                  </a:lnTo>
                  <a:lnTo>
                    <a:pt x="2438970" y="1471535"/>
                  </a:lnTo>
                  <a:lnTo>
                    <a:pt x="2429312" y="1515819"/>
                  </a:lnTo>
                  <a:lnTo>
                    <a:pt x="2418029" y="1559723"/>
                  </a:lnTo>
                  <a:lnTo>
                    <a:pt x="2405135" y="1603180"/>
                  </a:lnTo>
                  <a:lnTo>
                    <a:pt x="2390653" y="1646131"/>
                  </a:lnTo>
                  <a:lnTo>
                    <a:pt x="2374601" y="1688524"/>
                  </a:lnTo>
                  <a:lnTo>
                    <a:pt x="2356997" y="1730296"/>
                  </a:lnTo>
                  <a:lnTo>
                    <a:pt x="2337866" y="1771391"/>
                  </a:lnTo>
                  <a:lnTo>
                    <a:pt x="2317237" y="1811753"/>
                  </a:lnTo>
                  <a:lnTo>
                    <a:pt x="2295138" y="1851329"/>
                  </a:lnTo>
                  <a:lnTo>
                    <a:pt x="2271596" y="1890067"/>
                  </a:lnTo>
                  <a:lnTo>
                    <a:pt x="2246643" y="1927911"/>
                  </a:lnTo>
                  <a:lnTo>
                    <a:pt x="2220318" y="1964810"/>
                  </a:lnTo>
                  <a:lnTo>
                    <a:pt x="2192651" y="2000714"/>
                  </a:lnTo>
                  <a:lnTo>
                    <a:pt x="2163678" y="2035577"/>
                  </a:lnTo>
                  <a:lnTo>
                    <a:pt x="2133444" y="2069351"/>
                  </a:lnTo>
                  <a:lnTo>
                    <a:pt x="2101989" y="2101989"/>
                  </a:lnTo>
                  <a:lnTo>
                    <a:pt x="2069351" y="2133444"/>
                  </a:lnTo>
                  <a:lnTo>
                    <a:pt x="2035577" y="2163678"/>
                  </a:lnTo>
                  <a:lnTo>
                    <a:pt x="2000714" y="2192651"/>
                  </a:lnTo>
                  <a:lnTo>
                    <a:pt x="1964810" y="2220318"/>
                  </a:lnTo>
                  <a:lnTo>
                    <a:pt x="1927911" y="2246643"/>
                  </a:lnTo>
                  <a:lnTo>
                    <a:pt x="1890067" y="2271596"/>
                  </a:lnTo>
                  <a:lnTo>
                    <a:pt x="1851329" y="2295138"/>
                  </a:lnTo>
                  <a:lnTo>
                    <a:pt x="1811753" y="2317237"/>
                  </a:lnTo>
                  <a:lnTo>
                    <a:pt x="1771391" y="2337866"/>
                  </a:lnTo>
                  <a:lnTo>
                    <a:pt x="1730296" y="2356997"/>
                  </a:lnTo>
                  <a:lnTo>
                    <a:pt x="1688524" y="2374599"/>
                  </a:lnTo>
                  <a:lnTo>
                    <a:pt x="1646131" y="2390653"/>
                  </a:lnTo>
                  <a:lnTo>
                    <a:pt x="1603180" y="2405135"/>
                  </a:lnTo>
                  <a:lnTo>
                    <a:pt x="1559723" y="2418029"/>
                  </a:lnTo>
                  <a:lnTo>
                    <a:pt x="1515819" y="2429312"/>
                  </a:lnTo>
                  <a:lnTo>
                    <a:pt x="1471535" y="2438970"/>
                  </a:lnTo>
                  <a:lnTo>
                    <a:pt x="1426922" y="2446995"/>
                  </a:lnTo>
                  <a:lnTo>
                    <a:pt x="1382041" y="2453370"/>
                  </a:lnTo>
                  <a:lnTo>
                    <a:pt x="1336958" y="2458090"/>
                  </a:lnTo>
                  <a:lnTo>
                    <a:pt x="1291734" y="2461149"/>
                  </a:lnTo>
                  <a:lnTo>
                    <a:pt x="1246425" y="2462539"/>
                  </a:lnTo>
                  <a:lnTo>
                    <a:pt x="1231315" y="2462631"/>
                  </a:lnTo>
                  <a:close/>
                </a:path>
              </a:pathLst>
            </a:custGeom>
            <a:solidFill>
              <a:srgbClr val="003B6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grpSp>
      <p:sp>
        <p:nvSpPr>
          <p:cNvPr id="306" name="Google Shape;306;p39"/>
          <p:cNvSpPr txBox="1"/>
          <p:nvPr>
            <p:ph type="ctrTitle"/>
          </p:nvPr>
        </p:nvSpPr>
        <p:spPr>
          <a:xfrm>
            <a:off x="505725" y="3060875"/>
            <a:ext cx="16864800" cy="4920300"/>
          </a:xfrm>
          <a:prstGeom prst="rect">
            <a:avLst/>
          </a:prstGeom>
          <a:noFill/>
          <a:ln>
            <a:noFill/>
          </a:ln>
        </p:spPr>
        <p:txBody>
          <a:bodyPr anchorCtr="0" anchor="ctr" bIns="0" lIns="0" spcFirstLastPara="1" rIns="0" wrap="square" tIns="46950">
            <a:noAutofit/>
          </a:bodyPr>
          <a:lstStyle/>
          <a:p>
            <a:pPr indent="0" lvl="0" marL="0" marR="0" rtl="0" algn="ctr">
              <a:lnSpc>
                <a:spcPct val="150000"/>
              </a:lnSpc>
              <a:spcBef>
                <a:spcPts val="0"/>
              </a:spcBef>
              <a:spcAft>
                <a:spcPts val="0"/>
              </a:spcAft>
              <a:buNone/>
            </a:pPr>
            <a:r>
              <a:rPr lang="en-US" sz="8400">
                <a:latin typeface="Poppins SemiBold"/>
                <a:ea typeface="Poppins SemiBold"/>
                <a:cs typeface="Poppins SemiBold"/>
                <a:sym typeface="Poppins SemiBold"/>
              </a:rPr>
              <a:t>Kaggle</a:t>
            </a:r>
            <a:endParaRPr b="0" sz="8400">
              <a:solidFill>
                <a:srgbClr val="3F3F3F"/>
              </a:solidFill>
              <a:latin typeface="Poppins SemiBold"/>
              <a:ea typeface="Poppins SemiBold"/>
              <a:cs typeface="Poppins SemiBold"/>
              <a:sym typeface="Poppins SemiBold"/>
            </a:endParaRPr>
          </a:p>
        </p:txBody>
      </p:sp>
      <p:sp>
        <p:nvSpPr>
          <p:cNvPr id="307" name="Google Shape;307;p39"/>
          <p:cNvSpPr/>
          <p:nvPr/>
        </p:nvSpPr>
        <p:spPr>
          <a:xfrm>
            <a:off x="17098367" y="9125621"/>
            <a:ext cx="1189500" cy="1161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11" name="Shape 311"/>
        <p:cNvGrpSpPr/>
        <p:nvPr/>
      </p:nvGrpSpPr>
      <p:grpSpPr>
        <a:xfrm>
          <a:off x="0" y="0"/>
          <a:ext cx="0" cy="0"/>
          <a:chOff x="0" y="0"/>
          <a:chExt cx="0" cy="0"/>
        </a:xfrm>
      </p:grpSpPr>
      <p:sp>
        <p:nvSpPr>
          <p:cNvPr id="312" name="Google Shape;312;p40"/>
          <p:cNvSpPr txBox="1"/>
          <p:nvPr>
            <p:ph type="title"/>
          </p:nvPr>
        </p:nvSpPr>
        <p:spPr>
          <a:xfrm>
            <a:off x="5599187" y="451317"/>
            <a:ext cx="8209800" cy="759000"/>
          </a:xfrm>
          <a:prstGeom prst="rect">
            <a:avLst/>
          </a:prstGeom>
          <a:noFill/>
          <a:ln>
            <a:noFill/>
          </a:ln>
        </p:spPr>
        <p:txBody>
          <a:bodyPr anchorCtr="0" anchor="t" bIns="0" lIns="0" spcFirstLastPara="1" rIns="0" wrap="square" tIns="20000">
            <a:spAutoFit/>
          </a:bodyPr>
          <a:lstStyle/>
          <a:p>
            <a:pPr indent="0" lvl="0" marL="25400" rtl="0" algn="ctr">
              <a:lnSpc>
                <a:spcPct val="100000"/>
              </a:lnSpc>
              <a:spcBef>
                <a:spcPts val="0"/>
              </a:spcBef>
              <a:spcAft>
                <a:spcPts val="0"/>
              </a:spcAft>
              <a:buNone/>
            </a:pPr>
            <a:r>
              <a:rPr lang="en-US"/>
              <a:t>Kaggle</a:t>
            </a:r>
            <a:endParaRPr/>
          </a:p>
        </p:txBody>
      </p:sp>
      <p:sp>
        <p:nvSpPr>
          <p:cNvPr id="313" name="Google Shape;313;p40"/>
          <p:cNvSpPr txBox="1"/>
          <p:nvPr>
            <p:ph idx="11" type="ftr"/>
          </p:nvPr>
        </p:nvSpPr>
        <p:spPr>
          <a:xfrm>
            <a:off x="24934543" y="15125202"/>
            <a:ext cx="2323500" cy="138600"/>
          </a:xfrm>
          <a:prstGeom prst="rect">
            <a:avLst/>
          </a:prstGeom>
          <a:noFill/>
          <a:ln>
            <a:noFill/>
          </a:ln>
        </p:spPr>
        <p:txBody>
          <a:bodyPr anchorCtr="0" anchor="t" bIns="0" lIns="0" spcFirstLastPara="1" rIns="0" wrap="square" tIns="0">
            <a:spAutoFit/>
          </a:bodyPr>
          <a:lstStyle/>
          <a:p>
            <a:pPr indent="0" lvl="0" marL="25400" rtl="0" algn="l">
              <a:lnSpc>
                <a:spcPct val="111666"/>
              </a:lnSpc>
              <a:spcBef>
                <a:spcPts val="0"/>
              </a:spcBef>
              <a:spcAft>
                <a:spcPts val="0"/>
              </a:spcAft>
              <a:buNone/>
            </a:pPr>
            <a:r>
              <a:rPr lang="en-US"/>
              <a:t>*Copyright Maven Analytics, LLC</a:t>
            </a:r>
            <a:endParaRPr/>
          </a:p>
        </p:txBody>
      </p:sp>
      <p:pic>
        <p:nvPicPr>
          <p:cNvPr id="314" name="Google Shape;314;p40"/>
          <p:cNvPicPr preferRelativeResize="0"/>
          <p:nvPr/>
        </p:nvPicPr>
        <p:blipFill>
          <a:blip r:embed="rId3">
            <a:alphaModFix/>
          </a:blip>
          <a:stretch>
            <a:fillRect/>
          </a:stretch>
        </p:blipFill>
        <p:spPr>
          <a:xfrm>
            <a:off x="1857375" y="2644667"/>
            <a:ext cx="14573250" cy="67532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18" name="Shape 318"/>
        <p:cNvGrpSpPr/>
        <p:nvPr/>
      </p:nvGrpSpPr>
      <p:grpSpPr>
        <a:xfrm>
          <a:off x="0" y="0"/>
          <a:ext cx="0" cy="0"/>
          <a:chOff x="0" y="0"/>
          <a:chExt cx="0" cy="0"/>
        </a:xfrm>
      </p:grpSpPr>
      <p:sp>
        <p:nvSpPr>
          <p:cNvPr id="319" name="Google Shape;319;p41"/>
          <p:cNvSpPr txBox="1"/>
          <p:nvPr>
            <p:ph type="title"/>
          </p:nvPr>
        </p:nvSpPr>
        <p:spPr>
          <a:xfrm>
            <a:off x="5599187" y="451317"/>
            <a:ext cx="8209800" cy="759000"/>
          </a:xfrm>
          <a:prstGeom prst="rect">
            <a:avLst/>
          </a:prstGeom>
          <a:noFill/>
          <a:ln>
            <a:noFill/>
          </a:ln>
        </p:spPr>
        <p:txBody>
          <a:bodyPr anchorCtr="0" anchor="t" bIns="0" lIns="0" spcFirstLastPara="1" rIns="0" wrap="square" tIns="20000">
            <a:spAutoFit/>
          </a:bodyPr>
          <a:lstStyle/>
          <a:p>
            <a:pPr indent="0" lvl="0" marL="25400" rtl="0" algn="ctr">
              <a:lnSpc>
                <a:spcPct val="100000"/>
              </a:lnSpc>
              <a:spcBef>
                <a:spcPts val="0"/>
              </a:spcBef>
              <a:spcAft>
                <a:spcPts val="0"/>
              </a:spcAft>
              <a:buNone/>
            </a:pPr>
            <a:r>
              <a:rPr lang="en-US"/>
              <a:t>Kaggle</a:t>
            </a:r>
            <a:endParaRPr/>
          </a:p>
        </p:txBody>
      </p:sp>
      <p:sp>
        <p:nvSpPr>
          <p:cNvPr id="320" name="Google Shape;320;p41"/>
          <p:cNvSpPr txBox="1"/>
          <p:nvPr>
            <p:ph idx="11" type="ftr"/>
          </p:nvPr>
        </p:nvSpPr>
        <p:spPr>
          <a:xfrm>
            <a:off x="24934543" y="15125202"/>
            <a:ext cx="2323500" cy="138600"/>
          </a:xfrm>
          <a:prstGeom prst="rect">
            <a:avLst/>
          </a:prstGeom>
          <a:noFill/>
          <a:ln>
            <a:noFill/>
          </a:ln>
        </p:spPr>
        <p:txBody>
          <a:bodyPr anchorCtr="0" anchor="t" bIns="0" lIns="0" spcFirstLastPara="1" rIns="0" wrap="square" tIns="0">
            <a:spAutoFit/>
          </a:bodyPr>
          <a:lstStyle/>
          <a:p>
            <a:pPr indent="0" lvl="0" marL="25400" rtl="0" algn="l">
              <a:lnSpc>
                <a:spcPct val="111666"/>
              </a:lnSpc>
              <a:spcBef>
                <a:spcPts val="0"/>
              </a:spcBef>
              <a:spcAft>
                <a:spcPts val="0"/>
              </a:spcAft>
              <a:buNone/>
            </a:pPr>
            <a:r>
              <a:rPr lang="en-US"/>
              <a:t>*Copyright Maven Analytics, LLC</a:t>
            </a:r>
            <a:endParaRPr/>
          </a:p>
        </p:txBody>
      </p:sp>
      <p:sp>
        <p:nvSpPr>
          <p:cNvPr id="321" name="Google Shape;321;p41"/>
          <p:cNvSpPr txBox="1"/>
          <p:nvPr/>
        </p:nvSpPr>
        <p:spPr>
          <a:xfrm>
            <a:off x="4294075" y="1792075"/>
            <a:ext cx="13652700" cy="67023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US" sz="4000">
                <a:solidFill>
                  <a:srgbClr val="262626"/>
                </a:solidFill>
                <a:latin typeface="Georgia"/>
                <a:ea typeface="Georgia"/>
                <a:cs typeface="Georgia"/>
                <a:sym typeface="Georgia"/>
              </a:rPr>
              <a:t>Kaggle adalah platform online untuk para penggemar data science. Di sana, Kita bisa ikut kompetisi memecahkan masalah menggunakan machine learning, mengunduh dataset untuk dipelajari, berbagi kode, dan belajar melalui kursus. Kaggle juga memiliki forum untuk berdiskusi dan membuat portofolio data science. Kaggle menjadi tempat yang bagus untuk belajar, berlatih, dan berkolaborasi dengan komunitas data scientist di seluruh dunia.</a:t>
            </a:r>
            <a:endParaRPr sz="4000">
              <a:solidFill>
                <a:srgbClr val="262626"/>
              </a:solidFill>
              <a:latin typeface="Georgia"/>
              <a:ea typeface="Georgia"/>
              <a:cs typeface="Georgia"/>
              <a:sym typeface="Georgia"/>
            </a:endParaRPr>
          </a:p>
          <a:p>
            <a:pPr indent="0" lvl="0" marL="457200" rtl="0" algn="l">
              <a:spcBef>
                <a:spcPts val="0"/>
              </a:spcBef>
              <a:spcAft>
                <a:spcPts val="0"/>
              </a:spcAft>
              <a:buNone/>
            </a:pPr>
            <a:r>
              <a:t/>
            </a:r>
            <a:endParaRPr sz="4000">
              <a:solidFill>
                <a:srgbClr val="262626"/>
              </a:solidFill>
              <a:latin typeface="Georgia"/>
              <a:ea typeface="Georgia"/>
              <a:cs typeface="Georgia"/>
              <a:sym typeface="Georgia"/>
            </a:endParaRPr>
          </a:p>
          <a:p>
            <a:pPr indent="0" lvl="0" marL="457200" rtl="0" algn="l">
              <a:spcBef>
                <a:spcPts val="0"/>
              </a:spcBef>
              <a:spcAft>
                <a:spcPts val="0"/>
              </a:spcAft>
              <a:buNone/>
            </a:pPr>
            <a:r>
              <a:rPr lang="en-US" sz="4000">
                <a:solidFill>
                  <a:srgbClr val="262626"/>
                </a:solidFill>
                <a:latin typeface="Georgia"/>
                <a:ea typeface="Georgia"/>
                <a:cs typeface="Georgia"/>
                <a:sym typeface="Georgia"/>
              </a:rPr>
              <a:t>Link </a:t>
            </a:r>
            <a:r>
              <a:rPr lang="en-US" sz="4000" u="sng">
                <a:solidFill>
                  <a:schemeClr val="hlink"/>
                </a:solidFill>
                <a:latin typeface="Georgia"/>
                <a:ea typeface="Georgia"/>
                <a:cs typeface="Georgia"/>
                <a:sym typeface="Georgia"/>
                <a:hlinkClick r:id="rId3"/>
              </a:rPr>
              <a:t>kaggle</a:t>
            </a:r>
            <a:endParaRPr sz="4000">
              <a:solidFill>
                <a:srgbClr val="262626"/>
              </a:solidFill>
              <a:latin typeface="Georgia"/>
              <a:ea typeface="Georgia"/>
              <a:cs typeface="Georgia"/>
              <a:sym typeface="Georgia"/>
            </a:endParaRPr>
          </a:p>
        </p:txBody>
      </p:sp>
      <p:pic>
        <p:nvPicPr>
          <p:cNvPr id="322" name="Google Shape;322;p41"/>
          <p:cNvPicPr preferRelativeResize="0"/>
          <p:nvPr/>
        </p:nvPicPr>
        <p:blipFill>
          <a:blip r:embed="rId4">
            <a:alphaModFix/>
          </a:blip>
          <a:stretch>
            <a:fillRect/>
          </a:stretch>
        </p:blipFill>
        <p:spPr>
          <a:xfrm>
            <a:off x="271975" y="2114550"/>
            <a:ext cx="4209699" cy="24574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26" name="Shape 326"/>
        <p:cNvGrpSpPr/>
        <p:nvPr/>
      </p:nvGrpSpPr>
      <p:grpSpPr>
        <a:xfrm>
          <a:off x="0" y="0"/>
          <a:ext cx="0" cy="0"/>
          <a:chOff x="0" y="0"/>
          <a:chExt cx="0" cy="0"/>
        </a:xfrm>
      </p:grpSpPr>
      <p:sp>
        <p:nvSpPr>
          <p:cNvPr id="327" name="Google Shape;327;p42"/>
          <p:cNvSpPr txBox="1"/>
          <p:nvPr>
            <p:ph type="title"/>
          </p:nvPr>
        </p:nvSpPr>
        <p:spPr>
          <a:xfrm>
            <a:off x="5599187" y="451317"/>
            <a:ext cx="8209800" cy="759000"/>
          </a:xfrm>
          <a:prstGeom prst="rect">
            <a:avLst/>
          </a:prstGeom>
          <a:noFill/>
          <a:ln>
            <a:noFill/>
          </a:ln>
        </p:spPr>
        <p:txBody>
          <a:bodyPr anchorCtr="0" anchor="t" bIns="0" lIns="0" spcFirstLastPara="1" rIns="0" wrap="square" tIns="20000">
            <a:spAutoFit/>
          </a:bodyPr>
          <a:lstStyle/>
          <a:p>
            <a:pPr indent="0" lvl="0" marL="25400" rtl="0" algn="ctr">
              <a:lnSpc>
                <a:spcPct val="100000"/>
              </a:lnSpc>
              <a:spcBef>
                <a:spcPts val="0"/>
              </a:spcBef>
              <a:spcAft>
                <a:spcPts val="0"/>
              </a:spcAft>
              <a:buNone/>
            </a:pPr>
            <a:r>
              <a:rPr lang="en-US"/>
              <a:t>Kaggle</a:t>
            </a:r>
            <a:endParaRPr/>
          </a:p>
        </p:txBody>
      </p:sp>
      <p:sp>
        <p:nvSpPr>
          <p:cNvPr id="328" name="Google Shape;328;p42"/>
          <p:cNvSpPr txBox="1"/>
          <p:nvPr>
            <p:ph idx="11" type="ftr"/>
          </p:nvPr>
        </p:nvSpPr>
        <p:spPr>
          <a:xfrm>
            <a:off x="24934543" y="15125202"/>
            <a:ext cx="2323500" cy="138600"/>
          </a:xfrm>
          <a:prstGeom prst="rect">
            <a:avLst/>
          </a:prstGeom>
          <a:noFill/>
          <a:ln>
            <a:noFill/>
          </a:ln>
        </p:spPr>
        <p:txBody>
          <a:bodyPr anchorCtr="0" anchor="t" bIns="0" lIns="0" spcFirstLastPara="1" rIns="0" wrap="square" tIns="0">
            <a:spAutoFit/>
          </a:bodyPr>
          <a:lstStyle/>
          <a:p>
            <a:pPr indent="0" lvl="0" marL="25400" rtl="0" algn="l">
              <a:lnSpc>
                <a:spcPct val="111666"/>
              </a:lnSpc>
              <a:spcBef>
                <a:spcPts val="0"/>
              </a:spcBef>
              <a:spcAft>
                <a:spcPts val="0"/>
              </a:spcAft>
              <a:buNone/>
            </a:pPr>
            <a:r>
              <a:rPr lang="en-US"/>
              <a:t>*Copyright Maven Analytics, LLC</a:t>
            </a:r>
            <a:endParaRPr/>
          </a:p>
        </p:txBody>
      </p:sp>
      <p:pic>
        <p:nvPicPr>
          <p:cNvPr id="329" name="Google Shape;329;p42"/>
          <p:cNvPicPr preferRelativeResize="0"/>
          <p:nvPr/>
        </p:nvPicPr>
        <p:blipFill>
          <a:blip r:embed="rId3">
            <a:alphaModFix/>
          </a:blip>
          <a:stretch>
            <a:fillRect/>
          </a:stretch>
        </p:blipFill>
        <p:spPr>
          <a:xfrm>
            <a:off x="152400" y="2078224"/>
            <a:ext cx="17983201" cy="663497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33" name="Shape 333"/>
        <p:cNvGrpSpPr/>
        <p:nvPr/>
      </p:nvGrpSpPr>
      <p:grpSpPr>
        <a:xfrm>
          <a:off x="0" y="0"/>
          <a:ext cx="0" cy="0"/>
          <a:chOff x="0" y="0"/>
          <a:chExt cx="0" cy="0"/>
        </a:xfrm>
      </p:grpSpPr>
      <p:sp>
        <p:nvSpPr>
          <p:cNvPr id="334" name="Google Shape;334;p43"/>
          <p:cNvSpPr txBox="1"/>
          <p:nvPr>
            <p:ph type="title"/>
          </p:nvPr>
        </p:nvSpPr>
        <p:spPr>
          <a:xfrm>
            <a:off x="5599187" y="451317"/>
            <a:ext cx="8209800" cy="759000"/>
          </a:xfrm>
          <a:prstGeom prst="rect">
            <a:avLst/>
          </a:prstGeom>
          <a:noFill/>
          <a:ln>
            <a:noFill/>
          </a:ln>
        </p:spPr>
        <p:txBody>
          <a:bodyPr anchorCtr="0" anchor="t" bIns="0" lIns="0" spcFirstLastPara="1" rIns="0" wrap="square" tIns="20000">
            <a:spAutoFit/>
          </a:bodyPr>
          <a:lstStyle/>
          <a:p>
            <a:pPr indent="0" lvl="0" marL="25400" rtl="0" algn="ctr">
              <a:lnSpc>
                <a:spcPct val="100000"/>
              </a:lnSpc>
              <a:spcBef>
                <a:spcPts val="0"/>
              </a:spcBef>
              <a:spcAft>
                <a:spcPts val="0"/>
              </a:spcAft>
              <a:buNone/>
            </a:pPr>
            <a:r>
              <a:rPr lang="en-US"/>
              <a:t>Kaggle</a:t>
            </a:r>
            <a:endParaRPr/>
          </a:p>
        </p:txBody>
      </p:sp>
      <p:sp>
        <p:nvSpPr>
          <p:cNvPr id="335" name="Google Shape;335;p43"/>
          <p:cNvSpPr txBox="1"/>
          <p:nvPr>
            <p:ph idx="11" type="ftr"/>
          </p:nvPr>
        </p:nvSpPr>
        <p:spPr>
          <a:xfrm>
            <a:off x="24934543" y="15125202"/>
            <a:ext cx="2323500" cy="138600"/>
          </a:xfrm>
          <a:prstGeom prst="rect">
            <a:avLst/>
          </a:prstGeom>
          <a:noFill/>
          <a:ln>
            <a:noFill/>
          </a:ln>
        </p:spPr>
        <p:txBody>
          <a:bodyPr anchorCtr="0" anchor="t" bIns="0" lIns="0" spcFirstLastPara="1" rIns="0" wrap="square" tIns="0">
            <a:spAutoFit/>
          </a:bodyPr>
          <a:lstStyle/>
          <a:p>
            <a:pPr indent="0" lvl="0" marL="25400" rtl="0" algn="l">
              <a:lnSpc>
                <a:spcPct val="111666"/>
              </a:lnSpc>
              <a:spcBef>
                <a:spcPts val="0"/>
              </a:spcBef>
              <a:spcAft>
                <a:spcPts val="0"/>
              </a:spcAft>
              <a:buNone/>
            </a:pPr>
            <a:r>
              <a:rPr lang="en-US"/>
              <a:t>*Copyright Maven Analytics, LLC</a:t>
            </a:r>
            <a:endParaRPr/>
          </a:p>
        </p:txBody>
      </p:sp>
      <p:pic>
        <p:nvPicPr>
          <p:cNvPr id="336" name="Google Shape;336;p43"/>
          <p:cNvPicPr preferRelativeResize="0"/>
          <p:nvPr/>
        </p:nvPicPr>
        <p:blipFill>
          <a:blip r:embed="rId3">
            <a:alphaModFix/>
          </a:blip>
          <a:stretch>
            <a:fillRect/>
          </a:stretch>
        </p:blipFill>
        <p:spPr>
          <a:xfrm>
            <a:off x="1215500" y="1894305"/>
            <a:ext cx="5105925" cy="3473300"/>
          </a:xfrm>
          <a:prstGeom prst="rect">
            <a:avLst/>
          </a:prstGeom>
          <a:noFill/>
          <a:ln>
            <a:noFill/>
          </a:ln>
        </p:spPr>
      </p:pic>
      <p:sp>
        <p:nvSpPr>
          <p:cNvPr id="337" name="Google Shape;337;p43"/>
          <p:cNvSpPr txBox="1"/>
          <p:nvPr/>
        </p:nvSpPr>
        <p:spPr>
          <a:xfrm>
            <a:off x="7045600" y="2178300"/>
            <a:ext cx="8379600" cy="29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600">
                <a:solidFill>
                  <a:schemeClr val="dk2"/>
                </a:solidFill>
              </a:rPr>
              <a:t>Create merupakan fitur opsi untuk membuat </a:t>
            </a:r>
            <a:r>
              <a:rPr b="1" i="1" lang="en-US" sz="3600">
                <a:solidFill>
                  <a:schemeClr val="dk2"/>
                </a:solidFill>
              </a:rPr>
              <a:t>notebook</a:t>
            </a:r>
            <a:r>
              <a:rPr lang="en-US" sz="3600">
                <a:solidFill>
                  <a:schemeClr val="dk2"/>
                </a:solidFill>
              </a:rPr>
              <a:t>, </a:t>
            </a:r>
            <a:r>
              <a:rPr b="1" i="1" lang="en-US" sz="3600">
                <a:solidFill>
                  <a:schemeClr val="dk2"/>
                </a:solidFill>
              </a:rPr>
              <a:t>dataset</a:t>
            </a:r>
            <a:r>
              <a:rPr lang="en-US" sz="3600">
                <a:solidFill>
                  <a:schemeClr val="dk2"/>
                </a:solidFill>
              </a:rPr>
              <a:t> (biasanya kontribusi dataset untuk menambah exp),</a:t>
            </a:r>
            <a:r>
              <a:rPr b="1" i="1" lang="en-US" sz="3600">
                <a:solidFill>
                  <a:schemeClr val="dk2"/>
                </a:solidFill>
              </a:rPr>
              <a:t>new competition</a:t>
            </a:r>
            <a:r>
              <a:rPr lang="en-US" sz="3600">
                <a:solidFill>
                  <a:schemeClr val="dk2"/>
                </a:solidFill>
              </a:rPr>
              <a:t> membuka kompetisi baru </a:t>
            </a:r>
            <a:endParaRPr sz="3600">
              <a:solidFill>
                <a:schemeClr val="dk2"/>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41" name="Shape 341"/>
        <p:cNvGrpSpPr/>
        <p:nvPr/>
      </p:nvGrpSpPr>
      <p:grpSpPr>
        <a:xfrm>
          <a:off x="0" y="0"/>
          <a:ext cx="0" cy="0"/>
          <a:chOff x="0" y="0"/>
          <a:chExt cx="0" cy="0"/>
        </a:xfrm>
      </p:grpSpPr>
      <p:sp>
        <p:nvSpPr>
          <p:cNvPr id="342" name="Google Shape;342;p44"/>
          <p:cNvSpPr txBox="1"/>
          <p:nvPr>
            <p:ph type="title"/>
          </p:nvPr>
        </p:nvSpPr>
        <p:spPr>
          <a:xfrm>
            <a:off x="5599187" y="451317"/>
            <a:ext cx="8209800" cy="759000"/>
          </a:xfrm>
          <a:prstGeom prst="rect">
            <a:avLst/>
          </a:prstGeom>
          <a:noFill/>
          <a:ln>
            <a:noFill/>
          </a:ln>
        </p:spPr>
        <p:txBody>
          <a:bodyPr anchorCtr="0" anchor="t" bIns="0" lIns="0" spcFirstLastPara="1" rIns="0" wrap="square" tIns="20000">
            <a:spAutoFit/>
          </a:bodyPr>
          <a:lstStyle/>
          <a:p>
            <a:pPr indent="0" lvl="0" marL="25400" rtl="0" algn="ctr">
              <a:lnSpc>
                <a:spcPct val="100000"/>
              </a:lnSpc>
              <a:spcBef>
                <a:spcPts val="0"/>
              </a:spcBef>
              <a:spcAft>
                <a:spcPts val="0"/>
              </a:spcAft>
              <a:buNone/>
            </a:pPr>
            <a:r>
              <a:rPr lang="en-US"/>
              <a:t>Kaggle</a:t>
            </a:r>
            <a:endParaRPr/>
          </a:p>
        </p:txBody>
      </p:sp>
      <p:sp>
        <p:nvSpPr>
          <p:cNvPr id="343" name="Google Shape;343;p44"/>
          <p:cNvSpPr txBox="1"/>
          <p:nvPr>
            <p:ph idx="11" type="ftr"/>
          </p:nvPr>
        </p:nvSpPr>
        <p:spPr>
          <a:xfrm>
            <a:off x="24934543" y="15125202"/>
            <a:ext cx="2323500" cy="138600"/>
          </a:xfrm>
          <a:prstGeom prst="rect">
            <a:avLst/>
          </a:prstGeom>
          <a:noFill/>
          <a:ln>
            <a:noFill/>
          </a:ln>
        </p:spPr>
        <p:txBody>
          <a:bodyPr anchorCtr="0" anchor="t" bIns="0" lIns="0" spcFirstLastPara="1" rIns="0" wrap="square" tIns="0">
            <a:spAutoFit/>
          </a:bodyPr>
          <a:lstStyle/>
          <a:p>
            <a:pPr indent="0" lvl="0" marL="25400" rtl="0" algn="l">
              <a:lnSpc>
                <a:spcPct val="111666"/>
              </a:lnSpc>
              <a:spcBef>
                <a:spcPts val="0"/>
              </a:spcBef>
              <a:spcAft>
                <a:spcPts val="0"/>
              </a:spcAft>
              <a:buNone/>
            </a:pPr>
            <a:r>
              <a:rPr lang="en-US"/>
              <a:t>*Copyright Maven Analytics, LLC</a:t>
            </a:r>
            <a:endParaRPr/>
          </a:p>
        </p:txBody>
      </p:sp>
      <p:pic>
        <p:nvPicPr>
          <p:cNvPr id="344" name="Google Shape;344;p44"/>
          <p:cNvPicPr preferRelativeResize="0"/>
          <p:nvPr/>
        </p:nvPicPr>
        <p:blipFill>
          <a:blip r:embed="rId3">
            <a:alphaModFix/>
          </a:blip>
          <a:stretch>
            <a:fillRect/>
          </a:stretch>
        </p:blipFill>
        <p:spPr>
          <a:xfrm>
            <a:off x="214925" y="2894841"/>
            <a:ext cx="7337475" cy="3066825"/>
          </a:xfrm>
          <a:prstGeom prst="rect">
            <a:avLst/>
          </a:prstGeom>
          <a:noFill/>
          <a:ln>
            <a:noFill/>
          </a:ln>
        </p:spPr>
      </p:pic>
      <p:sp>
        <p:nvSpPr>
          <p:cNvPr id="345" name="Google Shape;345;p44"/>
          <p:cNvSpPr txBox="1"/>
          <p:nvPr/>
        </p:nvSpPr>
        <p:spPr>
          <a:xfrm>
            <a:off x="6920525" y="3053800"/>
            <a:ext cx="9380400" cy="218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US" sz="3600">
                <a:solidFill>
                  <a:schemeClr val="dk2"/>
                </a:solidFill>
              </a:rPr>
              <a:t>Discussion </a:t>
            </a:r>
            <a:r>
              <a:rPr lang="en-US" sz="3600">
                <a:solidFill>
                  <a:schemeClr val="dk2"/>
                </a:solidFill>
              </a:rPr>
              <a:t>fitur untuk berdiskusi dalam forum.</a:t>
            </a:r>
            <a:endParaRPr sz="3600">
              <a:solidFill>
                <a:schemeClr val="dk2"/>
              </a:solidFill>
            </a:endParaRPr>
          </a:p>
          <a:p>
            <a:pPr indent="0" lvl="0" marL="0" rtl="0" algn="l">
              <a:spcBef>
                <a:spcPts val="0"/>
              </a:spcBef>
              <a:spcAft>
                <a:spcPts val="0"/>
              </a:spcAft>
              <a:buNone/>
            </a:pPr>
            <a:r>
              <a:t/>
            </a:r>
            <a:endParaRPr sz="3600">
              <a:solidFill>
                <a:schemeClr val="dk2"/>
              </a:solidFill>
            </a:endParaRPr>
          </a:p>
          <a:p>
            <a:pPr indent="0" lvl="0" marL="0" rtl="0" algn="l">
              <a:spcBef>
                <a:spcPts val="0"/>
              </a:spcBef>
              <a:spcAft>
                <a:spcPts val="0"/>
              </a:spcAft>
              <a:buNone/>
            </a:pPr>
            <a:r>
              <a:rPr b="1" i="1" lang="en-US" sz="3600">
                <a:solidFill>
                  <a:schemeClr val="dk2"/>
                </a:solidFill>
              </a:rPr>
              <a:t>Learn </a:t>
            </a:r>
            <a:r>
              <a:rPr lang="en-US" sz="3600">
                <a:solidFill>
                  <a:schemeClr val="dk2"/>
                </a:solidFill>
              </a:rPr>
              <a:t>fitur untuk mempelajari materi secara gratis yang disediakan oleh KAGGLE</a:t>
            </a:r>
            <a:endParaRPr sz="36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grpSp>
        <p:nvGrpSpPr>
          <p:cNvPr id="99" name="Google Shape;99;p18"/>
          <p:cNvGrpSpPr/>
          <p:nvPr/>
        </p:nvGrpSpPr>
        <p:grpSpPr>
          <a:xfrm>
            <a:off x="0" y="1"/>
            <a:ext cx="7153275" cy="10287019"/>
            <a:chOff x="0" y="0"/>
            <a:chExt cx="7153275" cy="10287019"/>
          </a:xfrm>
        </p:grpSpPr>
        <p:sp>
          <p:nvSpPr>
            <p:cNvPr id="100" name="Google Shape;100;p18"/>
            <p:cNvSpPr/>
            <p:nvPr/>
          </p:nvSpPr>
          <p:spPr>
            <a:xfrm>
              <a:off x="0" y="0"/>
              <a:ext cx="7153275" cy="10287000"/>
            </a:xfrm>
            <a:custGeom>
              <a:rect b="b" l="l" r="r" t="t"/>
              <a:pathLst>
                <a:path extrusionOk="0" h="10287000" w="7153275">
                  <a:moveTo>
                    <a:pt x="7153275" y="10287000"/>
                  </a:moveTo>
                  <a:lnTo>
                    <a:pt x="0" y="10287000"/>
                  </a:lnTo>
                  <a:lnTo>
                    <a:pt x="0" y="0"/>
                  </a:lnTo>
                  <a:lnTo>
                    <a:pt x="7153275" y="0"/>
                  </a:lnTo>
                  <a:lnTo>
                    <a:pt x="7153275" y="10287000"/>
                  </a:lnTo>
                  <a:close/>
                </a:path>
              </a:pathLst>
            </a:custGeom>
            <a:solidFill>
              <a:srgbClr val="FFDE2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101" name="Google Shape;101;p18"/>
            <p:cNvSpPr/>
            <p:nvPr/>
          </p:nvSpPr>
          <p:spPr>
            <a:xfrm>
              <a:off x="0" y="7698760"/>
              <a:ext cx="2552700" cy="2588259"/>
            </a:xfrm>
            <a:custGeom>
              <a:rect b="b" l="l" r="r" t="t"/>
              <a:pathLst>
                <a:path extrusionOk="0" h="2588259" w="2552700">
                  <a:moveTo>
                    <a:pt x="0" y="0"/>
                  </a:moveTo>
                  <a:lnTo>
                    <a:pt x="2552700" y="0"/>
                  </a:lnTo>
                  <a:lnTo>
                    <a:pt x="2552700" y="2588239"/>
                  </a:lnTo>
                  <a:lnTo>
                    <a:pt x="0" y="2588239"/>
                  </a:lnTo>
                  <a:lnTo>
                    <a:pt x="0" y="0"/>
                  </a:lnTo>
                  <a:close/>
                </a:path>
              </a:pathLst>
            </a:custGeom>
            <a:solidFill>
              <a:srgbClr val="48A8C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102" name="Google Shape;102;p18"/>
            <p:cNvSpPr/>
            <p:nvPr/>
          </p:nvSpPr>
          <p:spPr>
            <a:xfrm>
              <a:off x="3519251" y="1415372"/>
              <a:ext cx="2463165" cy="2463165"/>
            </a:xfrm>
            <a:custGeom>
              <a:rect b="b" l="l" r="r" t="t"/>
              <a:pathLst>
                <a:path extrusionOk="0" h="2463165" w="2463165">
                  <a:moveTo>
                    <a:pt x="1231315" y="2462631"/>
                  </a:moveTo>
                  <a:lnTo>
                    <a:pt x="1185996" y="2461798"/>
                  </a:lnTo>
                  <a:lnTo>
                    <a:pt x="1140734" y="2459294"/>
                  </a:lnTo>
                  <a:lnTo>
                    <a:pt x="1095597" y="2455128"/>
                  </a:lnTo>
                  <a:lnTo>
                    <a:pt x="1050642" y="2449303"/>
                  </a:lnTo>
                  <a:lnTo>
                    <a:pt x="1005935" y="2441827"/>
                  </a:lnTo>
                  <a:lnTo>
                    <a:pt x="961533" y="2432713"/>
                  </a:lnTo>
                  <a:lnTo>
                    <a:pt x="917494" y="2421970"/>
                  </a:lnTo>
                  <a:lnTo>
                    <a:pt x="873884" y="2409611"/>
                  </a:lnTo>
                  <a:lnTo>
                    <a:pt x="830758" y="2395656"/>
                  </a:lnTo>
                  <a:lnTo>
                    <a:pt x="788170" y="2380126"/>
                  </a:lnTo>
                  <a:lnTo>
                    <a:pt x="746185" y="2363035"/>
                  </a:lnTo>
                  <a:lnTo>
                    <a:pt x="704859" y="2344410"/>
                  </a:lnTo>
                  <a:lnTo>
                    <a:pt x="664248" y="2324280"/>
                  </a:lnTo>
                  <a:lnTo>
                    <a:pt x="624402" y="2302667"/>
                  </a:lnTo>
                  <a:lnTo>
                    <a:pt x="585378" y="2279602"/>
                  </a:lnTo>
                  <a:lnTo>
                    <a:pt x="547231" y="2255115"/>
                  </a:lnTo>
                  <a:lnTo>
                    <a:pt x="510013" y="2229244"/>
                  </a:lnTo>
                  <a:lnTo>
                    <a:pt x="473771" y="2202019"/>
                  </a:lnTo>
                  <a:lnTo>
                    <a:pt x="438554" y="2173478"/>
                  </a:lnTo>
                  <a:lnTo>
                    <a:pt x="404414" y="2143661"/>
                  </a:lnTo>
                  <a:lnTo>
                    <a:pt x="371394" y="2112608"/>
                  </a:lnTo>
                  <a:lnTo>
                    <a:pt x="339538" y="2080358"/>
                  </a:lnTo>
                  <a:lnTo>
                    <a:pt x="308891" y="2046958"/>
                  </a:lnTo>
                  <a:lnTo>
                    <a:pt x="279495" y="2012452"/>
                  </a:lnTo>
                  <a:lnTo>
                    <a:pt x="251389" y="1976892"/>
                  </a:lnTo>
                  <a:lnTo>
                    <a:pt x="224610" y="1940317"/>
                  </a:lnTo>
                  <a:lnTo>
                    <a:pt x="199195" y="1902783"/>
                  </a:lnTo>
                  <a:lnTo>
                    <a:pt x="175180" y="1864340"/>
                  </a:lnTo>
                  <a:lnTo>
                    <a:pt x="152597" y="1825035"/>
                  </a:lnTo>
                  <a:lnTo>
                    <a:pt x="131474" y="1784928"/>
                  </a:lnTo>
                  <a:lnTo>
                    <a:pt x="111842" y="1744071"/>
                  </a:lnTo>
                  <a:lnTo>
                    <a:pt x="93728" y="1702520"/>
                  </a:lnTo>
                  <a:lnTo>
                    <a:pt x="77155" y="1660330"/>
                  </a:lnTo>
                  <a:lnTo>
                    <a:pt x="62146" y="1617555"/>
                  </a:lnTo>
                  <a:lnTo>
                    <a:pt x="48722" y="1574260"/>
                  </a:lnTo>
                  <a:lnTo>
                    <a:pt x="36901" y="1530500"/>
                  </a:lnTo>
                  <a:lnTo>
                    <a:pt x="26698" y="1486336"/>
                  </a:lnTo>
                  <a:lnTo>
                    <a:pt x="18127" y="1441825"/>
                  </a:lnTo>
                  <a:lnTo>
                    <a:pt x="11201" y="1397025"/>
                  </a:lnTo>
                  <a:lnTo>
                    <a:pt x="5929" y="1352004"/>
                  </a:lnTo>
                  <a:lnTo>
                    <a:pt x="2317" y="1306821"/>
                  </a:lnTo>
                  <a:lnTo>
                    <a:pt x="370" y="1261532"/>
                  </a:lnTo>
                  <a:lnTo>
                    <a:pt x="0" y="1231315"/>
                  </a:lnTo>
                  <a:lnTo>
                    <a:pt x="92" y="1216205"/>
                  </a:lnTo>
                  <a:lnTo>
                    <a:pt x="1483" y="1170897"/>
                  </a:lnTo>
                  <a:lnTo>
                    <a:pt x="4540" y="1125673"/>
                  </a:lnTo>
                  <a:lnTo>
                    <a:pt x="9260" y="1080590"/>
                  </a:lnTo>
                  <a:lnTo>
                    <a:pt x="15636" y="1035708"/>
                  </a:lnTo>
                  <a:lnTo>
                    <a:pt x="23659" y="991095"/>
                  </a:lnTo>
                  <a:lnTo>
                    <a:pt x="33319" y="946812"/>
                  </a:lnTo>
                  <a:lnTo>
                    <a:pt x="44603" y="902907"/>
                  </a:lnTo>
                  <a:lnTo>
                    <a:pt x="57495" y="859451"/>
                  </a:lnTo>
                  <a:lnTo>
                    <a:pt x="71977" y="816500"/>
                  </a:lnTo>
                  <a:lnTo>
                    <a:pt x="88031" y="774107"/>
                  </a:lnTo>
                  <a:lnTo>
                    <a:pt x="105634" y="732335"/>
                  </a:lnTo>
                  <a:lnTo>
                    <a:pt x="124764" y="691239"/>
                  </a:lnTo>
                  <a:lnTo>
                    <a:pt x="145392" y="650878"/>
                  </a:lnTo>
                  <a:lnTo>
                    <a:pt x="167491" y="611301"/>
                  </a:lnTo>
                  <a:lnTo>
                    <a:pt x="191034" y="572563"/>
                  </a:lnTo>
                  <a:lnTo>
                    <a:pt x="215986" y="534720"/>
                  </a:lnTo>
                  <a:lnTo>
                    <a:pt x="242313" y="497820"/>
                  </a:lnTo>
                  <a:lnTo>
                    <a:pt x="269981" y="461917"/>
                  </a:lnTo>
                  <a:lnTo>
                    <a:pt x="298952" y="427053"/>
                  </a:lnTo>
                  <a:lnTo>
                    <a:pt x="329187" y="393280"/>
                  </a:lnTo>
                  <a:lnTo>
                    <a:pt x="360644" y="360644"/>
                  </a:lnTo>
                  <a:lnTo>
                    <a:pt x="393280" y="329187"/>
                  </a:lnTo>
                  <a:lnTo>
                    <a:pt x="427053" y="298952"/>
                  </a:lnTo>
                  <a:lnTo>
                    <a:pt x="461917" y="269981"/>
                  </a:lnTo>
                  <a:lnTo>
                    <a:pt x="497820" y="242313"/>
                  </a:lnTo>
                  <a:lnTo>
                    <a:pt x="534720" y="215986"/>
                  </a:lnTo>
                  <a:lnTo>
                    <a:pt x="572563" y="191034"/>
                  </a:lnTo>
                  <a:lnTo>
                    <a:pt x="611301" y="167491"/>
                  </a:lnTo>
                  <a:lnTo>
                    <a:pt x="650878" y="145392"/>
                  </a:lnTo>
                  <a:lnTo>
                    <a:pt x="691239" y="124764"/>
                  </a:lnTo>
                  <a:lnTo>
                    <a:pt x="732335" y="105634"/>
                  </a:lnTo>
                  <a:lnTo>
                    <a:pt x="774107" y="88031"/>
                  </a:lnTo>
                  <a:lnTo>
                    <a:pt x="816500" y="71977"/>
                  </a:lnTo>
                  <a:lnTo>
                    <a:pt x="859451" y="57495"/>
                  </a:lnTo>
                  <a:lnTo>
                    <a:pt x="902907" y="44603"/>
                  </a:lnTo>
                  <a:lnTo>
                    <a:pt x="946812" y="33319"/>
                  </a:lnTo>
                  <a:lnTo>
                    <a:pt x="991095" y="23659"/>
                  </a:lnTo>
                  <a:lnTo>
                    <a:pt x="1035708" y="15636"/>
                  </a:lnTo>
                  <a:lnTo>
                    <a:pt x="1080590" y="9260"/>
                  </a:lnTo>
                  <a:lnTo>
                    <a:pt x="1125673" y="4540"/>
                  </a:lnTo>
                  <a:lnTo>
                    <a:pt x="1170897" y="1483"/>
                  </a:lnTo>
                  <a:lnTo>
                    <a:pt x="1216205" y="92"/>
                  </a:lnTo>
                  <a:lnTo>
                    <a:pt x="1231315" y="0"/>
                  </a:lnTo>
                  <a:lnTo>
                    <a:pt x="1246425" y="92"/>
                  </a:lnTo>
                  <a:lnTo>
                    <a:pt x="1291734" y="1483"/>
                  </a:lnTo>
                  <a:lnTo>
                    <a:pt x="1336958" y="4540"/>
                  </a:lnTo>
                  <a:lnTo>
                    <a:pt x="1382041" y="9260"/>
                  </a:lnTo>
                  <a:lnTo>
                    <a:pt x="1426922" y="15636"/>
                  </a:lnTo>
                  <a:lnTo>
                    <a:pt x="1471535" y="23659"/>
                  </a:lnTo>
                  <a:lnTo>
                    <a:pt x="1515819" y="33319"/>
                  </a:lnTo>
                  <a:lnTo>
                    <a:pt x="1559723" y="44603"/>
                  </a:lnTo>
                  <a:lnTo>
                    <a:pt x="1603180" y="57495"/>
                  </a:lnTo>
                  <a:lnTo>
                    <a:pt x="1646131" y="71977"/>
                  </a:lnTo>
                  <a:lnTo>
                    <a:pt x="1688524" y="88031"/>
                  </a:lnTo>
                  <a:lnTo>
                    <a:pt x="1730296" y="105634"/>
                  </a:lnTo>
                  <a:lnTo>
                    <a:pt x="1771391" y="124764"/>
                  </a:lnTo>
                  <a:lnTo>
                    <a:pt x="1811753" y="145392"/>
                  </a:lnTo>
                  <a:lnTo>
                    <a:pt x="1851329" y="167491"/>
                  </a:lnTo>
                  <a:lnTo>
                    <a:pt x="1890067" y="191034"/>
                  </a:lnTo>
                  <a:lnTo>
                    <a:pt x="1927911" y="215986"/>
                  </a:lnTo>
                  <a:lnTo>
                    <a:pt x="1964810" y="242313"/>
                  </a:lnTo>
                  <a:lnTo>
                    <a:pt x="2000714" y="269981"/>
                  </a:lnTo>
                  <a:lnTo>
                    <a:pt x="2035577" y="298952"/>
                  </a:lnTo>
                  <a:lnTo>
                    <a:pt x="2069351" y="329187"/>
                  </a:lnTo>
                  <a:lnTo>
                    <a:pt x="2101989" y="360644"/>
                  </a:lnTo>
                  <a:lnTo>
                    <a:pt x="2133444" y="393280"/>
                  </a:lnTo>
                  <a:lnTo>
                    <a:pt x="2163678" y="427053"/>
                  </a:lnTo>
                  <a:lnTo>
                    <a:pt x="2192651" y="461917"/>
                  </a:lnTo>
                  <a:lnTo>
                    <a:pt x="2220318" y="497820"/>
                  </a:lnTo>
                  <a:lnTo>
                    <a:pt x="2246643" y="534720"/>
                  </a:lnTo>
                  <a:lnTo>
                    <a:pt x="2271596" y="572563"/>
                  </a:lnTo>
                  <a:lnTo>
                    <a:pt x="2295138" y="611301"/>
                  </a:lnTo>
                  <a:lnTo>
                    <a:pt x="2317237" y="650878"/>
                  </a:lnTo>
                  <a:lnTo>
                    <a:pt x="2337866" y="691239"/>
                  </a:lnTo>
                  <a:lnTo>
                    <a:pt x="2356997" y="732335"/>
                  </a:lnTo>
                  <a:lnTo>
                    <a:pt x="2374599" y="774107"/>
                  </a:lnTo>
                  <a:lnTo>
                    <a:pt x="2390653" y="816500"/>
                  </a:lnTo>
                  <a:lnTo>
                    <a:pt x="2405135" y="859451"/>
                  </a:lnTo>
                  <a:lnTo>
                    <a:pt x="2418029" y="902907"/>
                  </a:lnTo>
                  <a:lnTo>
                    <a:pt x="2429312" y="946812"/>
                  </a:lnTo>
                  <a:lnTo>
                    <a:pt x="2438970" y="991095"/>
                  </a:lnTo>
                  <a:lnTo>
                    <a:pt x="2446995" y="1035708"/>
                  </a:lnTo>
                  <a:lnTo>
                    <a:pt x="2453370" y="1080590"/>
                  </a:lnTo>
                  <a:lnTo>
                    <a:pt x="2458090" y="1125673"/>
                  </a:lnTo>
                  <a:lnTo>
                    <a:pt x="2461149" y="1170897"/>
                  </a:lnTo>
                  <a:lnTo>
                    <a:pt x="2462539" y="1216205"/>
                  </a:lnTo>
                  <a:lnTo>
                    <a:pt x="2462631" y="1231315"/>
                  </a:lnTo>
                  <a:lnTo>
                    <a:pt x="2462539" y="1246425"/>
                  </a:lnTo>
                  <a:lnTo>
                    <a:pt x="2461149" y="1291734"/>
                  </a:lnTo>
                  <a:lnTo>
                    <a:pt x="2458090" y="1336958"/>
                  </a:lnTo>
                  <a:lnTo>
                    <a:pt x="2453370" y="1382041"/>
                  </a:lnTo>
                  <a:lnTo>
                    <a:pt x="2446995" y="1426922"/>
                  </a:lnTo>
                  <a:lnTo>
                    <a:pt x="2438970" y="1471535"/>
                  </a:lnTo>
                  <a:lnTo>
                    <a:pt x="2429312" y="1515819"/>
                  </a:lnTo>
                  <a:lnTo>
                    <a:pt x="2418029" y="1559723"/>
                  </a:lnTo>
                  <a:lnTo>
                    <a:pt x="2405135" y="1603180"/>
                  </a:lnTo>
                  <a:lnTo>
                    <a:pt x="2390653" y="1646131"/>
                  </a:lnTo>
                  <a:lnTo>
                    <a:pt x="2374601" y="1688524"/>
                  </a:lnTo>
                  <a:lnTo>
                    <a:pt x="2356997" y="1730296"/>
                  </a:lnTo>
                  <a:lnTo>
                    <a:pt x="2337866" y="1771391"/>
                  </a:lnTo>
                  <a:lnTo>
                    <a:pt x="2317237" y="1811753"/>
                  </a:lnTo>
                  <a:lnTo>
                    <a:pt x="2295138" y="1851329"/>
                  </a:lnTo>
                  <a:lnTo>
                    <a:pt x="2271596" y="1890067"/>
                  </a:lnTo>
                  <a:lnTo>
                    <a:pt x="2246643" y="1927911"/>
                  </a:lnTo>
                  <a:lnTo>
                    <a:pt x="2220318" y="1964810"/>
                  </a:lnTo>
                  <a:lnTo>
                    <a:pt x="2192651" y="2000714"/>
                  </a:lnTo>
                  <a:lnTo>
                    <a:pt x="2163678" y="2035577"/>
                  </a:lnTo>
                  <a:lnTo>
                    <a:pt x="2133444" y="2069351"/>
                  </a:lnTo>
                  <a:lnTo>
                    <a:pt x="2101989" y="2101989"/>
                  </a:lnTo>
                  <a:lnTo>
                    <a:pt x="2069351" y="2133444"/>
                  </a:lnTo>
                  <a:lnTo>
                    <a:pt x="2035577" y="2163678"/>
                  </a:lnTo>
                  <a:lnTo>
                    <a:pt x="2000714" y="2192651"/>
                  </a:lnTo>
                  <a:lnTo>
                    <a:pt x="1964810" y="2220318"/>
                  </a:lnTo>
                  <a:lnTo>
                    <a:pt x="1927911" y="2246643"/>
                  </a:lnTo>
                  <a:lnTo>
                    <a:pt x="1890067" y="2271596"/>
                  </a:lnTo>
                  <a:lnTo>
                    <a:pt x="1851329" y="2295138"/>
                  </a:lnTo>
                  <a:lnTo>
                    <a:pt x="1811753" y="2317237"/>
                  </a:lnTo>
                  <a:lnTo>
                    <a:pt x="1771391" y="2337866"/>
                  </a:lnTo>
                  <a:lnTo>
                    <a:pt x="1730296" y="2356997"/>
                  </a:lnTo>
                  <a:lnTo>
                    <a:pt x="1688524" y="2374599"/>
                  </a:lnTo>
                  <a:lnTo>
                    <a:pt x="1646131" y="2390653"/>
                  </a:lnTo>
                  <a:lnTo>
                    <a:pt x="1603180" y="2405135"/>
                  </a:lnTo>
                  <a:lnTo>
                    <a:pt x="1559723" y="2418029"/>
                  </a:lnTo>
                  <a:lnTo>
                    <a:pt x="1515819" y="2429312"/>
                  </a:lnTo>
                  <a:lnTo>
                    <a:pt x="1471535" y="2438970"/>
                  </a:lnTo>
                  <a:lnTo>
                    <a:pt x="1426922" y="2446995"/>
                  </a:lnTo>
                  <a:lnTo>
                    <a:pt x="1382041" y="2453370"/>
                  </a:lnTo>
                  <a:lnTo>
                    <a:pt x="1336958" y="2458090"/>
                  </a:lnTo>
                  <a:lnTo>
                    <a:pt x="1291734" y="2461149"/>
                  </a:lnTo>
                  <a:lnTo>
                    <a:pt x="1246425" y="2462539"/>
                  </a:lnTo>
                  <a:lnTo>
                    <a:pt x="1231315" y="2462631"/>
                  </a:lnTo>
                  <a:close/>
                </a:path>
              </a:pathLst>
            </a:custGeom>
            <a:solidFill>
              <a:srgbClr val="003B6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grpSp>
      <p:sp>
        <p:nvSpPr>
          <p:cNvPr id="103" name="Google Shape;103;p18"/>
          <p:cNvSpPr txBox="1"/>
          <p:nvPr>
            <p:ph idx="4294967295" type="title"/>
          </p:nvPr>
        </p:nvSpPr>
        <p:spPr>
          <a:xfrm>
            <a:off x="711600" y="3000175"/>
            <a:ext cx="16864800" cy="4920300"/>
          </a:xfrm>
          <a:prstGeom prst="rect">
            <a:avLst/>
          </a:prstGeom>
          <a:noFill/>
          <a:ln>
            <a:noFill/>
          </a:ln>
        </p:spPr>
        <p:txBody>
          <a:bodyPr anchorCtr="0" anchor="ctr" bIns="0" lIns="0" spcFirstLastPara="1" rIns="0" wrap="square" tIns="46950">
            <a:noAutofit/>
          </a:bodyPr>
          <a:lstStyle/>
          <a:p>
            <a:pPr indent="0" lvl="0" marL="0" marR="0" rtl="0" algn="ctr">
              <a:lnSpc>
                <a:spcPct val="150000"/>
              </a:lnSpc>
              <a:spcBef>
                <a:spcPts val="0"/>
              </a:spcBef>
              <a:spcAft>
                <a:spcPts val="0"/>
              </a:spcAft>
              <a:buNone/>
            </a:pPr>
            <a:r>
              <a:rPr b="0" lang="en-US" sz="8400">
                <a:solidFill>
                  <a:srgbClr val="3F3F3F"/>
                </a:solidFill>
                <a:latin typeface="Poppins SemiBold"/>
                <a:ea typeface="Poppins SemiBold"/>
                <a:cs typeface="Poppins SemiBold"/>
                <a:sym typeface="Poppins SemiBold"/>
              </a:rPr>
              <a:t>Git</a:t>
            </a:r>
            <a:endParaRPr b="0" sz="4250">
              <a:latin typeface="Poppins SemiBold"/>
              <a:ea typeface="Poppins SemiBold"/>
              <a:cs typeface="Poppins SemiBold"/>
              <a:sym typeface="Poppins SemiBold"/>
            </a:endParaRPr>
          </a:p>
        </p:txBody>
      </p:sp>
      <p:sp>
        <p:nvSpPr>
          <p:cNvPr id="104" name="Google Shape;104;p18"/>
          <p:cNvSpPr/>
          <p:nvPr/>
        </p:nvSpPr>
        <p:spPr>
          <a:xfrm>
            <a:off x="17098367" y="9125621"/>
            <a:ext cx="1189500" cy="1161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49" name="Shape 349"/>
        <p:cNvGrpSpPr/>
        <p:nvPr/>
      </p:nvGrpSpPr>
      <p:grpSpPr>
        <a:xfrm>
          <a:off x="0" y="0"/>
          <a:ext cx="0" cy="0"/>
          <a:chOff x="0" y="0"/>
          <a:chExt cx="0" cy="0"/>
        </a:xfrm>
      </p:grpSpPr>
      <p:sp>
        <p:nvSpPr>
          <p:cNvPr id="350" name="Google Shape;350;p45"/>
          <p:cNvSpPr txBox="1"/>
          <p:nvPr>
            <p:ph type="title"/>
          </p:nvPr>
        </p:nvSpPr>
        <p:spPr>
          <a:xfrm>
            <a:off x="5599187" y="451317"/>
            <a:ext cx="8209800" cy="759000"/>
          </a:xfrm>
          <a:prstGeom prst="rect">
            <a:avLst/>
          </a:prstGeom>
          <a:noFill/>
          <a:ln>
            <a:noFill/>
          </a:ln>
        </p:spPr>
        <p:txBody>
          <a:bodyPr anchorCtr="0" anchor="t" bIns="0" lIns="0" spcFirstLastPara="1" rIns="0" wrap="square" tIns="20000">
            <a:spAutoFit/>
          </a:bodyPr>
          <a:lstStyle/>
          <a:p>
            <a:pPr indent="0" lvl="0" marL="25400" rtl="0" algn="ctr">
              <a:lnSpc>
                <a:spcPct val="100000"/>
              </a:lnSpc>
              <a:spcBef>
                <a:spcPts val="0"/>
              </a:spcBef>
              <a:spcAft>
                <a:spcPts val="0"/>
              </a:spcAft>
              <a:buNone/>
            </a:pPr>
            <a:r>
              <a:rPr lang="en-US"/>
              <a:t>Profil</a:t>
            </a:r>
            <a:endParaRPr/>
          </a:p>
        </p:txBody>
      </p:sp>
      <p:sp>
        <p:nvSpPr>
          <p:cNvPr id="351" name="Google Shape;351;p45"/>
          <p:cNvSpPr txBox="1"/>
          <p:nvPr>
            <p:ph idx="11" type="ftr"/>
          </p:nvPr>
        </p:nvSpPr>
        <p:spPr>
          <a:xfrm>
            <a:off x="24934543" y="15125202"/>
            <a:ext cx="2323500" cy="138600"/>
          </a:xfrm>
          <a:prstGeom prst="rect">
            <a:avLst/>
          </a:prstGeom>
          <a:noFill/>
          <a:ln>
            <a:noFill/>
          </a:ln>
        </p:spPr>
        <p:txBody>
          <a:bodyPr anchorCtr="0" anchor="t" bIns="0" lIns="0" spcFirstLastPara="1" rIns="0" wrap="square" tIns="0">
            <a:spAutoFit/>
          </a:bodyPr>
          <a:lstStyle/>
          <a:p>
            <a:pPr indent="0" lvl="0" marL="25400" rtl="0" algn="l">
              <a:lnSpc>
                <a:spcPct val="111666"/>
              </a:lnSpc>
              <a:spcBef>
                <a:spcPts val="0"/>
              </a:spcBef>
              <a:spcAft>
                <a:spcPts val="0"/>
              </a:spcAft>
              <a:buNone/>
            </a:pPr>
            <a:r>
              <a:rPr lang="en-US"/>
              <a:t>*Copyright Maven Analytics, LLC</a:t>
            </a:r>
            <a:endParaRPr/>
          </a:p>
        </p:txBody>
      </p:sp>
      <p:pic>
        <p:nvPicPr>
          <p:cNvPr id="352" name="Google Shape;352;p45"/>
          <p:cNvPicPr preferRelativeResize="0"/>
          <p:nvPr/>
        </p:nvPicPr>
        <p:blipFill>
          <a:blip r:embed="rId3">
            <a:alphaModFix/>
          </a:blip>
          <a:stretch>
            <a:fillRect/>
          </a:stretch>
        </p:blipFill>
        <p:spPr>
          <a:xfrm>
            <a:off x="2059700" y="1681154"/>
            <a:ext cx="14439900" cy="5781675"/>
          </a:xfrm>
          <a:prstGeom prst="rect">
            <a:avLst/>
          </a:prstGeom>
          <a:noFill/>
          <a:ln>
            <a:noFill/>
          </a:ln>
        </p:spPr>
      </p:pic>
      <p:sp>
        <p:nvSpPr>
          <p:cNvPr id="353" name="Google Shape;353;p45"/>
          <p:cNvSpPr/>
          <p:nvPr/>
        </p:nvSpPr>
        <p:spPr>
          <a:xfrm>
            <a:off x="14362200" y="1990700"/>
            <a:ext cx="1719600" cy="1938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4" name="Google Shape;354;p45"/>
          <p:cNvSpPr txBox="1"/>
          <p:nvPr/>
        </p:nvSpPr>
        <p:spPr>
          <a:xfrm>
            <a:off x="16206975" y="1990700"/>
            <a:ext cx="1907400" cy="193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900">
                <a:solidFill>
                  <a:schemeClr val="dk2"/>
                </a:solidFill>
                <a:latin typeface="Georgia"/>
                <a:ea typeface="Georgia"/>
                <a:cs typeface="Georgia"/>
                <a:sym typeface="Georgia"/>
              </a:rPr>
              <a:t>Progress kontribusi</a:t>
            </a:r>
            <a:endParaRPr sz="2900">
              <a:solidFill>
                <a:schemeClr val="dk2"/>
              </a:solidFill>
              <a:latin typeface="Georgia"/>
              <a:ea typeface="Georgia"/>
              <a:cs typeface="Georgia"/>
              <a:sym typeface="Georgia"/>
            </a:endParaRPr>
          </a:p>
        </p:txBody>
      </p:sp>
      <p:sp>
        <p:nvSpPr>
          <p:cNvPr id="355" name="Google Shape;355;p45"/>
          <p:cNvSpPr/>
          <p:nvPr/>
        </p:nvSpPr>
        <p:spPr>
          <a:xfrm>
            <a:off x="4981950" y="5523925"/>
            <a:ext cx="8473500" cy="1657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6" name="Google Shape;356;p45"/>
          <p:cNvSpPr/>
          <p:nvPr/>
        </p:nvSpPr>
        <p:spPr>
          <a:xfrm>
            <a:off x="5165625" y="7181125"/>
            <a:ext cx="8209800" cy="193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3600">
                <a:latin typeface="Georgia"/>
                <a:ea typeface="Georgia"/>
                <a:cs typeface="Georgia"/>
                <a:sym typeface="Georgia"/>
              </a:rPr>
              <a:t>Jumlah medali selama mengikuti kaggle</a:t>
            </a:r>
            <a:endParaRPr sz="3600">
              <a:latin typeface="Georgia"/>
              <a:ea typeface="Georgia"/>
              <a:cs typeface="Georgia"/>
              <a:sym typeface="Georgi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60" name="Shape 360"/>
        <p:cNvGrpSpPr/>
        <p:nvPr/>
      </p:nvGrpSpPr>
      <p:grpSpPr>
        <a:xfrm>
          <a:off x="0" y="0"/>
          <a:ext cx="0" cy="0"/>
          <a:chOff x="0" y="0"/>
          <a:chExt cx="0" cy="0"/>
        </a:xfrm>
      </p:grpSpPr>
      <p:grpSp>
        <p:nvGrpSpPr>
          <p:cNvPr id="361" name="Google Shape;361;p46"/>
          <p:cNvGrpSpPr/>
          <p:nvPr/>
        </p:nvGrpSpPr>
        <p:grpSpPr>
          <a:xfrm>
            <a:off x="9937669" y="6"/>
            <a:ext cx="8350884" cy="10287217"/>
            <a:chOff x="9937669" y="6"/>
            <a:chExt cx="8350884" cy="10287217"/>
          </a:xfrm>
        </p:grpSpPr>
        <p:sp>
          <p:nvSpPr>
            <p:cNvPr id="362" name="Google Shape;362;p46"/>
            <p:cNvSpPr/>
            <p:nvPr/>
          </p:nvSpPr>
          <p:spPr>
            <a:xfrm>
              <a:off x="9937669" y="6"/>
              <a:ext cx="8350884" cy="10287000"/>
            </a:xfrm>
            <a:custGeom>
              <a:rect b="b" l="l" r="r" t="t"/>
              <a:pathLst>
                <a:path extrusionOk="0" h="10287000" w="8350884">
                  <a:moveTo>
                    <a:pt x="8350331" y="10286994"/>
                  </a:moveTo>
                  <a:lnTo>
                    <a:pt x="0" y="10286994"/>
                  </a:lnTo>
                  <a:lnTo>
                    <a:pt x="0" y="0"/>
                  </a:lnTo>
                  <a:lnTo>
                    <a:pt x="8350331" y="0"/>
                  </a:lnTo>
                  <a:lnTo>
                    <a:pt x="8350331" y="10286994"/>
                  </a:lnTo>
                  <a:close/>
                </a:path>
              </a:pathLst>
            </a:custGeom>
            <a:solidFill>
              <a:srgbClr val="48A8C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63" name="Google Shape;363;p46"/>
            <p:cNvSpPr/>
            <p:nvPr/>
          </p:nvSpPr>
          <p:spPr>
            <a:xfrm>
              <a:off x="9944099" y="6"/>
              <a:ext cx="8343900" cy="10287000"/>
            </a:xfrm>
            <a:custGeom>
              <a:rect b="b" l="l" r="r" t="t"/>
              <a:pathLst>
                <a:path extrusionOk="0" h="10287000" w="8343900">
                  <a:moveTo>
                    <a:pt x="0" y="4580800"/>
                  </a:moveTo>
                  <a:lnTo>
                    <a:pt x="0" y="0"/>
                  </a:lnTo>
                  <a:lnTo>
                    <a:pt x="88899" y="344"/>
                  </a:lnTo>
                  <a:lnTo>
                    <a:pt x="165099" y="1377"/>
                  </a:lnTo>
                  <a:lnTo>
                    <a:pt x="253999" y="3096"/>
                  </a:lnTo>
                  <a:lnTo>
                    <a:pt x="342899" y="5498"/>
                  </a:lnTo>
                  <a:lnTo>
                    <a:pt x="419099" y="8580"/>
                  </a:lnTo>
                  <a:lnTo>
                    <a:pt x="507999" y="12339"/>
                  </a:lnTo>
                  <a:lnTo>
                    <a:pt x="596899" y="16773"/>
                  </a:lnTo>
                  <a:lnTo>
                    <a:pt x="673099" y="21880"/>
                  </a:lnTo>
                  <a:lnTo>
                    <a:pt x="761999" y="27657"/>
                  </a:lnTo>
                  <a:lnTo>
                    <a:pt x="838199" y="34100"/>
                  </a:lnTo>
                  <a:lnTo>
                    <a:pt x="927099" y="41208"/>
                  </a:lnTo>
                  <a:lnTo>
                    <a:pt x="1015999" y="48977"/>
                  </a:lnTo>
                  <a:lnTo>
                    <a:pt x="1092199" y="57406"/>
                  </a:lnTo>
                  <a:lnTo>
                    <a:pt x="1181099" y="66491"/>
                  </a:lnTo>
                  <a:lnTo>
                    <a:pt x="1257299" y="76230"/>
                  </a:lnTo>
                  <a:lnTo>
                    <a:pt x="1346199" y="86620"/>
                  </a:lnTo>
                  <a:lnTo>
                    <a:pt x="1422399" y="97658"/>
                  </a:lnTo>
                  <a:lnTo>
                    <a:pt x="1511299" y="109342"/>
                  </a:lnTo>
                  <a:lnTo>
                    <a:pt x="1587499" y="121670"/>
                  </a:lnTo>
                  <a:lnTo>
                    <a:pt x="1663699" y="134638"/>
                  </a:lnTo>
                  <a:lnTo>
                    <a:pt x="1752599" y="148244"/>
                  </a:lnTo>
                  <a:lnTo>
                    <a:pt x="1828799" y="162485"/>
                  </a:lnTo>
                  <a:lnTo>
                    <a:pt x="1917699" y="177359"/>
                  </a:lnTo>
                  <a:lnTo>
                    <a:pt x="1993899" y="192862"/>
                  </a:lnTo>
                  <a:lnTo>
                    <a:pt x="2070099" y="208993"/>
                  </a:lnTo>
                  <a:lnTo>
                    <a:pt x="2158999" y="225749"/>
                  </a:lnTo>
                  <a:lnTo>
                    <a:pt x="2235199" y="243127"/>
                  </a:lnTo>
                  <a:lnTo>
                    <a:pt x="2311399" y="261124"/>
                  </a:lnTo>
                  <a:lnTo>
                    <a:pt x="2387599" y="279737"/>
                  </a:lnTo>
                  <a:lnTo>
                    <a:pt x="2476499" y="298965"/>
                  </a:lnTo>
                  <a:lnTo>
                    <a:pt x="2552699" y="318804"/>
                  </a:lnTo>
                  <a:lnTo>
                    <a:pt x="2628899" y="339252"/>
                  </a:lnTo>
                  <a:lnTo>
                    <a:pt x="2705099" y="360306"/>
                  </a:lnTo>
                  <a:lnTo>
                    <a:pt x="2781299" y="381964"/>
                  </a:lnTo>
                  <a:lnTo>
                    <a:pt x="2870199" y="404223"/>
                  </a:lnTo>
                  <a:lnTo>
                    <a:pt x="2946399" y="427079"/>
                  </a:lnTo>
                  <a:lnTo>
                    <a:pt x="3022599" y="450531"/>
                  </a:lnTo>
                  <a:lnTo>
                    <a:pt x="3098799" y="474576"/>
                  </a:lnTo>
                  <a:lnTo>
                    <a:pt x="3174999" y="499212"/>
                  </a:lnTo>
                  <a:lnTo>
                    <a:pt x="3251199" y="524435"/>
                  </a:lnTo>
                  <a:lnTo>
                    <a:pt x="3327399" y="550242"/>
                  </a:lnTo>
                  <a:lnTo>
                    <a:pt x="3403599" y="576632"/>
                  </a:lnTo>
                  <a:lnTo>
                    <a:pt x="3479799" y="603602"/>
                  </a:lnTo>
                  <a:lnTo>
                    <a:pt x="3555999" y="631149"/>
                  </a:lnTo>
                  <a:lnTo>
                    <a:pt x="3632199" y="659270"/>
                  </a:lnTo>
                  <a:lnTo>
                    <a:pt x="3708399" y="687963"/>
                  </a:lnTo>
                  <a:lnTo>
                    <a:pt x="3784599" y="717225"/>
                  </a:lnTo>
                  <a:lnTo>
                    <a:pt x="3860799" y="747053"/>
                  </a:lnTo>
                  <a:lnTo>
                    <a:pt x="3924299" y="777445"/>
                  </a:lnTo>
                  <a:lnTo>
                    <a:pt x="4000499" y="808399"/>
                  </a:lnTo>
                  <a:lnTo>
                    <a:pt x="4076699" y="839910"/>
                  </a:lnTo>
                  <a:lnTo>
                    <a:pt x="4152899" y="871978"/>
                  </a:lnTo>
                  <a:lnTo>
                    <a:pt x="4229099" y="904599"/>
                  </a:lnTo>
                  <a:lnTo>
                    <a:pt x="4292599" y="937770"/>
                  </a:lnTo>
                  <a:lnTo>
                    <a:pt x="4368799" y="971489"/>
                  </a:lnTo>
                  <a:lnTo>
                    <a:pt x="4444999" y="1005753"/>
                  </a:lnTo>
                  <a:lnTo>
                    <a:pt x="4508499" y="1040560"/>
                  </a:lnTo>
                  <a:lnTo>
                    <a:pt x="4584699" y="1075907"/>
                  </a:lnTo>
                  <a:lnTo>
                    <a:pt x="4660899" y="1111791"/>
                  </a:lnTo>
                  <a:lnTo>
                    <a:pt x="4724399" y="1148210"/>
                  </a:lnTo>
                  <a:lnTo>
                    <a:pt x="4800599" y="1185161"/>
                  </a:lnTo>
                  <a:lnTo>
                    <a:pt x="4864099" y="1222641"/>
                  </a:lnTo>
                  <a:lnTo>
                    <a:pt x="4940299" y="1260648"/>
                  </a:lnTo>
                  <a:lnTo>
                    <a:pt x="5003799" y="1299179"/>
                  </a:lnTo>
                  <a:lnTo>
                    <a:pt x="5079999" y="1338231"/>
                  </a:lnTo>
                  <a:lnTo>
                    <a:pt x="5143499" y="1377802"/>
                  </a:lnTo>
                  <a:lnTo>
                    <a:pt x="5219699" y="1417890"/>
                  </a:lnTo>
                  <a:lnTo>
                    <a:pt x="5283199" y="1458490"/>
                  </a:lnTo>
                  <a:lnTo>
                    <a:pt x="5346699" y="1499602"/>
                  </a:lnTo>
                  <a:lnTo>
                    <a:pt x="5422899" y="1541221"/>
                  </a:lnTo>
                  <a:lnTo>
                    <a:pt x="5486399" y="1583347"/>
                  </a:lnTo>
                  <a:lnTo>
                    <a:pt x="5549899" y="1625975"/>
                  </a:lnTo>
                  <a:lnTo>
                    <a:pt x="5613399" y="1669103"/>
                  </a:lnTo>
                  <a:lnTo>
                    <a:pt x="5689599" y="1712729"/>
                  </a:lnTo>
                  <a:lnTo>
                    <a:pt x="5753099" y="1756850"/>
                  </a:lnTo>
                  <a:lnTo>
                    <a:pt x="5816599" y="1801463"/>
                  </a:lnTo>
                  <a:lnTo>
                    <a:pt x="5880099" y="1846566"/>
                  </a:lnTo>
                  <a:lnTo>
                    <a:pt x="5943599" y="1892155"/>
                  </a:lnTo>
                  <a:lnTo>
                    <a:pt x="6007099" y="1938230"/>
                  </a:lnTo>
                  <a:lnTo>
                    <a:pt x="6070599" y="1984785"/>
                  </a:lnTo>
                  <a:lnTo>
                    <a:pt x="6134099" y="2031820"/>
                  </a:lnTo>
                  <a:lnTo>
                    <a:pt x="6197599" y="2079331"/>
                  </a:lnTo>
                  <a:lnTo>
                    <a:pt x="6261099" y="2127316"/>
                  </a:lnTo>
                  <a:lnTo>
                    <a:pt x="6324599" y="2175773"/>
                  </a:lnTo>
                  <a:lnTo>
                    <a:pt x="6388099" y="2224697"/>
                  </a:lnTo>
                  <a:lnTo>
                    <a:pt x="6451599" y="2274088"/>
                  </a:lnTo>
                  <a:lnTo>
                    <a:pt x="6515099" y="2323941"/>
                  </a:lnTo>
                  <a:lnTo>
                    <a:pt x="6578599" y="2374255"/>
                  </a:lnTo>
                  <a:lnTo>
                    <a:pt x="6629399" y="2425027"/>
                  </a:lnTo>
                  <a:lnTo>
                    <a:pt x="6692899" y="2476254"/>
                  </a:lnTo>
                  <a:lnTo>
                    <a:pt x="6756399" y="2527934"/>
                  </a:lnTo>
                  <a:lnTo>
                    <a:pt x="6819899" y="2580064"/>
                  </a:lnTo>
                  <a:lnTo>
                    <a:pt x="6870699" y="2632641"/>
                  </a:lnTo>
                  <a:lnTo>
                    <a:pt x="6934199" y="2685662"/>
                  </a:lnTo>
                  <a:lnTo>
                    <a:pt x="6984999" y="2739126"/>
                  </a:lnTo>
                  <a:lnTo>
                    <a:pt x="7048499" y="2793029"/>
                  </a:lnTo>
                  <a:lnTo>
                    <a:pt x="7099299" y="2847369"/>
                  </a:lnTo>
                  <a:lnTo>
                    <a:pt x="7162799" y="2902142"/>
                  </a:lnTo>
                  <a:lnTo>
                    <a:pt x="7213599" y="2957347"/>
                  </a:lnTo>
                  <a:lnTo>
                    <a:pt x="7277099" y="3012981"/>
                  </a:lnTo>
                  <a:lnTo>
                    <a:pt x="7378699" y="3125524"/>
                  </a:lnTo>
                  <a:lnTo>
                    <a:pt x="7442199" y="3182429"/>
                  </a:lnTo>
                  <a:lnTo>
                    <a:pt x="7543799" y="3297489"/>
                  </a:lnTo>
                  <a:lnTo>
                    <a:pt x="7607299" y="3355640"/>
                  </a:lnTo>
                  <a:lnTo>
                    <a:pt x="7658099" y="3414201"/>
                  </a:lnTo>
                  <a:lnTo>
                    <a:pt x="7810499" y="3592318"/>
                  </a:lnTo>
                  <a:lnTo>
                    <a:pt x="7962899" y="3774033"/>
                  </a:lnTo>
                  <a:lnTo>
                    <a:pt x="8115299" y="3959272"/>
                  </a:lnTo>
                  <a:lnTo>
                    <a:pt x="8153399" y="4021790"/>
                  </a:lnTo>
                  <a:lnTo>
                    <a:pt x="8305799" y="4211618"/>
                  </a:lnTo>
                  <a:lnTo>
                    <a:pt x="8343899" y="4275645"/>
                  </a:lnTo>
                  <a:lnTo>
                    <a:pt x="8343899" y="10286993"/>
                  </a:lnTo>
                  <a:lnTo>
                    <a:pt x="5702299" y="10286993"/>
                  </a:lnTo>
                  <a:lnTo>
                    <a:pt x="5702299" y="9950013"/>
                  </a:lnTo>
                  <a:lnTo>
                    <a:pt x="5689599" y="9902280"/>
                  </a:lnTo>
                  <a:lnTo>
                    <a:pt x="5689599" y="9807137"/>
                  </a:lnTo>
                  <a:lnTo>
                    <a:pt x="5676899" y="9759729"/>
                  </a:lnTo>
                  <a:lnTo>
                    <a:pt x="5676899" y="9665250"/>
                  </a:lnTo>
                  <a:lnTo>
                    <a:pt x="5664199" y="9618182"/>
                  </a:lnTo>
                  <a:lnTo>
                    <a:pt x="5664199" y="9571231"/>
                  </a:lnTo>
                  <a:lnTo>
                    <a:pt x="5651499" y="9524397"/>
                  </a:lnTo>
                  <a:lnTo>
                    <a:pt x="5651499" y="9477683"/>
                  </a:lnTo>
                  <a:lnTo>
                    <a:pt x="5638799" y="9431090"/>
                  </a:lnTo>
                  <a:lnTo>
                    <a:pt x="5638799" y="9384619"/>
                  </a:lnTo>
                  <a:lnTo>
                    <a:pt x="5613399" y="9292052"/>
                  </a:lnTo>
                  <a:lnTo>
                    <a:pt x="5613399" y="9245959"/>
                  </a:lnTo>
                  <a:lnTo>
                    <a:pt x="5587999" y="9154162"/>
                  </a:lnTo>
                  <a:lnTo>
                    <a:pt x="5587999" y="9108461"/>
                  </a:lnTo>
                  <a:lnTo>
                    <a:pt x="5537199" y="8927009"/>
                  </a:lnTo>
                  <a:lnTo>
                    <a:pt x="5537199" y="8881992"/>
                  </a:lnTo>
                  <a:lnTo>
                    <a:pt x="5435599" y="8527093"/>
                  </a:lnTo>
                  <a:lnTo>
                    <a:pt x="5410199" y="8483409"/>
                  </a:lnTo>
                  <a:lnTo>
                    <a:pt x="5359399" y="8310246"/>
                  </a:lnTo>
                  <a:lnTo>
                    <a:pt x="5333999" y="8267357"/>
                  </a:lnTo>
                  <a:lnTo>
                    <a:pt x="5308599" y="8182072"/>
                  </a:lnTo>
                  <a:lnTo>
                    <a:pt x="5283199" y="8139680"/>
                  </a:lnTo>
                  <a:lnTo>
                    <a:pt x="5257799" y="8055402"/>
                  </a:lnTo>
                  <a:lnTo>
                    <a:pt x="5232399" y="8013520"/>
                  </a:lnTo>
                  <a:lnTo>
                    <a:pt x="5219699" y="7971812"/>
                  </a:lnTo>
                  <a:lnTo>
                    <a:pt x="5194299" y="7930278"/>
                  </a:lnTo>
                  <a:lnTo>
                    <a:pt x="5181599" y="7888921"/>
                  </a:lnTo>
                  <a:lnTo>
                    <a:pt x="5156199" y="7847742"/>
                  </a:lnTo>
                  <a:lnTo>
                    <a:pt x="5143499" y="7806743"/>
                  </a:lnTo>
                  <a:lnTo>
                    <a:pt x="5118099" y="7765925"/>
                  </a:lnTo>
                  <a:lnTo>
                    <a:pt x="5105399" y="7725289"/>
                  </a:lnTo>
                  <a:lnTo>
                    <a:pt x="5054599" y="7644574"/>
                  </a:lnTo>
                  <a:lnTo>
                    <a:pt x="5041899" y="7604497"/>
                  </a:lnTo>
                  <a:lnTo>
                    <a:pt x="4991099" y="7524913"/>
                  </a:lnTo>
                  <a:lnTo>
                    <a:pt x="4978399" y="7485408"/>
                  </a:lnTo>
                  <a:lnTo>
                    <a:pt x="4851399" y="7290826"/>
                  </a:lnTo>
                  <a:lnTo>
                    <a:pt x="4838699" y="7252509"/>
                  </a:lnTo>
                  <a:lnTo>
                    <a:pt x="4711699" y="7064008"/>
                  </a:lnTo>
                  <a:lnTo>
                    <a:pt x="4610099" y="6917003"/>
                  </a:lnTo>
                  <a:lnTo>
                    <a:pt x="4584699" y="6880792"/>
                  </a:lnTo>
                  <a:lnTo>
                    <a:pt x="4546599" y="6844800"/>
                  </a:lnTo>
                  <a:lnTo>
                    <a:pt x="4444999" y="6703059"/>
                  </a:lnTo>
                  <a:lnTo>
                    <a:pt x="4406899" y="6668187"/>
                  </a:lnTo>
                  <a:lnTo>
                    <a:pt x="4330699" y="6564953"/>
                  </a:lnTo>
                  <a:lnTo>
                    <a:pt x="4292599" y="6531007"/>
                  </a:lnTo>
                  <a:lnTo>
                    <a:pt x="4241799" y="6463821"/>
                  </a:lnTo>
                  <a:lnTo>
                    <a:pt x="4203699" y="6430585"/>
                  </a:lnTo>
                  <a:lnTo>
                    <a:pt x="4178299" y="6397588"/>
                  </a:lnTo>
                  <a:lnTo>
                    <a:pt x="4140199" y="6364834"/>
                  </a:lnTo>
                  <a:lnTo>
                    <a:pt x="4114799" y="6332322"/>
                  </a:lnTo>
                  <a:lnTo>
                    <a:pt x="4076699" y="6300055"/>
                  </a:lnTo>
                  <a:lnTo>
                    <a:pt x="4051299" y="6268034"/>
                  </a:lnTo>
                  <a:lnTo>
                    <a:pt x="4013199" y="6236261"/>
                  </a:lnTo>
                  <a:lnTo>
                    <a:pt x="3987799" y="6204738"/>
                  </a:lnTo>
                  <a:lnTo>
                    <a:pt x="3949699" y="6173465"/>
                  </a:lnTo>
                  <a:lnTo>
                    <a:pt x="3924299" y="6142445"/>
                  </a:lnTo>
                  <a:lnTo>
                    <a:pt x="3886199" y="6111680"/>
                  </a:lnTo>
                  <a:lnTo>
                    <a:pt x="3860799" y="6081170"/>
                  </a:lnTo>
                  <a:lnTo>
                    <a:pt x="3822699" y="6050917"/>
                  </a:lnTo>
                  <a:lnTo>
                    <a:pt x="3784599" y="6020923"/>
                  </a:lnTo>
                  <a:lnTo>
                    <a:pt x="3759199" y="5991190"/>
                  </a:lnTo>
                  <a:lnTo>
                    <a:pt x="3721099" y="5961719"/>
                  </a:lnTo>
                  <a:lnTo>
                    <a:pt x="3682999" y="5932512"/>
                  </a:lnTo>
                  <a:lnTo>
                    <a:pt x="3657599" y="5903570"/>
                  </a:lnTo>
                  <a:lnTo>
                    <a:pt x="3619499" y="5874894"/>
                  </a:lnTo>
                  <a:lnTo>
                    <a:pt x="3581399" y="5846488"/>
                  </a:lnTo>
                  <a:lnTo>
                    <a:pt x="3543299" y="5818351"/>
                  </a:lnTo>
                  <a:lnTo>
                    <a:pt x="3517899" y="5790486"/>
                  </a:lnTo>
                  <a:lnTo>
                    <a:pt x="3479799" y="5762894"/>
                  </a:lnTo>
                  <a:lnTo>
                    <a:pt x="3441699" y="5735577"/>
                  </a:lnTo>
                  <a:lnTo>
                    <a:pt x="3403599" y="5708536"/>
                  </a:lnTo>
                  <a:lnTo>
                    <a:pt x="3365499" y="5681773"/>
                  </a:lnTo>
                  <a:lnTo>
                    <a:pt x="3327399" y="5655289"/>
                  </a:lnTo>
                  <a:lnTo>
                    <a:pt x="3301999" y="5629087"/>
                  </a:lnTo>
                  <a:lnTo>
                    <a:pt x="3263899" y="5603168"/>
                  </a:lnTo>
                  <a:lnTo>
                    <a:pt x="3225799" y="5577532"/>
                  </a:lnTo>
                  <a:lnTo>
                    <a:pt x="3187699" y="5552183"/>
                  </a:lnTo>
                  <a:lnTo>
                    <a:pt x="3149599" y="5527121"/>
                  </a:lnTo>
                  <a:lnTo>
                    <a:pt x="3111499" y="5502348"/>
                  </a:lnTo>
                  <a:lnTo>
                    <a:pt x="3073399" y="5477866"/>
                  </a:lnTo>
                  <a:lnTo>
                    <a:pt x="3035299" y="5453676"/>
                  </a:lnTo>
                  <a:lnTo>
                    <a:pt x="2997199" y="5429780"/>
                  </a:lnTo>
                  <a:lnTo>
                    <a:pt x="2959099" y="5406179"/>
                  </a:lnTo>
                  <a:lnTo>
                    <a:pt x="2920999" y="5382875"/>
                  </a:lnTo>
                  <a:lnTo>
                    <a:pt x="2882899" y="5359869"/>
                  </a:lnTo>
                  <a:lnTo>
                    <a:pt x="2844799" y="5337164"/>
                  </a:lnTo>
                  <a:lnTo>
                    <a:pt x="2806699" y="5314760"/>
                  </a:lnTo>
                  <a:lnTo>
                    <a:pt x="2755899" y="5292660"/>
                  </a:lnTo>
                  <a:lnTo>
                    <a:pt x="2717799" y="5270865"/>
                  </a:lnTo>
                  <a:lnTo>
                    <a:pt x="2679699" y="5249376"/>
                  </a:lnTo>
                  <a:lnTo>
                    <a:pt x="2641599" y="5228195"/>
                  </a:lnTo>
                  <a:lnTo>
                    <a:pt x="2603499" y="5207324"/>
                  </a:lnTo>
                  <a:lnTo>
                    <a:pt x="2565399" y="5186764"/>
                  </a:lnTo>
                  <a:lnTo>
                    <a:pt x="2527299" y="5166517"/>
                  </a:lnTo>
                  <a:lnTo>
                    <a:pt x="2476499" y="5146584"/>
                  </a:lnTo>
                  <a:lnTo>
                    <a:pt x="2438399" y="5126967"/>
                  </a:lnTo>
                  <a:lnTo>
                    <a:pt x="2400299" y="5107668"/>
                  </a:lnTo>
                  <a:lnTo>
                    <a:pt x="2362199" y="5088687"/>
                  </a:lnTo>
                  <a:lnTo>
                    <a:pt x="2311399" y="5070028"/>
                  </a:lnTo>
                  <a:lnTo>
                    <a:pt x="2273299" y="5051691"/>
                  </a:lnTo>
                  <a:lnTo>
                    <a:pt x="2235199" y="5033678"/>
                  </a:lnTo>
                  <a:lnTo>
                    <a:pt x="2184399" y="5015990"/>
                  </a:lnTo>
                  <a:lnTo>
                    <a:pt x="2146299" y="4998629"/>
                  </a:lnTo>
                  <a:lnTo>
                    <a:pt x="2108199" y="4981597"/>
                  </a:lnTo>
                  <a:lnTo>
                    <a:pt x="2057399" y="4964896"/>
                  </a:lnTo>
                  <a:lnTo>
                    <a:pt x="2019299" y="4948526"/>
                  </a:lnTo>
                  <a:lnTo>
                    <a:pt x="1981199" y="4932489"/>
                  </a:lnTo>
                  <a:lnTo>
                    <a:pt x="1930399" y="4916787"/>
                  </a:lnTo>
                  <a:lnTo>
                    <a:pt x="1892299" y="4901422"/>
                  </a:lnTo>
                  <a:lnTo>
                    <a:pt x="1841499" y="4886396"/>
                  </a:lnTo>
                  <a:lnTo>
                    <a:pt x="1803399" y="4871709"/>
                  </a:lnTo>
                  <a:lnTo>
                    <a:pt x="1765299" y="4857363"/>
                  </a:lnTo>
                  <a:lnTo>
                    <a:pt x="1714499" y="4843360"/>
                  </a:lnTo>
                  <a:lnTo>
                    <a:pt x="1676399" y="4829702"/>
                  </a:lnTo>
                  <a:lnTo>
                    <a:pt x="1625599" y="4816389"/>
                  </a:lnTo>
                  <a:lnTo>
                    <a:pt x="1587499" y="4803425"/>
                  </a:lnTo>
                  <a:lnTo>
                    <a:pt x="1536699" y="4790809"/>
                  </a:lnTo>
                  <a:lnTo>
                    <a:pt x="1498599" y="4778545"/>
                  </a:lnTo>
                  <a:lnTo>
                    <a:pt x="1447799" y="4766633"/>
                  </a:lnTo>
                  <a:lnTo>
                    <a:pt x="1409699" y="4755074"/>
                  </a:lnTo>
                  <a:lnTo>
                    <a:pt x="1358899" y="4743872"/>
                  </a:lnTo>
                  <a:lnTo>
                    <a:pt x="1320799" y="4733027"/>
                  </a:lnTo>
                  <a:lnTo>
                    <a:pt x="1269999" y="4722540"/>
                  </a:lnTo>
                  <a:lnTo>
                    <a:pt x="1219199" y="4712414"/>
                  </a:lnTo>
                  <a:lnTo>
                    <a:pt x="1181099" y="4702649"/>
                  </a:lnTo>
                  <a:lnTo>
                    <a:pt x="1130299" y="4693248"/>
                  </a:lnTo>
                  <a:lnTo>
                    <a:pt x="1092199" y="4684213"/>
                  </a:lnTo>
                  <a:lnTo>
                    <a:pt x="1041399" y="4675544"/>
                  </a:lnTo>
                  <a:lnTo>
                    <a:pt x="990599" y="4667243"/>
                  </a:lnTo>
                  <a:lnTo>
                    <a:pt x="952499" y="4659312"/>
                  </a:lnTo>
                  <a:lnTo>
                    <a:pt x="901699" y="4651752"/>
                  </a:lnTo>
                  <a:lnTo>
                    <a:pt x="850899" y="4644566"/>
                  </a:lnTo>
                  <a:lnTo>
                    <a:pt x="812799" y="4637754"/>
                  </a:lnTo>
                  <a:lnTo>
                    <a:pt x="761999" y="4631318"/>
                  </a:lnTo>
                  <a:lnTo>
                    <a:pt x="711199" y="4625260"/>
                  </a:lnTo>
                  <a:lnTo>
                    <a:pt x="673099" y="4619582"/>
                  </a:lnTo>
                  <a:lnTo>
                    <a:pt x="622299" y="4614284"/>
                  </a:lnTo>
                  <a:lnTo>
                    <a:pt x="571499" y="4609369"/>
                  </a:lnTo>
                  <a:lnTo>
                    <a:pt x="533399" y="4604838"/>
                  </a:lnTo>
                  <a:lnTo>
                    <a:pt x="482599" y="4600692"/>
                  </a:lnTo>
                  <a:lnTo>
                    <a:pt x="431799" y="4596934"/>
                  </a:lnTo>
                  <a:lnTo>
                    <a:pt x="380999" y="4593565"/>
                  </a:lnTo>
                  <a:lnTo>
                    <a:pt x="342899" y="4590586"/>
                  </a:lnTo>
                  <a:lnTo>
                    <a:pt x="292099" y="4588000"/>
                  </a:lnTo>
                  <a:lnTo>
                    <a:pt x="241299" y="4585806"/>
                  </a:lnTo>
                  <a:lnTo>
                    <a:pt x="190499" y="4584008"/>
                  </a:lnTo>
                  <a:lnTo>
                    <a:pt x="139699" y="4582607"/>
                  </a:lnTo>
                  <a:lnTo>
                    <a:pt x="101599" y="4581605"/>
                  </a:lnTo>
                  <a:lnTo>
                    <a:pt x="50799" y="4581002"/>
                  </a:lnTo>
                  <a:lnTo>
                    <a:pt x="0" y="4580800"/>
                  </a:lnTo>
                  <a:close/>
                </a:path>
              </a:pathLst>
            </a:custGeom>
            <a:solidFill>
              <a:srgbClr val="F08B3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64" name="Google Shape;364;p46"/>
            <p:cNvSpPr/>
            <p:nvPr/>
          </p:nvSpPr>
          <p:spPr>
            <a:xfrm>
              <a:off x="9949694" y="3822923"/>
              <a:ext cx="6540500" cy="6464300"/>
            </a:xfrm>
            <a:custGeom>
              <a:rect b="b" l="l" r="r" t="t"/>
              <a:pathLst>
                <a:path extrusionOk="0" h="6464300" w="6540500">
                  <a:moveTo>
                    <a:pt x="0" y="2918139"/>
                  </a:moveTo>
                  <a:lnTo>
                    <a:pt x="0" y="0"/>
                  </a:lnTo>
                  <a:lnTo>
                    <a:pt x="50799" y="219"/>
                  </a:lnTo>
                  <a:lnTo>
                    <a:pt x="101599" y="877"/>
                  </a:lnTo>
                  <a:lnTo>
                    <a:pt x="152399" y="1972"/>
                  </a:lnTo>
                  <a:lnTo>
                    <a:pt x="215899" y="3502"/>
                  </a:lnTo>
                  <a:lnTo>
                    <a:pt x="266699" y="5465"/>
                  </a:lnTo>
                  <a:lnTo>
                    <a:pt x="317499" y="7860"/>
                  </a:lnTo>
                  <a:lnTo>
                    <a:pt x="368299" y="10685"/>
                  </a:lnTo>
                  <a:lnTo>
                    <a:pt x="419099" y="13938"/>
                  </a:lnTo>
                  <a:lnTo>
                    <a:pt x="482599" y="17618"/>
                  </a:lnTo>
                  <a:lnTo>
                    <a:pt x="533399" y="21723"/>
                  </a:lnTo>
                  <a:lnTo>
                    <a:pt x="584199" y="26251"/>
                  </a:lnTo>
                  <a:lnTo>
                    <a:pt x="634999" y="31200"/>
                  </a:lnTo>
                  <a:lnTo>
                    <a:pt x="685799" y="36570"/>
                  </a:lnTo>
                  <a:lnTo>
                    <a:pt x="749299" y="42357"/>
                  </a:lnTo>
                  <a:lnTo>
                    <a:pt x="800099" y="48561"/>
                  </a:lnTo>
                  <a:lnTo>
                    <a:pt x="850899" y="55180"/>
                  </a:lnTo>
                  <a:lnTo>
                    <a:pt x="901699" y="62212"/>
                  </a:lnTo>
                  <a:lnTo>
                    <a:pt x="952499" y="69655"/>
                  </a:lnTo>
                  <a:lnTo>
                    <a:pt x="1003299" y="77508"/>
                  </a:lnTo>
                  <a:lnTo>
                    <a:pt x="1054099" y="85769"/>
                  </a:lnTo>
                  <a:lnTo>
                    <a:pt x="1104899" y="94437"/>
                  </a:lnTo>
                  <a:lnTo>
                    <a:pt x="1155699" y="103509"/>
                  </a:lnTo>
                  <a:lnTo>
                    <a:pt x="1206499" y="112984"/>
                  </a:lnTo>
                  <a:lnTo>
                    <a:pt x="1269999" y="122860"/>
                  </a:lnTo>
                  <a:lnTo>
                    <a:pt x="1320799" y="133136"/>
                  </a:lnTo>
                  <a:lnTo>
                    <a:pt x="1371599" y="143810"/>
                  </a:lnTo>
                  <a:lnTo>
                    <a:pt x="1422399" y="154881"/>
                  </a:lnTo>
                  <a:lnTo>
                    <a:pt x="1473199" y="166345"/>
                  </a:lnTo>
                  <a:lnTo>
                    <a:pt x="1523999" y="178203"/>
                  </a:lnTo>
                  <a:lnTo>
                    <a:pt x="1574799" y="190452"/>
                  </a:lnTo>
                  <a:lnTo>
                    <a:pt x="1625599" y="203090"/>
                  </a:lnTo>
                  <a:lnTo>
                    <a:pt x="1663699" y="216116"/>
                  </a:lnTo>
                  <a:lnTo>
                    <a:pt x="1714499" y="229529"/>
                  </a:lnTo>
                  <a:lnTo>
                    <a:pt x="1765299" y="243325"/>
                  </a:lnTo>
                  <a:lnTo>
                    <a:pt x="1816099" y="257505"/>
                  </a:lnTo>
                  <a:lnTo>
                    <a:pt x="1866899" y="272065"/>
                  </a:lnTo>
                  <a:lnTo>
                    <a:pt x="1917699" y="287005"/>
                  </a:lnTo>
                  <a:lnTo>
                    <a:pt x="1968499" y="302323"/>
                  </a:lnTo>
                  <a:lnTo>
                    <a:pt x="2019299" y="318016"/>
                  </a:lnTo>
                  <a:lnTo>
                    <a:pt x="2070099" y="334084"/>
                  </a:lnTo>
                  <a:lnTo>
                    <a:pt x="2108199" y="350525"/>
                  </a:lnTo>
                  <a:lnTo>
                    <a:pt x="2158999" y="367336"/>
                  </a:lnTo>
                  <a:lnTo>
                    <a:pt x="2209799" y="384517"/>
                  </a:lnTo>
                  <a:lnTo>
                    <a:pt x="2260599" y="402065"/>
                  </a:lnTo>
                  <a:lnTo>
                    <a:pt x="2311399" y="419980"/>
                  </a:lnTo>
                  <a:lnTo>
                    <a:pt x="2349499" y="438258"/>
                  </a:lnTo>
                  <a:lnTo>
                    <a:pt x="2400299" y="456899"/>
                  </a:lnTo>
                  <a:lnTo>
                    <a:pt x="2451099" y="475901"/>
                  </a:lnTo>
                  <a:lnTo>
                    <a:pt x="2501899" y="495261"/>
                  </a:lnTo>
                  <a:lnTo>
                    <a:pt x="2539999" y="514980"/>
                  </a:lnTo>
                  <a:lnTo>
                    <a:pt x="2590799" y="535054"/>
                  </a:lnTo>
                  <a:lnTo>
                    <a:pt x="2641599" y="555482"/>
                  </a:lnTo>
                  <a:lnTo>
                    <a:pt x="2679699" y="576263"/>
                  </a:lnTo>
                  <a:lnTo>
                    <a:pt x="2730499" y="597394"/>
                  </a:lnTo>
                  <a:lnTo>
                    <a:pt x="2781299" y="618874"/>
                  </a:lnTo>
                  <a:lnTo>
                    <a:pt x="2819399" y="640702"/>
                  </a:lnTo>
                  <a:lnTo>
                    <a:pt x="2870199" y="662875"/>
                  </a:lnTo>
                  <a:lnTo>
                    <a:pt x="2920999" y="685393"/>
                  </a:lnTo>
                  <a:lnTo>
                    <a:pt x="2959099" y="708252"/>
                  </a:lnTo>
                  <a:lnTo>
                    <a:pt x="3009899" y="731452"/>
                  </a:lnTo>
                  <a:lnTo>
                    <a:pt x="3047999" y="754991"/>
                  </a:lnTo>
                  <a:lnTo>
                    <a:pt x="3098799" y="778868"/>
                  </a:lnTo>
                  <a:lnTo>
                    <a:pt x="3136899" y="803079"/>
                  </a:lnTo>
                  <a:lnTo>
                    <a:pt x="3187699" y="827625"/>
                  </a:lnTo>
                  <a:lnTo>
                    <a:pt x="3225799" y="852503"/>
                  </a:lnTo>
                  <a:lnTo>
                    <a:pt x="3276599" y="877711"/>
                  </a:lnTo>
                  <a:lnTo>
                    <a:pt x="3314699" y="903248"/>
                  </a:lnTo>
                  <a:lnTo>
                    <a:pt x="3365499" y="929112"/>
                  </a:lnTo>
                  <a:lnTo>
                    <a:pt x="3403599" y="955302"/>
                  </a:lnTo>
                  <a:lnTo>
                    <a:pt x="3441699" y="981815"/>
                  </a:lnTo>
                  <a:lnTo>
                    <a:pt x="3492499" y="1008650"/>
                  </a:lnTo>
                  <a:lnTo>
                    <a:pt x="3530599" y="1035806"/>
                  </a:lnTo>
                  <a:lnTo>
                    <a:pt x="3568699" y="1063280"/>
                  </a:lnTo>
                  <a:lnTo>
                    <a:pt x="3619499" y="1091072"/>
                  </a:lnTo>
                  <a:lnTo>
                    <a:pt x="3657599" y="1119178"/>
                  </a:lnTo>
                  <a:lnTo>
                    <a:pt x="3695699" y="1147598"/>
                  </a:lnTo>
                  <a:lnTo>
                    <a:pt x="3746499" y="1176331"/>
                  </a:lnTo>
                  <a:lnTo>
                    <a:pt x="3784599" y="1205373"/>
                  </a:lnTo>
                  <a:lnTo>
                    <a:pt x="3822699" y="1234724"/>
                  </a:lnTo>
                  <a:lnTo>
                    <a:pt x="3860799" y="1264382"/>
                  </a:lnTo>
                  <a:lnTo>
                    <a:pt x="3898899" y="1294345"/>
                  </a:lnTo>
                  <a:lnTo>
                    <a:pt x="3949699" y="1324611"/>
                  </a:lnTo>
                  <a:lnTo>
                    <a:pt x="3987799" y="1355179"/>
                  </a:lnTo>
                  <a:lnTo>
                    <a:pt x="4025899" y="1386048"/>
                  </a:lnTo>
                  <a:lnTo>
                    <a:pt x="4063999" y="1417214"/>
                  </a:lnTo>
                  <a:lnTo>
                    <a:pt x="4102099" y="1448678"/>
                  </a:lnTo>
                  <a:lnTo>
                    <a:pt x="4140199" y="1480436"/>
                  </a:lnTo>
                  <a:lnTo>
                    <a:pt x="4178299" y="1512488"/>
                  </a:lnTo>
                  <a:lnTo>
                    <a:pt x="4216399" y="1544832"/>
                  </a:lnTo>
                  <a:lnTo>
                    <a:pt x="4254499" y="1577466"/>
                  </a:lnTo>
                  <a:lnTo>
                    <a:pt x="4292599" y="1610388"/>
                  </a:lnTo>
                  <a:lnTo>
                    <a:pt x="4368799" y="1677090"/>
                  </a:lnTo>
                  <a:lnTo>
                    <a:pt x="4444999" y="1744925"/>
                  </a:lnTo>
                  <a:lnTo>
                    <a:pt x="4521199" y="1813879"/>
                  </a:lnTo>
                  <a:lnTo>
                    <a:pt x="4597399" y="1883940"/>
                  </a:lnTo>
                  <a:lnTo>
                    <a:pt x="4622799" y="1919380"/>
                  </a:lnTo>
                  <a:lnTo>
                    <a:pt x="4660899" y="1955093"/>
                  </a:lnTo>
                  <a:lnTo>
                    <a:pt x="4737099" y="2027325"/>
                  </a:lnTo>
                  <a:lnTo>
                    <a:pt x="4762499" y="2063841"/>
                  </a:lnTo>
                  <a:lnTo>
                    <a:pt x="4838699" y="2137667"/>
                  </a:lnTo>
                  <a:lnTo>
                    <a:pt x="4864099" y="2174972"/>
                  </a:lnTo>
                  <a:lnTo>
                    <a:pt x="4940299" y="2250360"/>
                  </a:lnTo>
                  <a:lnTo>
                    <a:pt x="4965699" y="2288440"/>
                  </a:lnTo>
                  <a:lnTo>
                    <a:pt x="5003799" y="2326774"/>
                  </a:lnTo>
                  <a:lnTo>
                    <a:pt x="5029199" y="2365360"/>
                  </a:lnTo>
                  <a:lnTo>
                    <a:pt x="5067299" y="2404198"/>
                  </a:lnTo>
                  <a:lnTo>
                    <a:pt x="5092699" y="2443286"/>
                  </a:lnTo>
                  <a:lnTo>
                    <a:pt x="5130799" y="2482621"/>
                  </a:lnTo>
                  <a:lnTo>
                    <a:pt x="5156199" y="2522203"/>
                  </a:lnTo>
                  <a:lnTo>
                    <a:pt x="5194299" y="2562029"/>
                  </a:lnTo>
                  <a:lnTo>
                    <a:pt x="5219699" y="2602098"/>
                  </a:lnTo>
                  <a:lnTo>
                    <a:pt x="5257799" y="2642407"/>
                  </a:lnTo>
                  <a:lnTo>
                    <a:pt x="5308599" y="2723744"/>
                  </a:lnTo>
                  <a:lnTo>
                    <a:pt x="5346699" y="2764767"/>
                  </a:lnTo>
                  <a:lnTo>
                    <a:pt x="5422899" y="2889235"/>
                  </a:lnTo>
                  <a:lnTo>
                    <a:pt x="5460999" y="2931185"/>
                  </a:lnTo>
                  <a:lnTo>
                    <a:pt x="5537199" y="3058395"/>
                  </a:lnTo>
                  <a:lnTo>
                    <a:pt x="5689599" y="3318777"/>
                  </a:lnTo>
                  <a:lnTo>
                    <a:pt x="5867399" y="3632195"/>
                  </a:lnTo>
                  <a:lnTo>
                    <a:pt x="5880099" y="3677785"/>
                  </a:lnTo>
                  <a:lnTo>
                    <a:pt x="5956299" y="3815742"/>
                  </a:lnTo>
                  <a:lnTo>
                    <a:pt x="5968999" y="3862117"/>
                  </a:lnTo>
                  <a:lnTo>
                    <a:pt x="5994399" y="3908685"/>
                  </a:lnTo>
                  <a:lnTo>
                    <a:pt x="6007099" y="3955443"/>
                  </a:lnTo>
                  <a:lnTo>
                    <a:pt x="6057899" y="4049525"/>
                  </a:lnTo>
                  <a:lnTo>
                    <a:pt x="6070599" y="4096844"/>
                  </a:lnTo>
                  <a:lnTo>
                    <a:pt x="6095999" y="4144348"/>
                  </a:lnTo>
                  <a:lnTo>
                    <a:pt x="6121399" y="4239899"/>
                  </a:lnTo>
                  <a:lnTo>
                    <a:pt x="6146799" y="4287943"/>
                  </a:lnTo>
                  <a:lnTo>
                    <a:pt x="6159499" y="4336165"/>
                  </a:lnTo>
                  <a:lnTo>
                    <a:pt x="6184899" y="4384562"/>
                  </a:lnTo>
                  <a:lnTo>
                    <a:pt x="6210299" y="4481874"/>
                  </a:lnTo>
                  <a:lnTo>
                    <a:pt x="6235699" y="4530787"/>
                  </a:lnTo>
                  <a:lnTo>
                    <a:pt x="6311899" y="4827743"/>
                  </a:lnTo>
                  <a:lnTo>
                    <a:pt x="6337299" y="4877801"/>
                  </a:lnTo>
                  <a:lnTo>
                    <a:pt x="6375399" y="5028906"/>
                  </a:lnTo>
                  <a:lnTo>
                    <a:pt x="6375399" y="5079580"/>
                  </a:lnTo>
                  <a:lnTo>
                    <a:pt x="6438899" y="5335167"/>
                  </a:lnTo>
                  <a:lnTo>
                    <a:pt x="6438899" y="5386716"/>
                  </a:lnTo>
                  <a:lnTo>
                    <a:pt x="6464299" y="5490232"/>
                  </a:lnTo>
                  <a:lnTo>
                    <a:pt x="6464299" y="5542195"/>
                  </a:lnTo>
                  <a:lnTo>
                    <a:pt x="6489699" y="5646525"/>
                  </a:lnTo>
                  <a:lnTo>
                    <a:pt x="6489699" y="5698888"/>
                  </a:lnTo>
                  <a:lnTo>
                    <a:pt x="6502399" y="5751381"/>
                  </a:lnTo>
                  <a:lnTo>
                    <a:pt x="6502399" y="5804002"/>
                  </a:lnTo>
                  <a:lnTo>
                    <a:pt x="6515099" y="5856749"/>
                  </a:lnTo>
                  <a:lnTo>
                    <a:pt x="6515099" y="5962616"/>
                  </a:lnTo>
                  <a:lnTo>
                    <a:pt x="6527799" y="6015732"/>
                  </a:lnTo>
                  <a:lnTo>
                    <a:pt x="6527799" y="6122322"/>
                  </a:lnTo>
                  <a:lnTo>
                    <a:pt x="6540499" y="6175793"/>
                  </a:lnTo>
                  <a:lnTo>
                    <a:pt x="6540499" y="6464076"/>
                  </a:lnTo>
                  <a:lnTo>
                    <a:pt x="3632199" y="6464076"/>
                  </a:lnTo>
                  <a:lnTo>
                    <a:pt x="3632199" y="6408173"/>
                  </a:lnTo>
                  <a:lnTo>
                    <a:pt x="3619499" y="6360146"/>
                  </a:lnTo>
                  <a:lnTo>
                    <a:pt x="3619499" y="6217065"/>
                  </a:lnTo>
                  <a:lnTo>
                    <a:pt x="3606799" y="6169718"/>
                  </a:lnTo>
                  <a:lnTo>
                    <a:pt x="3606799" y="6122550"/>
                  </a:lnTo>
                  <a:lnTo>
                    <a:pt x="3594099" y="6075566"/>
                  </a:lnTo>
                  <a:lnTo>
                    <a:pt x="3594099" y="6028770"/>
                  </a:lnTo>
                  <a:lnTo>
                    <a:pt x="3581399" y="5982165"/>
                  </a:lnTo>
                  <a:lnTo>
                    <a:pt x="3581399" y="5935755"/>
                  </a:lnTo>
                  <a:lnTo>
                    <a:pt x="3555999" y="5843538"/>
                  </a:lnTo>
                  <a:lnTo>
                    <a:pt x="3555999" y="5797739"/>
                  </a:lnTo>
                  <a:lnTo>
                    <a:pt x="3416299" y="5308740"/>
                  </a:lnTo>
                  <a:lnTo>
                    <a:pt x="3390899" y="5265733"/>
                  </a:lnTo>
                  <a:lnTo>
                    <a:pt x="3365499" y="5180497"/>
                  </a:lnTo>
                  <a:lnTo>
                    <a:pt x="3340099" y="5138276"/>
                  </a:lnTo>
                  <a:lnTo>
                    <a:pt x="3327399" y="5096326"/>
                  </a:lnTo>
                  <a:lnTo>
                    <a:pt x="3301999" y="5054649"/>
                  </a:lnTo>
                  <a:lnTo>
                    <a:pt x="3289299" y="5013250"/>
                  </a:lnTo>
                  <a:lnTo>
                    <a:pt x="3263899" y="4972133"/>
                  </a:lnTo>
                  <a:lnTo>
                    <a:pt x="3251199" y="4931302"/>
                  </a:lnTo>
                  <a:lnTo>
                    <a:pt x="3225799" y="4890760"/>
                  </a:lnTo>
                  <a:lnTo>
                    <a:pt x="3213099" y="4850512"/>
                  </a:lnTo>
                  <a:lnTo>
                    <a:pt x="3136899" y="4731568"/>
                  </a:lnTo>
                  <a:lnTo>
                    <a:pt x="3111499" y="4692533"/>
                  </a:lnTo>
                  <a:lnTo>
                    <a:pt x="3098799" y="4653812"/>
                  </a:lnTo>
                  <a:lnTo>
                    <a:pt x="3022599" y="4539565"/>
                  </a:lnTo>
                  <a:lnTo>
                    <a:pt x="2946399" y="4428279"/>
                  </a:lnTo>
                  <a:lnTo>
                    <a:pt x="2895599" y="4355785"/>
                  </a:lnTo>
                  <a:lnTo>
                    <a:pt x="2857499" y="4320059"/>
                  </a:lnTo>
                  <a:lnTo>
                    <a:pt x="2806699" y="4249668"/>
                  </a:lnTo>
                  <a:lnTo>
                    <a:pt x="2781299" y="4215011"/>
                  </a:lnTo>
                  <a:lnTo>
                    <a:pt x="2743199" y="4180718"/>
                  </a:lnTo>
                  <a:lnTo>
                    <a:pt x="2692399" y="4113241"/>
                  </a:lnTo>
                  <a:lnTo>
                    <a:pt x="2654299" y="4080064"/>
                  </a:lnTo>
                  <a:lnTo>
                    <a:pt x="2628899" y="4047267"/>
                  </a:lnTo>
                  <a:lnTo>
                    <a:pt x="2590799" y="4014855"/>
                  </a:lnTo>
                  <a:lnTo>
                    <a:pt x="2565399" y="3982829"/>
                  </a:lnTo>
                  <a:lnTo>
                    <a:pt x="2527299" y="3951196"/>
                  </a:lnTo>
                  <a:lnTo>
                    <a:pt x="2501899" y="3919958"/>
                  </a:lnTo>
                  <a:lnTo>
                    <a:pt x="2463799" y="3889120"/>
                  </a:lnTo>
                  <a:lnTo>
                    <a:pt x="2438399" y="3858685"/>
                  </a:lnTo>
                  <a:lnTo>
                    <a:pt x="2400299" y="3828658"/>
                  </a:lnTo>
                  <a:lnTo>
                    <a:pt x="2362199" y="3799042"/>
                  </a:lnTo>
                  <a:lnTo>
                    <a:pt x="2336799" y="3769841"/>
                  </a:lnTo>
                  <a:lnTo>
                    <a:pt x="2298699" y="3741059"/>
                  </a:lnTo>
                  <a:lnTo>
                    <a:pt x="2260599" y="3712701"/>
                  </a:lnTo>
                  <a:lnTo>
                    <a:pt x="2222499" y="3684769"/>
                  </a:lnTo>
                  <a:lnTo>
                    <a:pt x="2197099" y="3657269"/>
                  </a:lnTo>
                  <a:lnTo>
                    <a:pt x="2158999" y="3630203"/>
                  </a:lnTo>
                  <a:lnTo>
                    <a:pt x="2120899" y="3603576"/>
                  </a:lnTo>
                  <a:lnTo>
                    <a:pt x="2082799" y="3577392"/>
                  </a:lnTo>
                  <a:lnTo>
                    <a:pt x="2044699" y="3551655"/>
                  </a:lnTo>
                  <a:lnTo>
                    <a:pt x="2006599" y="3526368"/>
                  </a:lnTo>
                  <a:lnTo>
                    <a:pt x="1968499" y="3501535"/>
                  </a:lnTo>
                  <a:lnTo>
                    <a:pt x="1930399" y="3477161"/>
                  </a:lnTo>
                  <a:lnTo>
                    <a:pt x="1892299" y="3453250"/>
                  </a:lnTo>
                  <a:lnTo>
                    <a:pt x="1854199" y="3429804"/>
                  </a:lnTo>
                  <a:lnTo>
                    <a:pt x="1816099" y="3406829"/>
                  </a:lnTo>
                  <a:lnTo>
                    <a:pt x="1777999" y="3384328"/>
                  </a:lnTo>
                  <a:lnTo>
                    <a:pt x="1739899" y="3362305"/>
                  </a:lnTo>
                  <a:lnTo>
                    <a:pt x="1701799" y="3340764"/>
                  </a:lnTo>
                  <a:lnTo>
                    <a:pt x="1650999" y="3319709"/>
                  </a:lnTo>
                  <a:lnTo>
                    <a:pt x="1612899" y="3299144"/>
                  </a:lnTo>
                  <a:lnTo>
                    <a:pt x="1574799" y="3279072"/>
                  </a:lnTo>
                  <a:lnTo>
                    <a:pt x="1536699" y="3259498"/>
                  </a:lnTo>
                  <a:lnTo>
                    <a:pt x="1498599" y="3240426"/>
                  </a:lnTo>
                  <a:lnTo>
                    <a:pt x="1447799" y="3221860"/>
                  </a:lnTo>
                  <a:lnTo>
                    <a:pt x="1409699" y="3203802"/>
                  </a:lnTo>
                  <a:lnTo>
                    <a:pt x="1371599" y="3186259"/>
                  </a:lnTo>
                  <a:lnTo>
                    <a:pt x="1320799" y="3169232"/>
                  </a:lnTo>
                  <a:lnTo>
                    <a:pt x="1282699" y="3152727"/>
                  </a:lnTo>
                  <a:lnTo>
                    <a:pt x="1244599" y="3136747"/>
                  </a:lnTo>
                  <a:lnTo>
                    <a:pt x="1193799" y="3121296"/>
                  </a:lnTo>
                  <a:lnTo>
                    <a:pt x="1155699" y="3106378"/>
                  </a:lnTo>
                  <a:lnTo>
                    <a:pt x="1104899" y="3091997"/>
                  </a:lnTo>
                  <a:lnTo>
                    <a:pt x="1066799" y="3078157"/>
                  </a:lnTo>
                  <a:lnTo>
                    <a:pt x="1015999" y="3064861"/>
                  </a:lnTo>
                  <a:lnTo>
                    <a:pt x="977899" y="3052114"/>
                  </a:lnTo>
                  <a:lnTo>
                    <a:pt x="927099" y="3039920"/>
                  </a:lnTo>
                  <a:lnTo>
                    <a:pt x="888999" y="3028283"/>
                  </a:lnTo>
                  <a:lnTo>
                    <a:pt x="838199" y="3017206"/>
                  </a:lnTo>
                  <a:lnTo>
                    <a:pt x="800099" y="3006693"/>
                  </a:lnTo>
                  <a:lnTo>
                    <a:pt x="749299" y="2996749"/>
                  </a:lnTo>
                  <a:lnTo>
                    <a:pt x="698499" y="2987377"/>
                  </a:lnTo>
                  <a:lnTo>
                    <a:pt x="660399" y="2978581"/>
                  </a:lnTo>
                  <a:lnTo>
                    <a:pt x="609599" y="2970366"/>
                  </a:lnTo>
                  <a:lnTo>
                    <a:pt x="571499" y="2962734"/>
                  </a:lnTo>
                  <a:lnTo>
                    <a:pt x="520699" y="2955691"/>
                  </a:lnTo>
                  <a:lnTo>
                    <a:pt x="469899" y="2949239"/>
                  </a:lnTo>
                  <a:lnTo>
                    <a:pt x="419099" y="2943383"/>
                  </a:lnTo>
                  <a:lnTo>
                    <a:pt x="380999" y="2938127"/>
                  </a:lnTo>
                  <a:lnTo>
                    <a:pt x="330199" y="2933474"/>
                  </a:lnTo>
                  <a:lnTo>
                    <a:pt x="279399" y="2929429"/>
                  </a:lnTo>
                  <a:lnTo>
                    <a:pt x="241299" y="2925996"/>
                  </a:lnTo>
                  <a:lnTo>
                    <a:pt x="190499" y="2923178"/>
                  </a:lnTo>
                  <a:lnTo>
                    <a:pt x="139699" y="2920979"/>
                  </a:lnTo>
                  <a:lnTo>
                    <a:pt x="88899" y="2919404"/>
                  </a:lnTo>
                  <a:lnTo>
                    <a:pt x="38099" y="2918456"/>
                  </a:lnTo>
                  <a:lnTo>
                    <a:pt x="0" y="2918139"/>
                  </a:lnTo>
                  <a:close/>
                </a:path>
              </a:pathLst>
            </a:custGeom>
            <a:solidFill>
              <a:srgbClr val="FFDE2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365" name="Google Shape;365;p46"/>
          <p:cNvSpPr txBox="1"/>
          <p:nvPr>
            <p:ph type="title"/>
          </p:nvPr>
        </p:nvSpPr>
        <p:spPr>
          <a:xfrm>
            <a:off x="1078525" y="4398413"/>
            <a:ext cx="7222500" cy="1490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9600">
                <a:solidFill>
                  <a:srgbClr val="262626"/>
                </a:solidFill>
                <a:latin typeface="Georgia"/>
                <a:ea typeface="Georgia"/>
                <a:cs typeface="Georgia"/>
                <a:sym typeface="Georgia"/>
              </a:rPr>
              <a:t>Thank you!</a:t>
            </a:r>
            <a:endParaRPr sz="9600">
              <a:solidFill>
                <a:srgbClr val="262626"/>
              </a:solidFill>
              <a:latin typeface="Georgia"/>
              <a:ea typeface="Georgia"/>
              <a:cs typeface="Georgia"/>
              <a:sym typeface="Georgia"/>
            </a:endParaRPr>
          </a:p>
        </p:txBody>
      </p:sp>
      <p:sp>
        <p:nvSpPr>
          <p:cNvPr id="366" name="Google Shape;366;p46"/>
          <p:cNvSpPr/>
          <p:nvPr/>
        </p:nvSpPr>
        <p:spPr>
          <a:xfrm>
            <a:off x="0" y="5"/>
            <a:ext cx="1685924" cy="163829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5039487" y="386067"/>
            <a:ext cx="8209800" cy="759000"/>
          </a:xfrm>
          <a:prstGeom prst="rect">
            <a:avLst/>
          </a:prstGeom>
          <a:noFill/>
          <a:ln>
            <a:noFill/>
          </a:ln>
        </p:spPr>
        <p:txBody>
          <a:bodyPr anchorCtr="0" anchor="t" bIns="0" lIns="0" spcFirstLastPara="1" rIns="0" wrap="square" tIns="20000">
            <a:spAutoFit/>
          </a:bodyPr>
          <a:lstStyle/>
          <a:p>
            <a:pPr indent="0" lvl="0" marL="25400" rtl="0" algn="ctr">
              <a:lnSpc>
                <a:spcPct val="100000"/>
              </a:lnSpc>
              <a:spcBef>
                <a:spcPts val="0"/>
              </a:spcBef>
              <a:spcAft>
                <a:spcPts val="0"/>
              </a:spcAft>
              <a:buNone/>
            </a:pPr>
            <a:r>
              <a:rPr lang="en-US"/>
              <a:t>Git</a:t>
            </a:r>
            <a:endParaRPr/>
          </a:p>
        </p:txBody>
      </p:sp>
      <p:sp>
        <p:nvSpPr>
          <p:cNvPr id="110" name="Google Shape;110;p19"/>
          <p:cNvSpPr txBox="1"/>
          <p:nvPr>
            <p:ph idx="11" type="ftr"/>
          </p:nvPr>
        </p:nvSpPr>
        <p:spPr>
          <a:xfrm>
            <a:off x="24934543" y="15125202"/>
            <a:ext cx="2323500" cy="138600"/>
          </a:xfrm>
          <a:prstGeom prst="rect">
            <a:avLst/>
          </a:prstGeom>
          <a:noFill/>
          <a:ln>
            <a:noFill/>
          </a:ln>
        </p:spPr>
        <p:txBody>
          <a:bodyPr anchorCtr="0" anchor="t" bIns="0" lIns="0" spcFirstLastPara="1" rIns="0" wrap="square" tIns="0">
            <a:spAutoFit/>
          </a:bodyPr>
          <a:lstStyle/>
          <a:p>
            <a:pPr indent="0" lvl="0" marL="25400" rtl="0" algn="l">
              <a:lnSpc>
                <a:spcPct val="111666"/>
              </a:lnSpc>
              <a:spcBef>
                <a:spcPts val="0"/>
              </a:spcBef>
              <a:spcAft>
                <a:spcPts val="0"/>
              </a:spcAft>
              <a:buNone/>
            </a:pPr>
            <a:r>
              <a:rPr lang="en-US"/>
              <a:t>*Copyright Maven Analytics, LLC</a:t>
            </a:r>
            <a:endParaRPr/>
          </a:p>
        </p:txBody>
      </p:sp>
      <p:pic>
        <p:nvPicPr>
          <p:cNvPr id="111" name="Google Shape;111;p19"/>
          <p:cNvPicPr preferRelativeResize="0"/>
          <p:nvPr/>
        </p:nvPicPr>
        <p:blipFill>
          <a:blip r:embed="rId3">
            <a:alphaModFix/>
          </a:blip>
          <a:stretch>
            <a:fillRect/>
          </a:stretch>
        </p:blipFill>
        <p:spPr>
          <a:xfrm>
            <a:off x="152400" y="1707075"/>
            <a:ext cx="3429000" cy="1983288"/>
          </a:xfrm>
          <a:prstGeom prst="rect">
            <a:avLst/>
          </a:prstGeom>
          <a:noFill/>
          <a:ln>
            <a:noFill/>
          </a:ln>
        </p:spPr>
      </p:pic>
      <p:sp>
        <p:nvSpPr>
          <p:cNvPr id="112" name="Google Shape;112;p19"/>
          <p:cNvSpPr txBox="1"/>
          <p:nvPr/>
        </p:nvSpPr>
        <p:spPr>
          <a:xfrm>
            <a:off x="3168425" y="1439725"/>
            <a:ext cx="14914500" cy="325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000">
                <a:solidFill>
                  <a:srgbClr val="262626"/>
                </a:solidFill>
                <a:latin typeface="Georgia"/>
                <a:ea typeface="Georgia"/>
                <a:cs typeface="Georgia"/>
                <a:sym typeface="Georgia"/>
              </a:rPr>
              <a:t>Git adalah </a:t>
            </a:r>
            <a:r>
              <a:rPr i="1" lang="en-US" sz="4000">
                <a:solidFill>
                  <a:srgbClr val="262626"/>
                </a:solidFill>
                <a:latin typeface="Georgia"/>
                <a:ea typeface="Georgia"/>
                <a:cs typeface="Georgia"/>
                <a:sym typeface="Georgia"/>
              </a:rPr>
              <a:t>System Control Version</a:t>
            </a:r>
            <a:r>
              <a:rPr lang="en-US" sz="4000">
                <a:solidFill>
                  <a:srgbClr val="262626"/>
                </a:solidFill>
                <a:latin typeface="Georgia"/>
                <a:ea typeface="Georgia"/>
                <a:cs typeface="Georgia"/>
                <a:sym typeface="Georgia"/>
              </a:rPr>
              <a:t>  yang dirancang untuk mengelola perubahan dalam suatu proyek secara efisien.</a:t>
            </a:r>
            <a:endParaRPr sz="4000">
              <a:solidFill>
                <a:srgbClr val="262626"/>
              </a:solidFill>
              <a:latin typeface="Georgia"/>
              <a:ea typeface="Georgia"/>
              <a:cs typeface="Georgia"/>
              <a:sym typeface="Georgia"/>
            </a:endParaRPr>
          </a:p>
          <a:p>
            <a:pPr indent="0" lvl="0" marL="0" rtl="0" algn="l">
              <a:spcBef>
                <a:spcPts val="0"/>
              </a:spcBef>
              <a:spcAft>
                <a:spcPts val="0"/>
              </a:spcAft>
              <a:buNone/>
            </a:pPr>
            <a:r>
              <a:t/>
            </a:r>
            <a:endParaRPr sz="4000">
              <a:solidFill>
                <a:srgbClr val="262626"/>
              </a:solidFill>
              <a:latin typeface="Georgia"/>
              <a:ea typeface="Georgia"/>
              <a:cs typeface="Georgia"/>
              <a:sym typeface="Georgia"/>
            </a:endParaRPr>
          </a:p>
          <a:p>
            <a:pPr indent="0" lvl="0" marL="0" rtl="0" algn="l">
              <a:spcBef>
                <a:spcPts val="0"/>
              </a:spcBef>
              <a:spcAft>
                <a:spcPts val="0"/>
              </a:spcAft>
              <a:buNone/>
            </a:pPr>
            <a:r>
              <a:rPr lang="en-US" sz="4000">
                <a:solidFill>
                  <a:srgbClr val="262626"/>
                </a:solidFill>
                <a:latin typeface="Georgia"/>
                <a:ea typeface="Georgia"/>
                <a:cs typeface="Georgia"/>
                <a:sym typeface="Georgia"/>
              </a:rPr>
              <a:t>Git juga berfungsi sebagai media komunikasi antara tim dalam mengolah </a:t>
            </a:r>
            <a:r>
              <a:rPr i="1" lang="en-US" sz="4000">
                <a:solidFill>
                  <a:srgbClr val="262626"/>
                </a:solidFill>
                <a:latin typeface="Georgia"/>
                <a:ea typeface="Georgia"/>
                <a:cs typeface="Georgia"/>
                <a:sym typeface="Georgia"/>
              </a:rPr>
              <a:t>code </a:t>
            </a:r>
            <a:r>
              <a:rPr lang="en-US" sz="4000">
                <a:solidFill>
                  <a:srgbClr val="262626"/>
                </a:solidFill>
                <a:latin typeface="Georgia"/>
                <a:ea typeface="Georgia"/>
                <a:cs typeface="Georgia"/>
                <a:sym typeface="Georgia"/>
              </a:rPr>
              <a:t>atau </a:t>
            </a:r>
            <a:r>
              <a:rPr i="1" lang="en-US" sz="4000">
                <a:solidFill>
                  <a:srgbClr val="262626"/>
                </a:solidFill>
                <a:latin typeface="Georgia"/>
                <a:ea typeface="Georgia"/>
                <a:cs typeface="Georgia"/>
                <a:sym typeface="Georgia"/>
              </a:rPr>
              <a:t>versioning code</a:t>
            </a:r>
            <a:endParaRPr i="1" sz="4000">
              <a:solidFill>
                <a:srgbClr val="262626"/>
              </a:solidFill>
              <a:latin typeface="Georgia"/>
              <a:ea typeface="Georgia"/>
              <a:cs typeface="Georgia"/>
              <a:sym typeface="Georgia"/>
            </a:endParaRPr>
          </a:p>
        </p:txBody>
      </p:sp>
      <p:pic>
        <p:nvPicPr>
          <p:cNvPr id="113" name="Google Shape;113;p19"/>
          <p:cNvPicPr preferRelativeResize="0"/>
          <p:nvPr/>
        </p:nvPicPr>
        <p:blipFill>
          <a:blip r:embed="rId4">
            <a:alphaModFix/>
          </a:blip>
          <a:stretch>
            <a:fillRect/>
          </a:stretch>
        </p:blipFill>
        <p:spPr>
          <a:xfrm>
            <a:off x="152400" y="4986100"/>
            <a:ext cx="8769249" cy="5172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5039487" y="386067"/>
            <a:ext cx="8209800" cy="759000"/>
          </a:xfrm>
          <a:prstGeom prst="rect">
            <a:avLst/>
          </a:prstGeom>
          <a:noFill/>
          <a:ln>
            <a:noFill/>
          </a:ln>
        </p:spPr>
        <p:txBody>
          <a:bodyPr anchorCtr="0" anchor="t" bIns="0" lIns="0" spcFirstLastPara="1" rIns="0" wrap="square" tIns="20000">
            <a:spAutoFit/>
          </a:bodyPr>
          <a:lstStyle/>
          <a:p>
            <a:pPr indent="0" lvl="0" marL="25400" rtl="0" algn="ctr">
              <a:lnSpc>
                <a:spcPct val="100000"/>
              </a:lnSpc>
              <a:spcBef>
                <a:spcPts val="0"/>
              </a:spcBef>
              <a:spcAft>
                <a:spcPts val="0"/>
              </a:spcAft>
              <a:buNone/>
            </a:pPr>
            <a:r>
              <a:rPr lang="en-US"/>
              <a:t>Github</a:t>
            </a:r>
            <a:endParaRPr/>
          </a:p>
        </p:txBody>
      </p:sp>
      <p:sp>
        <p:nvSpPr>
          <p:cNvPr id="119" name="Google Shape;119;p20"/>
          <p:cNvSpPr txBox="1"/>
          <p:nvPr>
            <p:ph idx="11" type="ftr"/>
          </p:nvPr>
        </p:nvSpPr>
        <p:spPr>
          <a:xfrm>
            <a:off x="24934543" y="15125202"/>
            <a:ext cx="2323500" cy="138600"/>
          </a:xfrm>
          <a:prstGeom prst="rect">
            <a:avLst/>
          </a:prstGeom>
          <a:noFill/>
          <a:ln>
            <a:noFill/>
          </a:ln>
        </p:spPr>
        <p:txBody>
          <a:bodyPr anchorCtr="0" anchor="t" bIns="0" lIns="0" spcFirstLastPara="1" rIns="0" wrap="square" tIns="0">
            <a:spAutoFit/>
          </a:bodyPr>
          <a:lstStyle/>
          <a:p>
            <a:pPr indent="0" lvl="0" marL="25400" rtl="0" algn="l">
              <a:lnSpc>
                <a:spcPct val="111666"/>
              </a:lnSpc>
              <a:spcBef>
                <a:spcPts val="0"/>
              </a:spcBef>
              <a:spcAft>
                <a:spcPts val="0"/>
              </a:spcAft>
              <a:buNone/>
            </a:pPr>
            <a:r>
              <a:rPr lang="en-US"/>
              <a:t>*Copyright Maven Analytics, LLC</a:t>
            </a:r>
            <a:endParaRPr/>
          </a:p>
        </p:txBody>
      </p:sp>
      <p:pic>
        <p:nvPicPr>
          <p:cNvPr id="120" name="Google Shape;120;p20"/>
          <p:cNvPicPr preferRelativeResize="0"/>
          <p:nvPr/>
        </p:nvPicPr>
        <p:blipFill>
          <a:blip r:embed="rId3">
            <a:alphaModFix/>
          </a:blip>
          <a:stretch>
            <a:fillRect/>
          </a:stretch>
        </p:blipFill>
        <p:spPr>
          <a:xfrm>
            <a:off x="281425" y="2471862"/>
            <a:ext cx="4200275" cy="4200275"/>
          </a:xfrm>
          <a:prstGeom prst="rect">
            <a:avLst/>
          </a:prstGeom>
          <a:noFill/>
          <a:ln>
            <a:noFill/>
          </a:ln>
        </p:spPr>
      </p:pic>
      <p:sp>
        <p:nvSpPr>
          <p:cNvPr id="121" name="Google Shape;121;p20"/>
          <p:cNvSpPr txBox="1"/>
          <p:nvPr/>
        </p:nvSpPr>
        <p:spPr>
          <a:xfrm>
            <a:off x="4731600" y="2034150"/>
            <a:ext cx="13556400" cy="507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6600">
                <a:solidFill>
                  <a:srgbClr val="262626"/>
                </a:solidFill>
                <a:latin typeface="Georgia"/>
                <a:ea typeface="Georgia"/>
                <a:cs typeface="Georgia"/>
                <a:sym typeface="Georgia"/>
              </a:rPr>
              <a:t>Github adalah sebuah website yang menyediakan jasa penyimpanan server untuk git repository.</a:t>
            </a:r>
            <a:endParaRPr i="1" sz="6600">
              <a:solidFill>
                <a:srgbClr val="262626"/>
              </a:solidFill>
              <a:latin typeface="Georgia"/>
              <a:ea typeface="Georgia"/>
              <a:cs typeface="Georgia"/>
              <a:sym typeface="Georgia"/>
            </a:endParaRPr>
          </a:p>
        </p:txBody>
      </p:sp>
      <p:sp>
        <p:nvSpPr>
          <p:cNvPr id="122" name="Google Shape;122;p20"/>
          <p:cNvSpPr txBox="1"/>
          <p:nvPr/>
        </p:nvSpPr>
        <p:spPr>
          <a:xfrm>
            <a:off x="531300" y="1712850"/>
            <a:ext cx="4200300" cy="759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3600">
                <a:solidFill>
                  <a:schemeClr val="dk2"/>
                </a:solidFill>
              </a:rPr>
              <a:t>tools</a:t>
            </a:r>
            <a:endParaRPr sz="36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5039487" y="386067"/>
            <a:ext cx="8209800" cy="1497900"/>
          </a:xfrm>
          <a:prstGeom prst="rect">
            <a:avLst/>
          </a:prstGeom>
          <a:noFill/>
          <a:ln>
            <a:noFill/>
          </a:ln>
        </p:spPr>
        <p:txBody>
          <a:bodyPr anchorCtr="0" anchor="t" bIns="0" lIns="0" spcFirstLastPara="1" rIns="0" wrap="square" tIns="20000">
            <a:spAutoFit/>
          </a:bodyPr>
          <a:lstStyle/>
          <a:p>
            <a:pPr indent="0" lvl="0" marL="25400" rtl="0" algn="ctr">
              <a:lnSpc>
                <a:spcPct val="100000"/>
              </a:lnSpc>
              <a:spcBef>
                <a:spcPts val="0"/>
              </a:spcBef>
              <a:spcAft>
                <a:spcPts val="0"/>
              </a:spcAft>
              <a:buNone/>
            </a:pPr>
            <a:r>
              <a:rPr lang="en-US"/>
              <a:t>Cara Mendaftar Github</a:t>
            </a:r>
            <a:endParaRPr/>
          </a:p>
          <a:p>
            <a:pPr indent="0" lvl="0" marL="25400" rtl="0" algn="ctr">
              <a:lnSpc>
                <a:spcPct val="100000"/>
              </a:lnSpc>
              <a:spcBef>
                <a:spcPts val="0"/>
              </a:spcBef>
              <a:spcAft>
                <a:spcPts val="0"/>
              </a:spcAft>
              <a:buNone/>
            </a:pPr>
            <a:r>
              <a:rPr lang="en-US"/>
              <a:t>Step 1</a:t>
            </a:r>
            <a:endParaRPr/>
          </a:p>
        </p:txBody>
      </p:sp>
      <p:sp>
        <p:nvSpPr>
          <p:cNvPr id="128" name="Google Shape;128;p21"/>
          <p:cNvSpPr txBox="1"/>
          <p:nvPr>
            <p:ph idx="11" type="ftr"/>
          </p:nvPr>
        </p:nvSpPr>
        <p:spPr>
          <a:xfrm>
            <a:off x="24934543" y="15125202"/>
            <a:ext cx="2323500" cy="138600"/>
          </a:xfrm>
          <a:prstGeom prst="rect">
            <a:avLst/>
          </a:prstGeom>
          <a:noFill/>
          <a:ln>
            <a:noFill/>
          </a:ln>
        </p:spPr>
        <p:txBody>
          <a:bodyPr anchorCtr="0" anchor="t" bIns="0" lIns="0" spcFirstLastPara="1" rIns="0" wrap="square" tIns="0">
            <a:spAutoFit/>
          </a:bodyPr>
          <a:lstStyle/>
          <a:p>
            <a:pPr indent="0" lvl="0" marL="25400" rtl="0" algn="l">
              <a:lnSpc>
                <a:spcPct val="111666"/>
              </a:lnSpc>
              <a:spcBef>
                <a:spcPts val="0"/>
              </a:spcBef>
              <a:spcAft>
                <a:spcPts val="0"/>
              </a:spcAft>
              <a:buNone/>
            </a:pPr>
            <a:r>
              <a:rPr lang="en-US"/>
              <a:t>*Copyright Maven Analytics, LLC</a:t>
            </a:r>
            <a:endParaRPr/>
          </a:p>
        </p:txBody>
      </p:sp>
      <p:sp>
        <p:nvSpPr>
          <p:cNvPr id="129" name="Google Shape;129;p21"/>
          <p:cNvSpPr txBox="1"/>
          <p:nvPr/>
        </p:nvSpPr>
        <p:spPr>
          <a:xfrm>
            <a:off x="354375" y="1865625"/>
            <a:ext cx="9630300" cy="106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600">
                <a:solidFill>
                  <a:schemeClr val="dk2"/>
                </a:solidFill>
              </a:rPr>
              <a:t>Akses Link : </a:t>
            </a:r>
            <a:r>
              <a:rPr b="1" lang="en-US" sz="3600">
                <a:solidFill>
                  <a:schemeClr val="dk2"/>
                </a:solidFill>
              </a:rPr>
              <a:t>https://github.com/</a:t>
            </a:r>
            <a:endParaRPr b="1" sz="3600">
              <a:solidFill>
                <a:schemeClr val="dk2"/>
              </a:solidFill>
            </a:endParaRPr>
          </a:p>
        </p:txBody>
      </p:sp>
      <p:pic>
        <p:nvPicPr>
          <p:cNvPr id="130" name="Google Shape;130;p21"/>
          <p:cNvPicPr preferRelativeResize="0"/>
          <p:nvPr/>
        </p:nvPicPr>
        <p:blipFill>
          <a:blip r:embed="rId3">
            <a:alphaModFix/>
          </a:blip>
          <a:stretch>
            <a:fillRect/>
          </a:stretch>
        </p:blipFill>
        <p:spPr>
          <a:xfrm>
            <a:off x="214925" y="3174800"/>
            <a:ext cx="17230428" cy="5552775"/>
          </a:xfrm>
          <a:prstGeom prst="rect">
            <a:avLst/>
          </a:prstGeom>
          <a:noFill/>
          <a:ln>
            <a:noFill/>
          </a:ln>
        </p:spPr>
      </p:pic>
      <p:sp>
        <p:nvSpPr>
          <p:cNvPr id="131" name="Google Shape;131;p21"/>
          <p:cNvSpPr/>
          <p:nvPr/>
        </p:nvSpPr>
        <p:spPr>
          <a:xfrm>
            <a:off x="16550925" y="3147600"/>
            <a:ext cx="894300" cy="8442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2" name="Google Shape;132;p21"/>
          <p:cNvSpPr txBox="1"/>
          <p:nvPr/>
        </p:nvSpPr>
        <p:spPr>
          <a:xfrm>
            <a:off x="354375" y="8973550"/>
            <a:ext cx="9630300" cy="106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600">
                <a:solidFill>
                  <a:schemeClr val="dk2"/>
                </a:solidFill>
              </a:rPr>
              <a:t>Kemudian pilih sign up</a:t>
            </a:r>
            <a:endParaRPr b="1" sz="36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5039487" y="386067"/>
            <a:ext cx="8209800" cy="1497900"/>
          </a:xfrm>
          <a:prstGeom prst="rect">
            <a:avLst/>
          </a:prstGeom>
          <a:noFill/>
          <a:ln>
            <a:noFill/>
          </a:ln>
        </p:spPr>
        <p:txBody>
          <a:bodyPr anchorCtr="0" anchor="t" bIns="0" lIns="0" spcFirstLastPara="1" rIns="0" wrap="square" tIns="20000">
            <a:spAutoFit/>
          </a:bodyPr>
          <a:lstStyle/>
          <a:p>
            <a:pPr indent="0" lvl="0" marL="25400" rtl="0" algn="ctr">
              <a:lnSpc>
                <a:spcPct val="100000"/>
              </a:lnSpc>
              <a:spcBef>
                <a:spcPts val="0"/>
              </a:spcBef>
              <a:spcAft>
                <a:spcPts val="0"/>
              </a:spcAft>
              <a:buNone/>
            </a:pPr>
            <a:r>
              <a:rPr lang="en-US"/>
              <a:t>Cara Mendaftar Github</a:t>
            </a:r>
            <a:endParaRPr/>
          </a:p>
          <a:p>
            <a:pPr indent="0" lvl="0" marL="25400" rtl="0" algn="ctr">
              <a:lnSpc>
                <a:spcPct val="100000"/>
              </a:lnSpc>
              <a:spcBef>
                <a:spcPts val="0"/>
              </a:spcBef>
              <a:spcAft>
                <a:spcPts val="0"/>
              </a:spcAft>
              <a:buNone/>
            </a:pPr>
            <a:r>
              <a:rPr lang="en-US"/>
              <a:t>Step 2</a:t>
            </a:r>
            <a:endParaRPr/>
          </a:p>
        </p:txBody>
      </p:sp>
      <p:sp>
        <p:nvSpPr>
          <p:cNvPr id="138" name="Google Shape;138;p22"/>
          <p:cNvSpPr txBox="1"/>
          <p:nvPr>
            <p:ph idx="11" type="ftr"/>
          </p:nvPr>
        </p:nvSpPr>
        <p:spPr>
          <a:xfrm>
            <a:off x="24934543" y="15125202"/>
            <a:ext cx="2323500" cy="138600"/>
          </a:xfrm>
          <a:prstGeom prst="rect">
            <a:avLst/>
          </a:prstGeom>
          <a:noFill/>
          <a:ln>
            <a:noFill/>
          </a:ln>
        </p:spPr>
        <p:txBody>
          <a:bodyPr anchorCtr="0" anchor="t" bIns="0" lIns="0" spcFirstLastPara="1" rIns="0" wrap="square" tIns="0">
            <a:spAutoFit/>
          </a:bodyPr>
          <a:lstStyle/>
          <a:p>
            <a:pPr indent="0" lvl="0" marL="25400" rtl="0" algn="l">
              <a:lnSpc>
                <a:spcPct val="111666"/>
              </a:lnSpc>
              <a:spcBef>
                <a:spcPts val="0"/>
              </a:spcBef>
              <a:spcAft>
                <a:spcPts val="0"/>
              </a:spcAft>
              <a:buNone/>
            </a:pPr>
            <a:r>
              <a:rPr lang="en-US"/>
              <a:t>*Copyright Maven Analytics, LLC</a:t>
            </a:r>
            <a:endParaRPr/>
          </a:p>
        </p:txBody>
      </p:sp>
      <p:sp>
        <p:nvSpPr>
          <p:cNvPr id="139" name="Google Shape;139;p22"/>
          <p:cNvSpPr txBox="1"/>
          <p:nvPr/>
        </p:nvSpPr>
        <p:spPr>
          <a:xfrm>
            <a:off x="3150950" y="1883975"/>
            <a:ext cx="10005600" cy="1313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3600">
                <a:solidFill>
                  <a:schemeClr val="dk2"/>
                </a:solidFill>
              </a:rPr>
              <a:t>Masukkan </a:t>
            </a:r>
            <a:r>
              <a:rPr lang="en-US" sz="3600">
                <a:solidFill>
                  <a:schemeClr val="dk2"/>
                </a:solidFill>
              </a:rPr>
              <a:t>Email</a:t>
            </a:r>
            <a:r>
              <a:rPr lang="en-US" sz="3600">
                <a:solidFill>
                  <a:schemeClr val="dk2"/>
                </a:solidFill>
              </a:rPr>
              <a:t> , </a:t>
            </a:r>
            <a:r>
              <a:rPr lang="en-US" sz="3600">
                <a:solidFill>
                  <a:schemeClr val="dk2"/>
                </a:solidFill>
              </a:rPr>
              <a:t>Password dan User Name</a:t>
            </a:r>
            <a:endParaRPr sz="3600">
              <a:solidFill>
                <a:schemeClr val="dk2"/>
              </a:solidFill>
            </a:endParaRPr>
          </a:p>
          <a:p>
            <a:pPr indent="0" lvl="0" marL="0" rtl="0" algn="l">
              <a:spcBef>
                <a:spcPts val="0"/>
              </a:spcBef>
              <a:spcAft>
                <a:spcPts val="0"/>
              </a:spcAft>
              <a:buNone/>
            </a:pPr>
            <a:r>
              <a:rPr lang="en-US" sz="3600">
                <a:solidFill>
                  <a:schemeClr val="dk2"/>
                </a:solidFill>
              </a:rPr>
              <a:t>kemudian lakukan verifikasi</a:t>
            </a:r>
            <a:endParaRPr sz="3600">
              <a:solidFill>
                <a:schemeClr val="dk2"/>
              </a:solidFill>
            </a:endParaRPr>
          </a:p>
        </p:txBody>
      </p:sp>
      <p:pic>
        <p:nvPicPr>
          <p:cNvPr id="140" name="Google Shape;140;p22"/>
          <p:cNvPicPr preferRelativeResize="0"/>
          <p:nvPr/>
        </p:nvPicPr>
        <p:blipFill>
          <a:blip r:embed="rId3">
            <a:alphaModFix/>
          </a:blip>
          <a:stretch>
            <a:fillRect/>
          </a:stretch>
        </p:blipFill>
        <p:spPr>
          <a:xfrm>
            <a:off x="3150938" y="3349475"/>
            <a:ext cx="11986126" cy="661978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5039487" y="386067"/>
            <a:ext cx="8209800" cy="759000"/>
          </a:xfrm>
          <a:prstGeom prst="rect">
            <a:avLst/>
          </a:prstGeom>
          <a:noFill/>
          <a:ln>
            <a:noFill/>
          </a:ln>
        </p:spPr>
        <p:txBody>
          <a:bodyPr anchorCtr="0" anchor="t" bIns="0" lIns="0" spcFirstLastPara="1" rIns="0" wrap="square" tIns="20000">
            <a:spAutoFit/>
          </a:bodyPr>
          <a:lstStyle/>
          <a:p>
            <a:pPr indent="0" lvl="0" marL="25400" rtl="0" algn="ctr">
              <a:lnSpc>
                <a:spcPct val="100000"/>
              </a:lnSpc>
              <a:spcBef>
                <a:spcPts val="0"/>
              </a:spcBef>
              <a:spcAft>
                <a:spcPts val="0"/>
              </a:spcAft>
              <a:buNone/>
            </a:pPr>
            <a:r>
              <a:rPr lang="en-US"/>
              <a:t>Repository</a:t>
            </a:r>
            <a:endParaRPr/>
          </a:p>
        </p:txBody>
      </p:sp>
      <p:sp>
        <p:nvSpPr>
          <p:cNvPr id="146" name="Google Shape;146;p23"/>
          <p:cNvSpPr txBox="1"/>
          <p:nvPr>
            <p:ph idx="11" type="ftr"/>
          </p:nvPr>
        </p:nvSpPr>
        <p:spPr>
          <a:xfrm>
            <a:off x="24934543" y="15125202"/>
            <a:ext cx="2323500" cy="138600"/>
          </a:xfrm>
          <a:prstGeom prst="rect">
            <a:avLst/>
          </a:prstGeom>
          <a:noFill/>
          <a:ln>
            <a:noFill/>
          </a:ln>
        </p:spPr>
        <p:txBody>
          <a:bodyPr anchorCtr="0" anchor="t" bIns="0" lIns="0" spcFirstLastPara="1" rIns="0" wrap="square" tIns="0">
            <a:spAutoFit/>
          </a:bodyPr>
          <a:lstStyle/>
          <a:p>
            <a:pPr indent="0" lvl="0" marL="25400" rtl="0" algn="l">
              <a:lnSpc>
                <a:spcPct val="111666"/>
              </a:lnSpc>
              <a:spcBef>
                <a:spcPts val="0"/>
              </a:spcBef>
              <a:spcAft>
                <a:spcPts val="0"/>
              </a:spcAft>
              <a:buNone/>
            </a:pPr>
            <a:r>
              <a:rPr lang="en-US"/>
              <a:t>*Copyright Maven Analytics, LLC</a:t>
            </a:r>
            <a:endParaRPr/>
          </a:p>
        </p:txBody>
      </p:sp>
      <p:pic>
        <p:nvPicPr>
          <p:cNvPr id="147" name="Google Shape;147;p23"/>
          <p:cNvPicPr preferRelativeResize="0"/>
          <p:nvPr/>
        </p:nvPicPr>
        <p:blipFill>
          <a:blip r:embed="rId3">
            <a:alphaModFix/>
          </a:blip>
          <a:stretch>
            <a:fillRect/>
          </a:stretch>
        </p:blipFill>
        <p:spPr>
          <a:xfrm>
            <a:off x="0" y="1348799"/>
            <a:ext cx="10151874" cy="6446425"/>
          </a:xfrm>
          <a:prstGeom prst="rect">
            <a:avLst/>
          </a:prstGeom>
          <a:noFill/>
          <a:ln>
            <a:noFill/>
          </a:ln>
        </p:spPr>
      </p:pic>
      <p:sp>
        <p:nvSpPr>
          <p:cNvPr id="148" name="Google Shape;148;p23"/>
          <p:cNvSpPr txBox="1"/>
          <p:nvPr/>
        </p:nvSpPr>
        <p:spPr>
          <a:xfrm>
            <a:off x="10151875" y="1934500"/>
            <a:ext cx="7931100" cy="387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6000">
                <a:solidFill>
                  <a:srgbClr val="262626"/>
                </a:solidFill>
                <a:latin typeface="Georgia"/>
                <a:ea typeface="Georgia"/>
                <a:cs typeface="Georgia"/>
                <a:sym typeface="Georgia"/>
              </a:rPr>
              <a:t>Repository</a:t>
            </a:r>
            <a:r>
              <a:rPr lang="en-US" sz="6000">
                <a:solidFill>
                  <a:srgbClr val="262626"/>
                </a:solidFill>
                <a:latin typeface="Georgia"/>
                <a:ea typeface="Georgia"/>
                <a:cs typeface="Georgia"/>
                <a:sym typeface="Georgia"/>
              </a:rPr>
              <a:t> adalah tempat penyimpanan untuk proyek yang dikelola oleh Git.</a:t>
            </a:r>
            <a:endParaRPr i="1" sz="6000">
              <a:solidFill>
                <a:srgbClr val="262626"/>
              </a:solidFill>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5039462" y="229742"/>
            <a:ext cx="8209800" cy="759000"/>
          </a:xfrm>
          <a:prstGeom prst="rect">
            <a:avLst/>
          </a:prstGeom>
          <a:noFill/>
          <a:ln>
            <a:noFill/>
          </a:ln>
        </p:spPr>
        <p:txBody>
          <a:bodyPr anchorCtr="0" anchor="t" bIns="0" lIns="0" spcFirstLastPara="1" rIns="0" wrap="square" tIns="20000">
            <a:spAutoFit/>
          </a:bodyPr>
          <a:lstStyle/>
          <a:p>
            <a:pPr indent="0" lvl="0" marL="25400" rtl="0" algn="ctr">
              <a:lnSpc>
                <a:spcPct val="100000"/>
              </a:lnSpc>
              <a:spcBef>
                <a:spcPts val="0"/>
              </a:spcBef>
              <a:spcAft>
                <a:spcPts val="0"/>
              </a:spcAft>
              <a:buNone/>
            </a:pPr>
            <a:r>
              <a:rPr lang="en-US"/>
              <a:t>Create </a:t>
            </a:r>
            <a:r>
              <a:rPr lang="en-US"/>
              <a:t>Repository</a:t>
            </a:r>
            <a:endParaRPr/>
          </a:p>
        </p:txBody>
      </p:sp>
      <p:sp>
        <p:nvSpPr>
          <p:cNvPr id="154" name="Google Shape;154;p24"/>
          <p:cNvSpPr txBox="1"/>
          <p:nvPr>
            <p:ph idx="11" type="ftr"/>
          </p:nvPr>
        </p:nvSpPr>
        <p:spPr>
          <a:xfrm>
            <a:off x="24934543" y="15125202"/>
            <a:ext cx="2323500" cy="138600"/>
          </a:xfrm>
          <a:prstGeom prst="rect">
            <a:avLst/>
          </a:prstGeom>
          <a:noFill/>
          <a:ln>
            <a:noFill/>
          </a:ln>
        </p:spPr>
        <p:txBody>
          <a:bodyPr anchorCtr="0" anchor="t" bIns="0" lIns="0" spcFirstLastPara="1" rIns="0" wrap="square" tIns="0">
            <a:spAutoFit/>
          </a:bodyPr>
          <a:lstStyle/>
          <a:p>
            <a:pPr indent="0" lvl="0" marL="25400" rtl="0" algn="l">
              <a:lnSpc>
                <a:spcPct val="111666"/>
              </a:lnSpc>
              <a:spcBef>
                <a:spcPts val="0"/>
              </a:spcBef>
              <a:spcAft>
                <a:spcPts val="0"/>
              </a:spcAft>
              <a:buNone/>
            </a:pPr>
            <a:r>
              <a:rPr lang="en-US"/>
              <a:t>*Copyright Maven Analytics, LLC</a:t>
            </a:r>
            <a:endParaRPr/>
          </a:p>
        </p:txBody>
      </p:sp>
      <p:pic>
        <p:nvPicPr>
          <p:cNvPr id="155" name="Google Shape;155;p24"/>
          <p:cNvPicPr preferRelativeResize="0"/>
          <p:nvPr/>
        </p:nvPicPr>
        <p:blipFill rotWithShape="1">
          <a:blip r:embed="rId3">
            <a:alphaModFix/>
          </a:blip>
          <a:srcRect b="0" l="0" r="45504" t="0"/>
          <a:stretch/>
        </p:blipFill>
        <p:spPr>
          <a:xfrm>
            <a:off x="1611975" y="1145075"/>
            <a:ext cx="8209799" cy="8989525"/>
          </a:xfrm>
          <a:prstGeom prst="rect">
            <a:avLst/>
          </a:prstGeom>
          <a:noFill/>
          <a:ln>
            <a:noFill/>
          </a:ln>
        </p:spPr>
      </p:pic>
      <p:cxnSp>
        <p:nvCxnSpPr>
          <p:cNvPr id="156" name="Google Shape;156;p24"/>
          <p:cNvCxnSpPr/>
          <p:nvPr/>
        </p:nvCxnSpPr>
        <p:spPr>
          <a:xfrm flipH="1">
            <a:off x="6607900" y="4717488"/>
            <a:ext cx="1407000" cy="1844700"/>
          </a:xfrm>
          <a:prstGeom prst="straightConnector1">
            <a:avLst/>
          </a:prstGeom>
          <a:noFill/>
          <a:ln cap="flat" cmpd="sng" w="76200">
            <a:solidFill>
              <a:srgbClr val="FF0000"/>
            </a:solidFill>
            <a:prstDash val="solid"/>
            <a:round/>
            <a:headEnd len="med" w="med" type="none"/>
            <a:tailEnd len="med" w="med" type="triangle"/>
          </a:ln>
        </p:spPr>
      </p:cxnSp>
      <p:sp>
        <p:nvSpPr>
          <p:cNvPr id="157" name="Google Shape;157;p24"/>
          <p:cNvSpPr txBox="1"/>
          <p:nvPr/>
        </p:nvSpPr>
        <p:spPr>
          <a:xfrm>
            <a:off x="4591150" y="3991800"/>
            <a:ext cx="5440500" cy="58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lt1"/>
                </a:solidFill>
                <a:latin typeface="Georgia"/>
                <a:ea typeface="Georgia"/>
                <a:cs typeface="Georgia"/>
                <a:sym typeface="Georgia"/>
              </a:rPr>
              <a:t>tuliskan nama </a:t>
            </a:r>
            <a:r>
              <a:rPr lang="en-US" sz="2800">
                <a:solidFill>
                  <a:schemeClr val="lt1"/>
                </a:solidFill>
                <a:latin typeface="Georgia"/>
                <a:ea typeface="Georgia"/>
                <a:cs typeface="Georgia"/>
                <a:sym typeface="Georgia"/>
              </a:rPr>
              <a:t>repository nya</a:t>
            </a:r>
            <a:endParaRPr sz="2800">
              <a:solidFill>
                <a:schemeClr val="lt1"/>
              </a:solidFill>
              <a:latin typeface="Georgia"/>
              <a:ea typeface="Georgia"/>
              <a:cs typeface="Georgia"/>
              <a:sym typeface="Georgia"/>
            </a:endParaRPr>
          </a:p>
        </p:txBody>
      </p:sp>
      <p:sp>
        <p:nvSpPr>
          <p:cNvPr id="158" name="Google Shape;158;p24"/>
          <p:cNvSpPr/>
          <p:nvPr/>
        </p:nvSpPr>
        <p:spPr>
          <a:xfrm>
            <a:off x="3137175" y="7118550"/>
            <a:ext cx="5815800" cy="16572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9" name="Google Shape;159;p24"/>
          <p:cNvSpPr txBox="1"/>
          <p:nvPr/>
        </p:nvSpPr>
        <p:spPr>
          <a:xfrm>
            <a:off x="10031650" y="6568800"/>
            <a:ext cx="7286100" cy="275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400">
                <a:solidFill>
                  <a:schemeClr val="dk1"/>
                </a:solidFill>
                <a:latin typeface="Georgia"/>
                <a:ea typeface="Georgia"/>
                <a:cs typeface="Georgia"/>
                <a:sym typeface="Georgia"/>
              </a:rPr>
              <a:t>Opsi repositori apakah bersifat </a:t>
            </a:r>
            <a:r>
              <a:rPr lang="en-US" sz="3400">
                <a:solidFill>
                  <a:schemeClr val="dk1"/>
                </a:solidFill>
                <a:latin typeface="Georgia"/>
                <a:ea typeface="Georgia"/>
                <a:cs typeface="Georgia"/>
                <a:sym typeface="Georgia"/>
              </a:rPr>
              <a:t>public</a:t>
            </a:r>
            <a:r>
              <a:rPr lang="en-US" sz="3400">
                <a:solidFill>
                  <a:schemeClr val="dk1"/>
                </a:solidFill>
                <a:latin typeface="Georgia"/>
                <a:ea typeface="Georgia"/>
                <a:cs typeface="Georgia"/>
                <a:sym typeface="Georgia"/>
              </a:rPr>
              <a:t> dan dapat diakses oleh siapapun atau private project yang bersifat pribadi dan hanya dapat diakses oleh orang tertentu yang diberi izin</a:t>
            </a:r>
            <a:endParaRPr sz="3400">
              <a:solidFill>
                <a:schemeClr val="dk1"/>
              </a:solidFill>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