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
      <p:font typeface="Anaheim"/>
      <p:regular r:id="rId42"/>
    </p:embeddedFont>
    <p:embeddedFont>
      <p:font typeface="Didact Gothic"/>
      <p:regular r:id="rId43"/>
    </p:embeddedFont>
    <p:embeddedFont>
      <p:font typeface="Bunge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Anaheim-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Bungee-regular.fntdata"/><Relationship Id="rId21" Type="http://schemas.openxmlformats.org/officeDocument/2006/relationships/slide" Target="slides/slide17.xml"/><Relationship Id="rId43" Type="http://schemas.openxmlformats.org/officeDocument/2006/relationships/font" Target="fonts/DidactGothic-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3" name="Shape 3833"/>
        <p:cNvGrpSpPr/>
        <p:nvPr/>
      </p:nvGrpSpPr>
      <p:grpSpPr>
        <a:xfrm>
          <a:off x="0" y="0"/>
          <a:ext cx="0" cy="0"/>
          <a:chOff x="0" y="0"/>
          <a:chExt cx="0" cy="0"/>
        </a:xfrm>
      </p:grpSpPr>
      <p:sp>
        <p:nvSpPr>
          <p:cNvPr id="3834" name="Google Shape;3834;g1018aa66631_0_5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5" name="Google Shape;3835;g1018aa66631_0_5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g1018aa66631_0_2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1" name="Google Shape;3861;g1018aa66631_0_2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4" name="Shape 3984"/>
        <p:cNvGrpSpPr/>
        <p:nvPr/>
      </p:nvGrpSpPr>
      <p:grpSpPr>
        <a:xfrm>
          <a:off x="0" y="0"/>
          <a:ext cx="0" cy="0"/>
          <a:chOff x="0" y="0"/>
          <a:chExt cx="0" cy="0"/>
        </a:xfrm>
      </p:grpSpPr>
      <p:sp>
        <p:nvSpPr>
          <p:cNvPr id="3985" name="Google Shape;3985;g2b7db8f797c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6" name="Google Shape;3986;g2b7db8f797c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5" name="Shape 4025"/>
        <p:cNvGrpSpPr/>
        <p:nvPr/>
      </p:nvGrpSpPr>
      <p:grpSpPr>
        <a:xfrm>
          <a:off x="0" y="0"/>
          <a:ext cx="0" cy="0"/>
          <a:chOff x="0" y="0"/>
          <a:chExt cx="0" cy="0"/>
        </a:xfrm>
      </p:grpSpPr>
      <p:sp>
        <p:nvSpPr>
          <p:cNvPr id="4026" name="Google Shape;4026;g1018aa66631_0_4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7" name="Google Shape;4027;g1018aa66631_0_4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3" name="Shape 4033"/>
        <p:cNvGrpSpPr/>
        <p:nvPr/>
      </p:nvGrpSpPr>
      <p:grpSpPr>
        <a:xfrm>
          <a:off x="0" y="0"/>
          <a:ext cx="0" cy="0"/>
          <a:chOff x="0" y="0"/>
          <a:chExt cx="0" cy="0"/>
        </a:xfrm>
      </p:grpSpPr>
      <p:sp>
        <p:nvSpPr>
          <p:cNvPr id="4034" name="Google Shape;4034;g269750232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5" name="Google Shape;4035;g269750232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0" name="Shape 4040"/>
        <p:cNvGrpSpPr/>
        <p:nvPr/>
      </p:nvGrpSpPr>
      <p:grpSpPr>
        <a:xfrm>
          <a:off x="0" y="0"/>
          <a:ext cx="0" cy="0"/>
          <a:chOff x="0" y="0"/>
          <a:chExt cx="0" cy="0"/>
        </a:xfrm>
      </p:grpSpPr>
      <p:sp>
        <p:nvSpPr>
          <p:cNvPr id="4041" name="Google Shape;4041;g2697502321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2" name="Google Shape;4042;g2697502321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8" name="Shape 4048"/>
        <p:cNvGrpSpPr/>
        <p:nvPr/>
      </p:nvGrpSpPr>
      <p:grpSpPr>
        <a:xfrm>
          <a:off x="0" y="0"/>
          <a:ext cx="0" cy="0"/>
          <a:chOff x="0" y="0"/>
          <a:chExt cx="0" cy="0"/>
        </a:xfrm>
      </p:grpSpPr>
      <p:sp>
        <p:nvSpPr>
          <p:cNvPr id="4049" name="Google Shape;4049;g2b7db8f797c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0" name="Google Shape;4050;g2b7db8f797c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6" name="Shape 4056"/>
        <p:cNvGrpSpPr/>
        <p:nvPr/>
      </p:nvGrpSpPr>
      <p:grpSpPr>
        <a:xfrm>
          <a:off x="0" y="0"/>
          <a:ext cx="0" cy="0"/>
          <a:chOff x="0" y="0"/>
          <a:chExt cx="0" cy="0"/>
        </a:xfrm>
      </p:grpSpPr>
      <p:sp>
        <p:nvSpPr>
          <p:cNvPr id="4057" name="Google Shape;4057;g269750232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8" name="Google Shape;4058;g269750232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3" name="Shape 4063"/>
        <p:cNvGrpSpPr/>
        <p:nvPr/>
      </p:nvGrpSpPr>
      <p:grpSpPr>
        <a:xfrm>
          <a:off x="0" y="0"/>
          <a:ext cx="0" cy="0"/>
          <a:chOff x="0" y="0"/>
          <a:chExt cx="0" cy="0"/>
        </a:xfrm>
      </p:grpSpPr>
      <p:sp>
        <p:nvSpPr>
          <p:cNvPr id="4064" name="Google Shape;4064;g2b80296ea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5" name="Google Shape;4065;g2b80296ea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0" name="Shape 4070"/>
        <p:cNvGrpSpPr/>
        <p:nvPr/>
      </p:nvGrpSpPr>
      <p:grpSpPr>
        <a:xfrm>
          <a:off x="0" y="0"/>
          <a:ext cx="0" cy="0"/>
          <a:chOff x="0" y="0"/>
          <a:chExt cx="0" cy="0"/>
        </a:xfrm>
      </p:grpSpPr>
      <p:sp>
        <p:nvSpPr>
          <p:cNvPr id="4071" name="Google Shape;4071;g269579b48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2" name="Google Shape;4072;g269579b48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7" name="Shape 2927"/>
        <p:cNvGrpSpPr/>
        <p:nvPr/>
      </p:nvGrpSpPr>
      <p:grpSpPr>
        <a:xfrm>
          <a:off x="0" y="0"/>
          <a:ext cx="0" cy="0"/>
          <a:chOff x="0" y="0"/>
          <a:chExt cx="0" cy="0"/>
        </a:xfrm>
      </p:grpSpPr>
      <p:sp>
        <p:nvSpPr>
          <p:cNvPr id="2928" name="Google Shape;2928;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9" name="Google Shape;2929;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7" name="Shape 4077"/>
        <p:cNvGrpSpPr/>
        <p:nvPr/>
      </p:nvGrpSpPr>
      <p:grpSpPr>
        <a:xfrm>
          <a:off x="0" y="0"/>
          <a:ext cx="0" cy="0"/>
          <a:chOff x="0" y="0"/>
          <a:chExt cx="0" cy="0"/>
        </a:xfrm>
      </p:grpSpPr>
      <p:sp>
        <p:nvSpPr>
          <p:cNvPr id="4078" name="Google Shape;4078;gfa7bf2735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9" name="Google Shape;4079;gfa7bf2735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2" name="Shape 4142"/>
        <p:cNvGrpSpPr/>
        <p:nvPr/>
      </p:nvGrpSpPr>
      <p:grpSpPr>
        <a:xfrm>
          <a:off x="0" y="0"/>
          <a:ext cx="0" cy="0"/>
          <a:chOff x="0" y="0"/>
          <a:chExt cx="0" cy="0"/>
        </a:xfrm>
      </p:grpSpPr>
      <p:sp>
        <p:nvSpPr>
          <p:cNvPr id="4143" name="Google Shape;4143;g1018aa66631_0_4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4" name="Google Shape;4144;g1018aa66631_0_4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9" name="Shape 4179"/>
        <p:cNvGrpSpPr/>
        <p:nvPr/>
      </p:nvGrpSpPr>
      <p:grpSpPr>
        <a:xfrm>
          <a:off x="0" y="0"/>
          <a:ext cx="0" cy="0"/>
          <a:chOff x="0" y="0"/>
          <a:chExt cx="0" cy="0"/>
        </a:xfrm>
      </p:grpSpPr>
      <p:sp>
        <p:nvSpPr>
          <p:cNvPr id="4180" name="Google Shape;4180;g2697502321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1" name="Google Shape;4181;g2697502321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5" name="Shape 4185"/>
        <p:cNvGrpSpPr/>
        <p:nvPr/>
      </p:nvGrpSpPr>
      <p:grpSpPr>
        <a:xfrm>
          <a:off x="0" y="0"/>
          <a:ext cx="0" cy="0"/>
          <a:chOff x="0" y="0"/>
          <a:chExt cx="0" cy="0"/>
        </a:xfrm>
      </p:grpSpPr>
      <p:sp>
        <p:nvSpPr>
          <p:cNvPr id="4186" name="Google Shape;4186;g2697502321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7" name="Google Shape;4187;g2697502321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8" name="Shape 4218"/>
        <p:cNvGrpSpPr/>
        <p:nvPr/>
      </p:nvGrpSpPr>
      <p:grpSpPr>
        <a:xfrm>
          <a:off x="0" y="0"/>
          <a:ext cx="0" cy="0"/>
          <a:chOff x="0" y="0"/>
          <a:chExt cx="0" cy="0"/>
        </a:xfrm>
      </p:grpSpPr>
      <p:sp>
        <p:nvSpPr>
          <p:cNvPr id="4219" name="Google Shape;4219;g1018aa66631_0_4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0" name="Google Shape;4220;g1018aa66631_0_4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7" name="Shape 4397"/>
        <p:cNvGrpSpPr/>
        <p:nvPr/>
      </p:nvGrpSpPr>
      <p:grpSpPr>
        <a:xfrm>
          <a:off x="0" y="0"/>
          <a:ext cx="0" cy="0"/>
          <a:chOff x="0" y="0"/>
          <a:chExt cx="0" cy="0"/>
        </a:xfrm>
      </p:grpSpPr>
      <p:sp>
        <p:nvSpPr>
          <p:cNvPr id="4398" name="Google Shape;4398;g2697502321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9" name="Google Shape;4399;g2697502321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0" name="Shape 4460"/>
        <p:cNvGrpSpPr/>
        <p:nvPr/>
      </p:nvGrpSpPr>
      <p:grpSpPr>
        <a:xfrm>
          <a:off x="0" y="0"/>
          <a:ext cx="0" cy="0"/>
          <a:chOff x="0" y="0"/>
          <a:chExt cx="0" cy="0"/>
        </a:xfrm>
      </p:grpSpPr>
      <p:sp>
        <p:nvSpPr>
          <p:cNvPr id="4461" name="Google Shape;4461;g56f561e1742bc47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2" name="Google Shape;4462;g56f561e1742bc47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9" name="Shape 4469"/>
        <p:cNvGrpSpPr/>
        <p:nvPr/>
      </p:nvGrpSpPr>
      <p:grpSpPr>
        <a:xfrm>
          <a:off x="0" y="0"/>
          <a:ext cx="0" cy="0"/>
          <a:chOff x="0" y="0"/>
          <a:chExt cx="0" cy="0"/>
        </a:xfrm>
      </p:grpSpPr>
      <p:sp>
        <p:nvSpPr>
          <p:cNvPr id="4470" name="Google Shape;4470;g269cbc587b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1" name="Google Shape;4471;g269cbc587b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6" name="Shape 4476"/>
        <p:cNvGrpSpPr/>
        <p:nvPr/>
      </p:nvGrpSpPr>
      <p:grpSpPr>
        <a:xfrm>
          <a:off x="0" y="0"/>
          <a:ext cx="0" cy="0"/>
          <a:chOff x="0" y="0"/>
          <a:chExt cx="0" cy="0"/>
        </a:xfrm>
      </p:grpSpPr>
      <p:sp>
        <p:nvSpPr>
          <p:cNvPr id="4477" name="Google Shape;4477;g269cbc587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8" name="Google Shape;4478;g269cbc587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7" name="Shape 4577"/>
        <p:cNvGrpSpPr/>
        <p:nvPr/>
      </p:nvGrpSpPr>
      <p:grpSpPr>
        <a:xfrm>
          <a:off x="0" y="0"/>
          <a:ext cx="0" cy="0"/>
          <a:chOff x="0" y="0"/>
          <a:chExt cx="0" cy="0"/>
        </a:xfrm>
      </p:grpSpPr>
      <p:sp>
        <p:nvSpPr>
          <p:cNvPr id="4578" name="Google Shape;4578;g269cbc587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9" name="Google Shape;4579;g269cbc587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6" name="Shape 2966"/>
        <p:cNvGrpSpPr/>
        <p:nvPr/>
      </p:nvGrpSpPr>
      <p:grpSpPr>
        <a:xfrm>
          <a:off x="0" y="0"/>
          <a:ext cx="0" cy="0"/>
          <a:chOff x="0" y="0"/>
          <a:chExt cx="0" cy="0"/>
        </a:xfrm>
      </p:grpSpPr>
      <p:sp>
        <p:nvSpPr>
          <p:cNvPr id="2967" name="Google Shape;2967;g1018aa66631_0_2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8" name="Google Shape;2968;g1018aa66631_0_2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3" name="Shape 4583"/>
        <p:cNvGrpSpPr/>
        <p:nvPr/>
      </p:nvGrpSpPr>
      <p:grpSpPr>
        <a:xfrm>
          <a:off x="0" y="0"/>
          <a:ext cx="0" cy="0"/>
          <a:chOff x="0" y="0"/>
          <a:chExt cx="0" cy="0"/>
        </a:xfrm>
      </p:grpSpPr>
      <p:sp>
        <p:nvSpPr>
          <p:cNvPr id="4584" name="Google Shape;4584;g269cbc587b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5" name="Google Shape;4585;g269cbc587b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5" name="Shape 4595"/>
        <p:cNvGrpSpPr/>
        <p:nvPr/>
      </p:nvGrpSpPr>
      <p:grpSpPr>
        <a:xfrm>
          <a:off x="0" y="0"/>
          <a:ext cx="0" cy="0"/>
          <a:chOff x="0" y="0"/>
          <a:chExt cx="0" cy="0"/>
        </a:xfrm>
      </p:grpSpPr>
      <p:sp>
        <p:nvSpPr>
          <p:cNvPr id="4596" name="Google Shape;4596;g269cbc587b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7" name="Google Shape;4597;g269cbc587b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1" name="Shape 4611"/>
        <p:cNvGrpSpPr/>
        <p:nvPr/>
      </p:nvGrpSpPr>
      <p:grpSpPr>
        <a:xfrm>
          <a:off x="0" y="0"/>
          <a:ext cx="0" cy="0"/>
          <a:chOff x="0" y="0"/>
          <a:chExt cx="0" cy="0"/>
        </a:xfrm>
      </p:grpSpPr>
      <p:sp>
        <p:nvSpPr>
          <p:cNvPr id="4612" name="Google Shape;4612;g269cbc587b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3" name="Google Shape;4613;g269cbc587b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2" name="Shape 4712"/>
        <p:cNvGrpSpPr/>
        <p:nvPr/>
      </p:nvGrpSpPr>
      <p:grpSpPr>
        <a:xfrm>
          <a:off x="0" y="0"/>
          <a:ext cx="0" cy="0"/>
          <a:chOff x="0" y="0"/>
          <a:chExt cx="0" cy="0"/>
        </a:xfrm>
      </p:grpSpPr>
      <p:sp>
        <p:nvSpPr>
          <p:cNvPr id="4713" name="Google Shape;4713;gc6f6f4c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4" name="Google Shape;4714;gc6f6f4c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8" name="Shape 3128"/>
        <p:cNvGrpSpPr/>
        <p:nvPr/>
      </p:nvGrpSpPr>
      <p:grpSpPr>
        <a:xfrm>
          <a:off x="0" y="0"/>
          <a:ext cx="0" cy="0"/>
          <a:chOff x="0" y="0"/>
          <a:chExt cx="0" cy="0"/>
        </a:xfrm>
      </p:grpSpPr>
      <p:sp>
        <p:nvSpPr>
          <p:cNvPr id="3129" name="Google Shape;3129;g1003d90d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0" name="Google Shape;3130;g1003d90d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g1018aa66631_0_2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9" name="Google Shape;3249;g1018aa66631_0_2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1018aa66631_0_5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1018aa66631_0_5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4" name="Shape 3504"/>
        <p:cNvGrpSpPr/>
        <p:nvPr/>
      </p:nvGrpSpPr>
      <p:grpSpPr>
        <a:xfrm>
          <a:off x="0" y="0"/>
          <a:ext cx="0" cy="0"/>
          <a:chOff x="0" y="0"/>
          <a:chExt cx="0" cy="0"/>
        </a:xfrm>
      </p:grpSpPr>
      <p:sp>
        <p:nvSpPr>
          <p:cNvPr id="3505" name="Google Shape;3505;g1003d90d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6" name="Google Shape;3506;g1003d90d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0" name="Shape 3550"/>
        <p:cNvGrpSpPr/>
        <p:nvPr/>
      </p:nvGrpSpPr>
      <p:grpSpPr>
        <a:xfrm>
          <a:off x="0" y="0"/>
          <a:ext cx="0" cy="0"/>
          <a:chOff x="0" y="0"/>
          <a:chExt cx="0" cy="0"/>
        </a:xfrm>
      </p:grpSpPr>
      <p:sp>
        <p:nvSpPr>
          <p:cNvPr id="3551" name="Google Shape;3551;g2b7db8f797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2" name="Google Shape;3552;g2b7db8f797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2" name="Shape 3712"/>
        <p:cNvGrpSpPr/>
        <p:nvPr/>
      </p:nvGrpSpPr>
      <p:grpSpPr>
        <a:xfrm>
          <a:off x="0" y="0"/>
          <a:ext cx="0" cy="0"/>
          <a:chOff x="0" y="0"/>
          <a:chExt cx="0" cy="0"/>
        </a:xfrm>
      </p:grpSpPr>
      <p:sp>
        <p:nvSpPr>
          <p:cNvPr id="3713" name="Google Shape;3713;g2b7db8f79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4" name="Google Shape;3714;g2b7db8f79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 name="Google Shape;10;p2"/>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 type="subTitle"/>
          </p:nvPr>
        </p:nvSpPr>
        <p:spPr>
          <a:xfrm rot="-546">
            <a:off x="720000" y="2959738"/>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txBox="1"/>
          <p:nvPr>
            <p:ph type="ctrTitle"/>
          </p:nvPr>
        </p:nvSpPr>
        <p:spPr>
          <a:xfrm>
            <a:off x="720000" y="997200"/>
            <a:ext cx="4740300" cy="2031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191919"/>
              </a:buClr>
              <a:buSzPts val="5200"/>
              <a:buNone/>
              <a:defRPr b="0" sz="4500">
                <a:solidFill>
                  <a:srgbClr val="191919"/>
                </a:solidFill>
                <a:latin typeface="Bungee"/>
                <a:ea typeface="Bungee"/>
                <a:cs typeface="Bungee"/>
                <a:sym typeface="Bungee"/>
              </a:defRPr>
            </a:lvl1pPr>
            <a:lvl2pPr lvl="1" rtl="0" algn="ctr">
              <a:spcBef>
                <a:spcPts val="0"/>
              </a:spcBef>
              <a:spcAft>
                <a:spcPts val="0"/>
              </a:spcAft>
              <a:buClr>
                <a:srgbClr val="191919"/>
              </a:buClr>
              <a:buSzPts val="5200"/>
              <a:buNone/>
              <a:defRPr b="0" sz="5200">
                <a:solidFill>
                  <a:srgbClr val="191919"/>
                </a:solidFill>
              </a:defRPr>
            </a:lvl2pPr>
            <a:lvl3pPr lvl="2" rtl="0" algn="ctr">
              <a:spcBef>
                <a:spcPts val="0"/>
              </a:spcBef>
              <a:spcAft>
                <a:spcPts val="0"/>
              </a:spcAft>
              <a:buClr>
                <a:srgbClr val="191919"/>
              </a:buClr>
              <a:buSzPts val="5200"/>
              <a:buNone/>
              <a:defRPr b="0" sz="5200">
                <a:solidFill>
                  <a:srgbClr val="191919"/>
                </a:solidFill>
              </a:defRPr>
            </a:lvl3pPr>
            <a:lvl4pPr lvl="3" rtl="0" algn="ctr">
              <a:spcBef>
                <a:spcPts val="0"/>
              </a:spcBef>
              <a:spcAft>
                <a:spcPts val="0"/>
              </a:spcAft>
              <a:buClr>
                <a:srgbClr val="191919"/>
              </a:buClr>
              <a:buSzPts val="5200"/>
              <a:buNone/>
              <a:defRPr b="0" sz="5200">
                <a:solidFill>
                  <a:srgbClr val="191919"/>
                </a:solidFill>
              </a:defRPr>
            </a:lvl4pPr>
            <a:lvl5pPr lvl="4" rtl="0" algn="ctr">
              <a:spcBef>
                <a:spcPts val="0"/>
              </a:spcBef>
              <a:spcAft>
                <a:spcPts val="0"/>
              </a:spcAft>
              <a:buClr>
                <a:srgbClr val="191919"/>
              </a:buClr>
              <a:buSzPts val="5200"/>
              <a:buNone/>
              <a:defRPr b="0" sz="5200">
                <a:solidFill>
                  <a:srgbClr val="191919"/>
                </a:solidFill>
              </a:defRPr>
            </a:lvl5pPr>
            <a:lvl6pPr lvl="5" rtl="0" algn="ctr">
              <a:spcBef>
                <a:spcPts val="0"/>
              </a:spcBef>
              <a:spcAft>
                <a:spcPts val="0"/>
              </a:spcAft>
              <a:buClr>
                <a:srgbClr val="191919"/>
              </a:buClr>
              <a:buSzPts val="5200"/>
              <a:buNone/>
              <a:defRPr b="0" sz="5200">
                <a:solidFill>
                  <a:srgbClr val="191919"/>
                </a:solidFill>
              </a:defRPr>
            </a:lvl6pPr>
            <a:lvl7pPr lvl="6" rtl="0" algn="ctr">
              <a:spcBef>
                <a:spcPts val="0"/>
              </a:spcBef>
              <a:spcAft>
                <a:spcPts val="0"/>
              </a:spcAft>
              <a:buClr>
                <a:srgbClr val="191919"/>
              </a:buClr>
              <a:buSzPts val="5200"/>
              <a:buNone/>
              <a:defRPr b="0" sz="5200">
                <a:solidFill>
                  <a:srgbClr val="191919"/>
                </a:solidFill>
              </a:defRPr>
            </a:lvl7pPr>
            <a:lvl8pPr lvl="7" rtl="0" algn="ctr">
              <a:spcBef>
                <a:spcPts val="0"/>
              </a:spcBef>
              <a:spcAft>
                <a:spcPts val="0"/>
              </a:spcAft>
              <a:buClr>
                <a:srgbClr val="191919"/>
              </a:buClr>
              <a:buSzPts val="5200"/>
              <a:buNone/>
              <a:defRPr b="0" sz="5200">
                <a:solidFill>
                  <a:srgbClr val="191919"/>
                </a:solidFill>
              </a:defRPr>
            </a:lvl8pPr>
            <a:lvl9pPr lvl="8" rtl="0" algn="ctr">
              <a:spcBef>
                <a:spcPts val="0"/>
              </a:spcBef>
              <a:spcAft>
                <a:spcPts val="0"/>
              </a:spcAft>
              <a:buClr>
                <a:srgbClr val="191919"/>
              </a:buClr>
              <a:buSzPts val="5200"/>
              <a:buNone/>
              <a:defRPr b="0" sz="5200">
                <a:solidFill>
                  <a:srgbClr val="191919"/>
                </a:solidFill>
              </a:defRPr>
            </a:lvl9pPr>
          </a:lstStyle>
          <a:p/>
        </p:txBody>
      </p:sp>
      <p:grpSp>
        <p:nvGrpSpPr>
          <p:cNvPr id="15" name="Google Shape;15;p2"/>
          <p:cNvGrpSpPr/>
          <p:nvPr/>
        </p:nvGrpSpPr>
        <p:grpSpPr>
          <a:xfrm>
            <a:off x="0" y="4183124"/>
            <a:ext cx="9144013" cy="956945"/>
            <a:chOff x="0" y="4183124"/>
            <a:chExt cx="9144013" cy="956945"/>
          </a:xfrm>
        </p:grpSpPr>
        <p:sp>
          <p:nvSpPr>
            <p:cNvPr id="16" name="Google Shape;16;p2"/>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1" name="Shape 311"/>
        <p:cNvGrpSpPr/>
        <p:nvPr/>
      </p:nvGrpSpPr>
      <p:grpSpPr>
        <a:xfrm>
          <a:off x="0" y="0"/>
          <a:ext cx="0" cy="0"/>
          <a:chOff x="0" y="0"/>
          <a:chExt cx="0" cy="0"/>
        </a:xfrm>
      </p:grpSpPr>
      <p:pic>
        <p:nvPicPr>
          <p:cNvPr id="312" name="Google Shape;312;p1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13" name="Google Shape;313;p11"/>
          <p:cNvSpPr/>
          <p:nvPr/>
        </p:nvSpPr>
        <p:spPr>
          <a:xfrm>
            <a:off x="3164800" y="78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7740575" y="0"/>
            <a:ext cx="1403395" cy="166759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301925" y="212302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6444325" y="2634975"/>
            <a:ext cx="1403429" cy="926157"/>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txBox="1"/>
          <p:nvPr>
            <p:ph idx="1" type="subTitle"/>
          </p:nvPr>
        </p:nvSpPr>
        <p:spPr>
          <a:xfrm>
            <a:off x="2511350" y="2675900"/>
            <a:ext cx="41211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18" name="Google Shape;318;p11"/>
          <p:cNvGrpSpPr/>
          <p:nvPr/>
        </p:nvGrpSpPr>
        <p:grpSpPr>
          <a:xfrm>
            <a:off x="0" y="4183124"/>
            <a:ext cx="9144013" cy="956945"/>
            <a:chOff x="0" y="4183124"/>
            <a:chExt cx="9144013" cy="956945"/>
          </a:xfrm>
        </p:grpSpPr>
        <p:sp>
          <p:nvSpPr>
            <p:cNvPr id="319" name="Google Shape;319;p11"/>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1"/>
          <p:cNvSpPr txBox="1"/>
          <p:nvPr>
            <p:ph hasCustomPrompt="1" type="title"/>
          </p:nvPr>
        </p:nvSpPr>
        <p:spPr>
          <a:xfrm rot="402">
            <a:off x="719950" y="540450"/>
            <a:ext cx="7704000" cy="22413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9"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60" name="Shape 360"/>
        <p:cNvGrpSpPr/>
        <p:nvPr/>
      </p:nvGrpSpPr>
      <p:grpSpPr>
        <a:xfrm>
          <a:off x="0" y="0"/>
          <a:ext cx="0" cy="0"/>
          <a:chOff x="0" y="0"/>
          <a:chExt cx="0" cy="0"/>
        </a:xfrm>
      </p:grpSpPr>
      <p:pic>
        <p:nvPicPr>
          <p:cNvPr id="361" name="Google Shape;361;p1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62" name="Google Shape;362;p13"/>
          <p:cNvSpPr/>
          <p:nvPr/>
        </p:nvSpPr>
        <p:spPr>
          <a:xfrm>
            <a:off x="0" y="3003300"/>
            <a:ext cx="2134526" cy="214019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472325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7704650" y="329300"/>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8511800" y="322710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txBox="1"/>
          <p:nvPr>
            <p:ph hasCustomPrompt="1" type="title"/>
          </p:nvPr>
        </p:nvSpPr>
        <p:spPr>
          <a:xfrm rot="1973">
            <a:off x="13656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7" name="Google Shape;367;p13"/>
          <p:cNvSpPr txBox="1"/>
          <p:nvPr>
            <p:ph idx="2" type="title"/>
          </p:nvPr>
        </p:nvSpPr>
        <p:spPr>
          <a:xfrm>
            <a:off x="7200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68" name="Google Shape;368;p13"/>
          <p:cNvSpPr txBox="1"/>
          <p:nvPr>
            <p:ph idx="1" type="subTitle"/>
          </p:nvPr>
        </p:nvSpPr>
        <p:spPr>
          <a:xfrm>
            <a:off x="7200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9" name="Google Shape;369;p13"/>
          <p:cNvSpPr txBox="1"/>
          <p:nvPr>
            <p:ph hasCustomPrompt="1" idx="3" type="title"/>
          </p:nvPr>
        </p:nvSpPr>
        <p:spPr>
          <a:xfrm rot="1973">
            <a:off x="40494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0" name="Google Shape;370;p13"/>
          <p:cNvSpPr txBox="1"/>
          <p:nvPr>
            <p:ph idx="4" type="title"/>
          </p:nvPr>
        </p:nvSpPr>
        <p:spPr>
          <a:xfrm>
            <a:off x="34038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1" name="Google Shape;371;p13"/>
          <p:cNvSpPr txBox="1"/>
          <p:nvPr>
            <p:ph idx="5" type="subTitle"/>
          </p:nvPr>
        </p:nvSpPr>
        <p:spPr>
          <a:xfrm>
            <a:off x="34038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13"/>
          <p:cNvSpPr txBox="1"/>
          <p:nvPr>
            <p:ph hasCustomPrompt="1" idx="6" type="title"/>
          </p:nvPr>
        </p:nvSpPr>
        <p:spPr>
          <a:xfrm rot="1973">
            <a:off x="67332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3" name="Google Shape;373;p13"/>
          <p:cNvSpPr txBox="1"/>
          <p:nvPr>
            <p:ph idx="7" type="title"/>
          </p:nvPr>
        </p:nvSpPr>
        <p:spPr>
          <a:xfrm>
            <a:off x="60876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4" name="Google Shape;374;p13"/>
          <p:cNvSpPr txBox="1"/>
          <p:nvPr>
            <p:ph idx="8" type="subTitle"/>
          </p:nvPr>
        </p:nvSpPr>
        <p:spPr>
          <a:xfrm>
            <a:off x="60876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13"/>
          <p:cNvSpPr txBox="1"/>
          <p:nvPr>
            <p:ph hasCustomPrompt="1" idx="9" type="title"/>
          </p:nvPr>
        </p:nvSpPr>
        <p:spPr>
          <a:xfrm rot="1973">
            <a:off x="13656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6" name="Google Shape;376;p13"/>
          <p:cNvSpPr txBox="1"/>
          <p:nvPr>
            <p:ph idx="13" type="title"/>
          </p:nvPr>
        </p:nvSpPr>
        <p:spPr>
          <a:xfrm>
            <a:off x="7200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7" name="Google Shape;377;p13"/>
          <p:cNvSpPr txBox="1"/>
          <p:nvPr>
            <p:ph idx="14"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 name="Google Shape;378;p13"/>
          <p:cNvSpPr txBox="1"/>
          <p:nvPr>
            <p:ph hasCustomPrompt="1" idx="15" type="title"/>
          </p:nvPr>
        </p:nvSpPr>
        <p:spPr>
          <a:xfrm rot="1973">
            <a:off x="40494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9" name="Google Shape;379;p13"/>
          <p:cNvSpPr txBox="1"/>
          <p:nvPr>
            <p:ph idx="16" type="title"/>
          </p:nvPr>
        </p:nvSpPr>
        <p:spPr>
          <a:xfrm>
            <a:off x="34038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0" name="Google Shape;380;p13"/>
          <p:cNvSpPr txBox="1"/>
          <p:nvPr>
            <p:ph idx="17" type="subTitle"/>
          </p:nvPr>
        </p:nvSpPr>
        <p:spPr>
          <a:xfrm>
            <a:off x="34038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13"/>
          <p:cNvSpPr txBox="1"/>
          <p:nvPr>
            <p:ph hasCustomPrompt="1" idx="18" type="title"/>
          </p:nvPr>
        </p:nvSpPr>
        <p:spPr>
          <a:xfrm rot="1973">
            <a:off x="67332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82" name="Google Shape;382;p13"/>
          <p:cNvSpPr txBox="1"/>
          <p:nvPr>
            <p:ph idx="19" type="title"/>
          </p:nvPr>
        </p:nvSpPr>
        <p:spPr>
          <a:xfrm>
            <a:off x="60876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3" name="Google Shape;383;p13"/>
          <p:cNvSpPr txBox="1"/>
          <p:nvPr>
            <p:ph idx="20"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13"/>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5" name="Shape 385"/>
        <p:cNvGrpSpPr/>
        <p:nvPr/>
      </p:nvGrpSpPr>
      <p:grpSpPr>
        <a:xfrm>
          <a:off x="0" y="0"/>
          <a:ext cx="0" cy="0"/>
          <a:chOff x="0" y="0"/>
          <a:chExt cx="0" cy="0"/>
        </a:xfrm>
      </p:grpSpPr>
      <p:pic>
        <p:nvPicPr>
          <p:cNvPr id="386" name="Google Shape;386;p1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87" name="Google Shape;387;p14"/>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txBox="1"/>
          <p:nvPr>
            <p:ph type="title"/>
          </p:nvPr>
        </p:nvSpPr>
        <p:spPr>
          <a:xfrm rot="-907">
            <a:off x="720000" y="2528225"/>
            <a:ext cx="3410400" cy="558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3" name="Google Shape;393;p14"/>
          <p:cNvSpPr txBox="1"/>
          <p:nvPr>
            <p:ph idx="1" type="subTitle"/>
          </p:nvPr>
        </p:nvSpPr>
        <p:spPr>
          <a:xfrm>
            <a:off x="720125" y="914225"/>
            <a:ext cx="4114500" cy="159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94" name="Google Shape;394;p14"/>
          <p:cNvGrpSpPr/>
          <p:nvPr/>
        </p:nvGrpSpPr>
        <p:grpSpPr>
          <a:xfrm>
            <a:off x="0" y="4183124"/>
            <a:ext cx="9144013" cy="956945"/>
            <a:chOff x="0" y="4183124"/>
            <a:chExt cx="9144013" cy="956945"/>
          </a:xfrm>
        </p:grpSpPr>
        <p:sp>
          <p:nvSpPr>
            <p:cNvPr id="395" name="Google Shape;395;p14"/>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4"/>
          <p:cNvSpPr/>
          <p:nvPr/>
        </p:nvSpPr>
        <p:spPr>
          <a:xfrm rot="4053115">
            <a:off x="5513838" y="1849424"/>
            <a:ext cx="635481" cy="546613"/>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35" name="Shape 435"/>
        <p:cNvGrpSpPr/>
        <p:nvPr/>
      </p:nvGrpSpPr>
      <p:grpSpPr>
        <a:xfrm>
          <a:off x="0" y="0"/>
          <a:ext cx="0" cy="0"/>
          <a:chOff x="0" y="0"/>
          <a:chExt cx="0" cy="0"/>
        </a:xfrm>
      </p:grpSpPr>
      <p:pic>
        <p:nvPicPr>
          <p:cNvPr id="436" name="Google Shape;436;p1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37" name="Google Shape;437;p15"/>
          <p:cNvSpPr/>
          <p:nvPr/>
        </p:nvSpPr>
        <p:spPr>
          <a:xfrm>
            <a:off x="4618475" y="4659600"/>
            <a:ext cx="862381" cy="483926"/>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rot="-5584384">
            <a:off x="8366102" y="2646650"/>
            <a:ext cx="869074" cy="483989"/>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flipH="1">
            <a:off x="-357284" y="3130650"/>
            <a:ext cx="1077284" cy="7477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5"/>
          <p:cNvGrpSpPr/>
          <p:nvPr/>
        </p:nvGrpSpPr>
        <p:grpSpPr>
          <a:xfrm>
            <a:off x="8005025" y="239900"/>
            <a:ext cx="665975" cy="1386525"/>
            <a:chOff x="8005025" y="239900"/>
            <a:chExt cx="665975" cy="1386525"/>
          </a:xfrm>
        </p:grpSpPr>
        <p:sp>
          <p:nvSpPr>
            <p:cNvPr id="444" name="Google Shape;444;p15"/>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5"/>
          <p:cNvGrpSpPr/>
          <p:nvPr/>
        </p:nvGrpSpPr>
        <p:grpSpPr>
          <a:xfrm>
            <a:off x="7334175" y="239900"/>
            <a:ext cx="365925" cy="855000"/>
            <a:chOff x="7334175" y="239900"/>
            <a:chExt cx="365925" cy="855000"/>
          </a:xfrm>
        </p:grpSpPr>
        <p:sp>
          <p:nvSpPr>
            <p:cNvPr id="468" name="Google Shape;468;p15"/>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481" name="Shape 481"/>
        <p:cNvGrpSpPr/>
        <p:nvPr/>
      </p:nvGrpSpPr>
      <p:grpSpPr>
        <a:xfrm>
          <a:off x="0" y="0"/>
          <a:ext cx="0" cy="0"/>
          <a:chOff x="0" y="0"/>
          <a:chExt cx="0" cy="0"/>
        </a:xfrm>
      </p:grpSpPr>
      <p:pic>
        <p:nvPicPr>
          <p:cNvPr id="482" name="Google Shape;482;p1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83" name="Google Shape;483;p16"/>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flipH="1" rot="10800000">
            <a:off x="1382488" y="4324568"/>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txBox="1"/>
          <p:nvPr>
            <p:ph type="title"/>
          </p:nvPr>
        </p:nvSpPr>
        <p:spPr>
          <a:xfrm>
            <a:off x="5107488" y="1367113"/>
            <a:ext cx="3316500" cy="158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2" name="Google Shape;492;p16"/>
          <p:cNvSpPr txBox="1"/>
          <p:nvPr>
            <p:ph idx="1" type="subTitle"/>
          </p:nvPr>
        </p:nvSpPr>
        <p:spPr>
          <a:xfrm>
            <a:off x="5107500" y="2922578"/>
            <a:ext cx="3316500" cy="8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2">
    <p:spTree>
      <p:nvGrpSpPr>
        <p:cNvPr id="493" name="Shape 493"/>
        <p:cNvGrpSpPr/>
        <p:nvPr/>
      </p:nvGrpSpPr>
      <p:grpSpPr>
        <a:xfrm>
          <a:off x="0" y="0"/>
          <a:ext cx="0" cy="0"/>
          <a:chOff x="0" y="0"/>
          <a:chExt cx="0" cy="0"/>
        </a:xfrm>
      </p:grpSpPr>
      <p:pic>
        <p:nvPicPr>
          <p:cNvPr id="494" name="Google Shape;494;p1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95" name="Google Shape;495;p17"/>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549025" y="4273913"/>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492700" y="4207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txBox="1"/>
          <p:nvPr>
            <p:ph idx="1" type="subTitle"/>
          </p:nvPr>
        </p:nvSpPr>
        <p:spPr>
          <a:xfrm>
            <a:off x="720000" y="2698200"/>
            <a:ext cx="3299100" cy="91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1" name="Google Shape;501;p17"/>
          <p:cNvSpPr txBox="1"/>
          <p:nvPr>
            <p:ph type="title"/>
          </p:nvPr>
        </p:nvSpPr>
        <p:spPr>
          <a:xfrm>
            <a:off x="720150" y="1530300"/>
            <a:ext cx="3299100" cy="109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02" name="Shape 502"/>
        <p:cNvGrpSpPr/>
        <p:nvPr/>
      </p:nvGrpSpPr>
      <p:grpSpPr>
        <a:xfrm>
          <a:off x="0" y="0"/>
          <a:ext cx="0" cy="0"/>
          <a:chOff x="0" y="0"/>
          <a:chExt cx="0" cy="0"/>
        </a:xfrm>
      </p:grpSpPr>
      <p:pic>
        <p:nvPicPr>
          <p:cNvPr id="503" name="Google Shape;503;p1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04" name="Google Shape;504;p18"/>
          <p:cNvSpPr/>
          <p:nvPr/>
        </p:nvSpPr>
        <p:spPr>
          <a:xfrm>
            <a:off x="4718998" y="4716000"/>
            <a:ext cx="761853" cy="42751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7798350" y="3026575"/>
            <a:ext cx="971372" cy="540885"/>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flipH="1">
            <a:off x="-357315" y="3130650"/>
            <a:ext cx="914214" cy="634519"/>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322050" y="2737625"/>
            <a:ext cx="134864" cy="134099"/>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txBox="1"/>
          <p:nvPr>
            <p:ph type="title"/>
          </p:nvPr>
        </p:nvSpPr>
        <p:spPr>
          <a:xfrm>
            <a:off x="7200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18"/>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3" name="Google Shape;513;p18"/>
          <p:cNvSpPr txBox="1"/>
          <p:nvPr>
            <p:ph idx="2" type="title"/>
          </p:nvPr>
        </p:nvSpPr>
        <p:spPr>
          <a:xfrm>
            <a:off x="3403800" y="154206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4" name="Google Shape;514;p18"/>
          <p:cNvSpPr txBox="1"/>
          <p:nvPr>
            <p:ph idx="3" type="subTitle"/>
          </p:nvPr>
        </p:nvSpPr>
        <p:spPr>
          <a:xfrm>
            <a:off x="3403800" y="4000816"/>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18"/>
          <p:cNvSpPr txBox="1"/>
          <p:nvPr>
            <p:ph idx="4" type="title"/>
          </p:nvPr>
        </p:nvSpPr>
        <p:spPr>
          <a:xfrm>
            <a:off x="60876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6" name="Google Shape;516;p18"/>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7" name="Google Shape;517;p18"/>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8" name="Shape 518"/>
        <p:cNvGrpSpPr/>
        <p:nvPr/>
      </p:nvGrpSpPr>
      <p:grpSpPr>
        <a:xfrm>
          <a:off x="0" y="0"/>
          <a:ext cx="0" cy="0"/>
          <a:chOff x="0" y="0"/>
          <a:chExt cx="0" cy="0"/>
        </a:xfrm>
      </p:grpSpPr>
      <p:pic>
        <p:nvPicPr>
          <p:cNvPr id="519" name="Google Shape;519;p1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20" name="Google Shape;520;p19"/>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3817300" y="29641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4507650" y="380757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txBox="1"/>
          <p:nvPr>
            <p:ph type="title"/>
          </p:nvPr>
        </p:nvSpPr>
        <p:spPr>
          <a:xfrm>
            <a:off x="206194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6" name="Google Shape;526;p19"/>
          <p:cNvSpPr txBox="1"/>
          <p:nvPr>
            <p:ph idx="1" type="subTitle"/>
          </p:nvPr>
        </p:nvSpPr>
        <p:spPr>
          <a:xfrm>
            <a:off x="2061944"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7" name="Google Shape;527;p19"/>
          <p:cNvSpPr txBox="1"/>
          <p:nvPr>
            <p:ph idx="2" type="title"/>
          </p:nvPr>
        </p:nvSpPr>
        <p:spPr>
          <a:xfrm>
            <a:off x="624389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8" name="Google Shape;528;p19"/>
          <p:cNvSpPr txBox="1"/>
          <p:nvPr>
            <p:ph idx="3" type="subTitle"/>
          </p:nvPr>
        </p:nvSpPr>
        <p:spPr>
          <a:xfrm>
            <a:off x="6243895"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9" name="Google Shape;529;p19"/>
          <p:cNvSpPr txBox="1"/>
          <p:nvPr>
            <p:ph idx="4" type="title"/>
          </p:nvPr>
        </p:nvSpPr>
        <p:spPr>
          <a:xfrm>
            <a:off x="2061925"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0" name="Google Shape;530;p19"/>
          <p:cNvSpPr txBox="1"/>
          <p:nvPr>
            <p:ph idx="5" type="subTitle"/>
          </p:nvPr>
        </p:nvSpPr>
        <p:spPr>
          <a:xfrm>
            <a:off x="206193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1" name="Google Shape;531;p19"/>
          <p:cNvSpPr txBox="1"/>
          <p:nvPr>
            <p:ph idx="6" type="title"/>
          </p:nvPr>
        </p:nvSpPr>
        <p:spPr>
          <a:xfrm>
            <a:off x="6243876"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2" name="Google Shape;532;p19"/>
          <p:cNvSpPr txBox="1"/>
          <p:nvPr>
            <p:ph idx="7" type="subTitle"/>
          </p:nvPr>
        </p:nvSpPr>
        <p:spPr>
          <a:xfrm>
            <a:off x="624388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3" name="Google Shape;533;p19"/>
          <p:cNvSpPr txBox="1"/>
          <p:nvPr>
            <p:ph idx="8"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4" name="Shape 534"/>
        <p:cNvGrpSpPr/>
        <p:nvPr/>
      </p:nvGrpSpPr>
      <p:grpSpPr>
        <a:xfrm>
          <a:off x="0" y="0"/>
          <a:ext cx="0" cy="0"/>
          <a:chOff x="0" y="0"/>
          <a:chExt cx="0" cy="0"/>
        </a:xfrm>
      </p:grpSpPr>
      <p:pic>
        <p:nvPicPr>
          <p:cNvPr id="535" name="Google Shape;535;p2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36" name="Google Shape;536;p20"/>
          <p:cNvSpPr txBox="1"/>
          <p:nvPr>
            <p:ph type="title"/>
          </p:nvPr>
        </p:nvSpPr>
        <p:spPr>
          <a:xfrm>
            <a:off x="72000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7" name="Google Shape;537;p20"/>
          <p:cNvSpPr txBox="1"/>
          <p:nvPr>
            <p:ph idx="1" type="subTitle"/>
          </p:nvPr>
        </p:nvSpPr>
        <p:spPr>
          <a:xfrm>
            <a:off x="72000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 name="Google Shape;538;p20"/>
          <p:cNvSpPr txBox="1"/>
          <p:nvPr>
            <p:ph idx="2" type="title"/>
          </p:nvPr>
        </p:nvSpPr>
        <p:spPr>
          <a:xfrm>
            <a:off x="3419271"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20"/>
          <p:cNvSpPr txBox="1"/>
          <p:nvPr>
            <p:ph idx="3" type="subTitle"/>
          </p:nvPr>
        </p:nvSpPr>
        <p:spPr>
          <a:xfrm>
            <a:off x="3419272"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20"/>
          <p:cNvSpPr txBox="1"/>
          <p:nvPr>
            <p:ph idx="4" type="title"/>
          </p:nvPr>
        </p:nvSpPr>
        <p:spPr>
          <a:xfrm>
            <a:off x="720000"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20"/>
          <p:cNvSpPr txBox="1"/>
          <p:nvPr>
            <p:ph idx="5"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20"/>
          <p:cNvSpPr txBox="1"/>
          <p:nvPr>
            <p:ph idx="6" type="title"/>
          </p:nvPr>
        </p:nvSpPr>
        <p:spPr>
          <a:xfrm>
            <a:off x="3419271"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20"/>
          <p:cNvSpPr txBox="1"/>
          <p:nvPr>
            <p:ph idx="7" type="subTitle"/>
          </p:nvPr>
        </p:nvSpPr>
        <p:spPr>
          <a:xfrm>
            <a:off x="3419272"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20"/>
          <p:cNvSpPr txBox="1"/>
          <p:nvPr>
            <p:ph idx="8" type="title"/>
          </p:nvPr>
        </p:nvSpPr>
        <p:spPr>
          <a:xfrm>
            <a:off x="611855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20"/>
          <p:cNvSpPr txBox="1"/>
          <p:nvPr>
            <p:ph idx="9" type="subTitle"/>
          </p:nvPr>
        </p:nvSpPr>
        <p:spPr>
          <a:xfrm>
            <a:off x="611855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20"/>
          <p:cNvSpPr txBox="1"/>
          <p:nvPr>
            <p:ph idx="13" type="title"/>
          </p:nvPr>
        </p:nvSpPr>
        <p:spPr>
          <a:xfrm>
            <a:off x="6118549"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20"/>
          <p:cNvSpPr txBox="1"/>
          <p:nvPr>
            <p:ph idx="14"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20"/>
          <p:cNvSpPr/>
          <p:nvPr/>
        </p:nvSpPr>
        <p:spPr>
          <a:xfrm flipH="1">
            <a:off x="7842453" y="3838524"/>
            <a:ext cx="1301547" cy="1305005"/>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flipH="1">
            <a:off x="136556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flipH="1">
            <a:off x="240025" y="2925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pic>
        <p:nvPicPr>
          <p:cNvPr id="56" name="Google Shape;56;p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 name="Google Shape;57;p3"/>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Google Shape;65;p3"/>
          <p:cNvSpPr txBox="1"/>
          <p:nvPr>
            <p:ph hasCustomPrompt="1" idx="2" type="title"/>
          </p:nvPr>
        </p:nvSpPr>
        <p:spPr>
          <a:xfrm>
            <a:off x="3724875" y="817650"/>
            <a:ext cx="1694100" cy="132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 name="Google Shape;66;p3"/>
          <p:cNvSpPr txBox="1"/>
          <p:nvPr>
            <p:ph idx="1" type="subTitle"/>
          </p:nvPr>
        </p:nvSpPr>
        <p:spPr>
          <a:xfrm rot="491">
            <a:off x="2472600" y="3421300"/>
            <a:ext cx="41988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7" name="Google Shape;67;p3"/>
          <p:cNvGrpSpPr/>
          <p:nvPr/>
        </p:nvGrpSpPr>
        <p:grpSpPr>
          <a:xfrm>
            <a:off x="0" y="4183124"/>
            <a:ext cx="9144013" cy="956945"/>
            <a:chOff x="0" y="4183124"/>
            <a:chExt cx="9144013" cy="956945"/>
          </a:xfrm>
        </p:grpSpPr>
        <p:sp>
          <p:nvSpPr>
            <p:cNvPr id="68" name="Google Shape;68;p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2" name="Shape 552"/>
        <p:cNvGrpSpPr/>
        <p:nvPr/>
      </p:nvGrpSpPr>
      <p:grpSpPr>
        <a:xfrm>
          <a:off x="0" y="0"/>
          <a:ext cx="0" cy="0"/>
          <a:chOff x="0" y="0"/>
          <a:chExt cx="0" cy="0"/>
        </a:xfrm>
      </p:grpSpPr>
      <p:pic>
        <p:nvPicPr>
          <p:cNvPr id="553" name="Google Shape;553;p2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54" name="Google Shape;554;p21"/>
          <p:cNvSpPr/>
          <p:nvPr/>
        </p:nvSpPr>
        <p:spPr>
          <a:xfrm>
            <a:off x="96725" y="1205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5362306" y="4631754"/>
            <a:ext cx="912022" cy="511782"/>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8342450" y="2889000"/>
            <a:ext cx="912025" cy="6330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txBox="1"/>
          <p:nvPr>
            <p:ph hasCustomPrompt="1" type="title"/>
          </p:nvPr>
        </p:nvSpPr>
        <p:spPr>
          <a:xfrm>
            <a:off x="5919321"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21"/>
          <p:cNvSpPr txBox="1"/>
          <p:nvPr>
            <p:ph idx="1" type="subTitle"/>
          </p:nvPr>
        </p:nvSpPr>
        <p:spPr>
          <a:xfrm>
            <a:off x="5919300"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9" name="Google Shape;559;p21"/>
          <p:cNvSpPr txBox="1"/>
          <p:nvPr>
            <p:ph hasCustomPrompt="1" idx="2" type="title"/>
          </p:nvPr>
        </p:nvSpPr>
        <p:spPr>
          <a:xfrm>
            <a:off x="331965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0" name="Google Shape;560;p21"/>
          <p:cNvSpPr txBox="1"/>
          <p:nvPr>
            <p:ph idx="3" type="subTitle"/>
          </p:nvPr>
        </p:nvSpPr>
        <p:spPr>
          <a:xfrm>
            <a:off x="331963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1" name="Google Shape;561;p21"/>
          <p:cNvSpPr txBox="1"/>
          <p:nvPr>
            <p:ph hasCustomPrompt="1" idx="4" type="title"/>
          </p:nvPr>
        </p:nvSpPr>
        <p:spPr>
          <a:xfrm>
            <a:off x="72000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2" name="Google Shape;562;p21"/>
          <p:cNvSpPr txBox="1"/>
          <p:nvPr>
            <p:ph idx="5" type="subTitle"/>
          </p:nvPr>
        </p:nvSpPr>
        <p:spPr>
          <a:xfrm>
            <a:off x="71998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1"/>
          <p:cNvSpPr txBox="1"/>
          <p:nvPr>
            <p:ph hasCustomPrompt="1" idx="6" type="title"/>
          </p:nvPr>
        </p:nvSpPr>
        <p:spPr>
          <a:xfrm>
            <a:off x="5919309"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4" name="Google Shape;564;p21"/>
          <p:cNvSpPr txBox="1"/>
          <p:nvPr>
            <p:ph idx="7" type="subTitle"/>
          </p:nvPr>
        </p:nvSpPr>
        <p:spPr>
          <a:xfrm>
            <a:off x="5919288"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5" name="Google Shape;565;p21"/>
          <p:cNvSpPr txBox="1"/>
          <p:nvPr>
            <p:ph hasCustomPrompt="1" idx="8" type="title"/>
          </p:nvPr>
        </p:nvSpPr>
        <p:spPr>
          <a:xfrm>
            <a:off x="331964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6" name="Google Shape;566;p21"/>
          <p:cNvSpPr txBox="1"/>
          <p:nvPr>
            <p:ph idx="9" type="subTitle"/>
          </p:nvPr>
        </p:nvSpPr>
        <p:spPr>
          <a:xfrm>
            <a:off x="331962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7" name="Google Shape;567;p21"/>
          <p:cNvSpPr txBox="1"/>
          <p:nvPr>
            <p:ph hasCustomPrompt="1" idx="13" type="title"/>
          </p:nvPr>
        </p:nvSpPr>
        <p:spPr>
          <a:xfrm>
            <a:off x="71999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8" name="Google Shape;568;p21"/>
          <p:cNvSpPr txBox="1"/>
          <p:nvPr>
            <p:ph idx="14" type="subTitle"/>
          </p:nvPr>
        </p:nvSpPr>
        <p:spPr>
          <a:xfrm>
            <a:off x="71997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9" name="Google Shape;569;p21"/>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570" name="Shape 570"/>
        <p:cNvGrpSpPr/>
        <p:nvPr/>
      </p:nvGrpSpPr>
      <p:grpSpPr>
        <a:xfrm>
          <a:off x="0" y="0"/>
          <a:ext cx="0" cy="0"/>
          <a:chOff x="0" y="0"/>
          <a:chExt cx="0" cy="0"/>
        </a:xfrm>
      </p:grpSpPr>
      <p:pic>
        <p:nvPicPr>
          <p:cNvPr id="571" name="Google Shape;571;p2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2" name="Google Shape;572;p22"/>
          <p:cNvSpPr/>
          <p:nvPr/>
        </p:nvSpPr>
        <p:spPr>
          <a:xfrm rot="-5400000">
            <a:off x="-330084" y="870069"/>
            <a:ext cx="1031550" cy="371400"/>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0" y="3746875"/>
            <a:ext cx="1392966" cy="139666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rot="5400000">
            <a:off x="7759124" y="2587399"/>
            <a:ext cx="2284976" cy="493199"/>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795500" y="6852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561675" y="355350"/>
            <a:ext cx="1241221" cy="819153"/>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txBox="1"/>
          <p:nvPr>
            <p:ph idx="1" type="subTitle"/>
          </p:nvPr>
        </p:nvSpPr>
        <p:spPr>
          <a:xfrm>
            <a:off x="7989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22"/>
          <p:cNvSpPr txBox="1"/>
          <p:nvPr>
            <p:ph hasCustomPrompt="1" type="title"/>
          </p:nvPr>
        </p:nvSpPr>
        <p:spPr>
          <a:xfrm>
            <a:off x="7989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79" name="Google Shape;579;p22"/>
          <p:cNvSpPr txBox="1"/>
          <p:nvPr>
            <p:ph idx="2" type="title"/>
          </p:nvPr>
        </p:nvSpPr>
        <p:spPr>
          <a:xfrm>
            <a:off x="7989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22"/>
          <p:cNvSpPr txBox="1"/>
          <p:nvPr>
            <p:ph idx="3" type="subTitle"/>
          </p:nvPr>
        </p:nvSpPr>
        <p:spPr>
          <a:xfrm>
            <a:off x="34176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1" name="Google Shape;581;p22"/>
          <p:cNvSpPr txBox="1"/>
          <p:nvPr>
            <p:ph hasCustomPrompt="1" idx="4" type="title"/>
          </p:nvPr>
        </p:nvSpPr>
        <p:spPr>
          <a:xfrm>
            <a:off x="34176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2" name="Google Shape;582;p22"/>
          <p:cNvSpPr txBox="1"/>
          <p:nvPr>
            <p:ph idx="5" type="title"/>
          </p:nvPr>
        </p:nvSpPr>
        <p:spPr>
          <a:xfrm>
            <a:off x="34176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3" name="Google Shape;583;p22"/>
          <p:cNvSpPr txBox="1"/>
          <p:nvPr>
            <p:ph idx="6" type="subTitle"/>
          </p:nvPr>
        </p:nvSpPr>
        <p:spPr>
          <a:xfrm>
            <a:off x="60363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4" name="Google Shape;584;p22"/>
          <p:cNvSpPr txBox="1"/>
          <p:nvPr>
            <p:ph hasCustomPrompt="1" idx="7" type="title"/>
          </p:nvPr>
        </p:nvSpPr>
        <p:spPr>
          <a:xfrm>
            <a:off x="60363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5" name="Google Shape;585;p22"/>
          <p:cNvSpPr txBox="1"/>
          <p:nvPr>
            <p:ph idx="8" type="title"/>
          </p:nvPr>
        </p:nvSpPr>
        <p:spPr>
          <a:xfrm>
            <a:off x="60363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22"/>
          <p:cNvSpPr txBox="1"/>
          <p:nvPr>
            <p:ph idx="9"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7" name="Shape 587"/>
        <p:cNvGrpSpPr/>
        <p:nvPr/>
      </p:nvGrpSpPr>
      <p:grpSpPr>
        <a:xfrm>
          <a:off x="0" y="0"/>
          <a:ext cx="0" cy="0"/>
          <a:chOff x="0" y="0"/>
          <a:chExt cx="0" cy="0"/>
        </a:xfrm>
      </p:grpSpPr>
      <p:pic>
        <p:nvPicPr>
          <p:cNvPr id="588" name="Google Shape;588;p2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89" name="Google Shape;589;p23"/>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txBox="1"/>
          <p:nvPr>
            <p:ph idx="1" type="subTitle"/>
          </p:nvPr>
        </p:nvSpPr>
        <p:spPr>
          <a:xfrm>
            <a:off x="2062800" y="1628763"/>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96" name="Google Shape;596;p23"/>
          <p:cNvSpPr txBox="1"/>
          <p:nvPr>
            <p:ph idx="2" type="subTitle"/>
          </p:nvPr>
        </p:nvSpPr>
        <p:spPr>
          <a:xfrm rot="-1090">
            <a:off x="2062800" y="3590290"/>
            <a:ext cx="37854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grpSp>
        <p:nvGrpSpPr>
          <p:cNvPr id="597" name="Google Shape;597;p23"/>
          <p:cNvGrpSpPr/>
          <p:nvPr/>
        </p:nvGrpSpPr>
        <p:grpSpPr>
          <a:xfrm>
            <a:off x="0" y="4183124"/>
            <a:ext cx="9144013" cy="956945"/>
            <a:chOff x="0" y="4183124"/>
            <a:chExt cx="9144013" cy="956945"/>
          </a:xfrm>
        </p:grpSpPr>
        <p:sp>
          <p:nvSpPr>
            <p:cNvPr id="598" name="Google Shape;598;p2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3"/>
          <p:cNvSpPr txBox="1"/>
          <p:nvPr/>
        </p:nvSpPr>
        <p:spPr>
          <a:xfrm>
            <a:off x="2347250" y="2818927"/>
            <a:ext cx="3216600" cy="808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2"/>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b="1" lang="en" sz="1200">
                <a:solidFill>
                  <a:schemeClr val="accent2"/>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b="1" lang="en" sz="1200">
                <a:solidFill>
                  <a:schemeClr val="accent2"/>
                </a:solidFill>
                <a:latin typeface="Didact Gothic"/>
                <a:ea typeface="Didact Gothic"/>
                <a:cs typeface="Didact Gothic"/>
                <a:sym typeface="Didact Gothic"/>
              </a:rPr>
              <a:t>,</a:t>
            </a:r>
            <a:r>
              <a:rPr lang="en" sz="1200">
                <a:solidFill>
                  <a:schemeClr val="accent2"/>
                </a:solidFill>
                <a:latin typeface="Didact Gothic"/>
                <a:ea typeface="Didact Gothic"/>
                <a:cs typeface="Didact Gothic"/>
                <a:sym typeface="Didact Gothic"/>
              </a:rPr>
              <a:t> </a:t>
            </a:r>
            <a:r>
              <a:rPr lang="en" sz="1200">
                <a:solidFill>
                  <a:schemeClr val="dk1"/>
                </a:solidFill>
                <a:latin typeface="Didact Gothic"/>
                <a:ea typeface="Didact Gothic"/>
                <a:cs typeface="Didact Gothic"/>
                <a:sym typeface="Didact Gothic"/>
              </a:rPr>
              <a:t>including icons by </a:t>
            </a:r>
            <a:r>
              <a:rPr b="1" lang="en" sz="1200">
                <a:solidFill>
                  <a:schemeClr val="accent2"/>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200">
                <a:solidFill>
                  <a:schemeClr val="accent2"/>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and infographics &amp; images by</a:t>
            </a:r>
            <a:r>
              <a:rPr lang="en" sz="1200">
                <a:solidFill>
                  <a:schemeClr val="accent2"/>
                </a:solidFill>
                <a:latin typeface="Didact Gothic"/>
                <a:ea typeface="Didact Gothic"/>
                <a:cs typeface="Didact Gothic"/>
                <a:sym typeface="Didact Gothic"/>
              </a:rPr>
              <a:t> </a:t>
            </a:r>
            <a:r>
              <a:rPr b="1" lang="en" sz="1200">
                <a:solidFill>
                  <a:schemeClr val="accent2"/>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200">
              <a:solidFill>
                <a:schemeClr val="accent2"/>
              </a:solidFill>
              <a:latin typeface="Didact Gothic"/>
              <a:ea typeface="Didact Gothic"/>
              <a:cs typeface="Didact Gothic"/>
              <a:sym typeface="Didact Gothic"/>
            </a:endParaRPr>
          </a:p>
        </p:txBody>
      </p:sp>
      <p:sp>
        <p:nvSpPr>
          <p:cNvPr id="638" name="Google Shape;638;p23"/>
          <p:cNvSpPr txBox="1"/>
          <p:nvPr>
            <p:ph type="ctrTitle"/>
          </p:nvPr>
        </p:nvSpPr>
        <p:spPr>
          <a:xfrm>
            <a:off x="1706700" y="540000"/>
            <a:ext cx="4497600" cy="1126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39" name="Shape 639"/>
        <p:cNvGrpSpPr/>
        <p:nvPr/>
      </p:nvGrpSpPr>
      <p:grpSpPr>
        <a:xfrm>
          <a:off x="0" y="0"/>
          <a:ext cx="0" cy="0"/>
          <a:chOff x="0" y="0"/>
          <a:chExt cx="0" cy="0"/>
        </a:xfrm>
      </p:grpSpPr>
      <p:pic>
        <p:nvPicPr>
          <p:cNvPr id="640" name="Google Shape;640;p24"/>
          <p:cNvPicPr preferRelativeResize="0"/>
          <p:nvPr/>
        </p:nvPicPr>
        <p:blipFill>
          <a:blip r:embed="rId2">
            <a:alphaModFix amt="40000"/>
          </a:blip>
          <a:stretch>
            <a:fillRect/>
          </a:stretch>
        </p:blipFill>
        <p:spPr>
          <a:xfrm>
            <a:off x="0" y="0"/>
            <a:ext cx="9144003" cy="51435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1">
    <p:spTree>
      <p:nvGrpSpPr>
        <p:cNvPr id="641" name="Shape 641"/>
        <p:cNvGrpSpPr/>
        <p:nvPr/>
      </p:nvGrpSpPr>
      <p:grpSpPr>
        <a:xfrm>
          <a:off x="0" y="0"/>
          <a:ext cx="0" cy="0"/>
          <a:chOff x="0" y="0"/>
          <a:chExt cx="0" cy="0"/>
        </a:xfrm>
      </p:grpSpPr>
      <p:pic>
        <p:nvPicPr>
          <p:cNvPr id="642" name="Google Shape;642;p2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43" name="Google Shape;643;p25"/>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648" name="Shape 648"/>
        <p:cNvGrpSpPr/>
        <p:nvPr/>
      </p:nvGrpSpPr>
      <p:grpSpPr>
        <a:xfrm>
          <a:off x="0" y="0"/>
          <a:ext cx="0" cy="0"/>
          <a:chOff x="0" y="0"/>
          <a:chExt cx="0" cy="0"/>
        </a:xfrm>
      </p:grpSpPr>
      <p:pic>
        <p:nvPicPr>
          <p:cNvPr id="649" name="Google Shape;649;p2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50" name="Google Shape;650;p26"/>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6"/>
          <p:cNvGrpSpPr/>
          <p:nvPr/>
        </p:nvGrpSpPr>
        <p:grpSpPr>
          <a:xfrm>
            <a:off x="0" y="4183124"/>
            <a:ext cx="9144013" cy="956945"/>
            <a:chOff x="0" y="4183124"/>
            <a:chExt cx="9144013" cy="956945"/>
          </a:xfrm>
        </p:grpSpPr>
        <p:sp>
          <p:nvSpPr>
            <p:cNvPr id="654" name="Google Shape;654;p26"/>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6"/>
          <p:cNvGrpSpPr/>
          <p:nvPr/>
        </p:nvGrpSpPr>
        <p:grpSpPr>
          <a:xfrm>
            <a:off x="5819178" y="593408"/>
            <a:ext cx="1919680" cy="2775301"/>
            <a:chOff x="5819178" y="593408"/>
            <a:chExt cx="1919680" cy="2775301"/>
          </a:xfrm>
        </p:grpSpPr>
        <p:sp>
          <p:nvSpPr>
            <p:cNvPr id="694" name="Google Shape;694;p26"/>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6"/>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4981625" y="2459215"/>
            <a:ext cx="3594775" cy="1946750"/>
            <a:chOff x="4981625" y="2459215"/>
            <a:chExt cx="3594775" cy="1946750"/>
          </a:xfrm>
        </p:grpSpPr>
        <p:sp>
          <p:nvSpPr>
            <p:cNvPr id="1138" name="Google Shape;1138;p26"/>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6"/>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6"/>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6"/>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6"/>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6"/>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6"/>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6"/>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6"/>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6"/>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6"/>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6"/>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6"/>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6"/>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6"/>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6"/>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6"/>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6"/>
          <p:cNvGrpSpPr/>
          <p:nvPr/>
        </p:nvGrpSpPr>
        <p:grpSpPr>
          <a:xfrm>
            <a:off x="3954663" y="4314590"/>
            <a:ext cx="5343900" cy="366775"/>
            <a:chOff x="3954663" y="4314590"/>
            <a:chExt cx="5343900" cy="366775"/>
          </a:xfrm>
        </p:grpSpPr>
        <p:sp>
          <p:nvSpPr>
            <p:cNvPr id="1227" name="Google Shape;1227;p26"/>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6"/>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6"/>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6"/>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6"/>
          <p:cNvGrpSpPr/>
          <p:nvPr/>
        </p:nvGrpSpPr>
        <p:grpSpPr>
          <a:xfrm>
            <a:off x="1713650" y="2828825"/>
            <a:ext cx="667050" cy="768425"/>
            <a:chOff x="1713650" y="2828825"/>
            <a:chExt cx="667050" cy="768425"/>
          </a:xfrm>
        </p:grpSpPr>
        <p:sp>
          <p:nvSpPr>
            <p:cNvPr id="1236" name="Google Shape;1236;p26"/>
            <p:cNvSpPr/>
            <p:nvPr/>
          </p:nvSpPr>
          <p:spPr>
            <a:xfrm>
              <a:off x="1834050"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2121625"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2139450"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2074500"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2087625"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1834050"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2075025"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1754100"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1982100"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2098875"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1830850"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1874950"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2037225"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2051700"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1907800"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2161425"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2040450"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2110525"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1949150"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1927825"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2132875"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1998300"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2212525"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1957675"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2000275"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2079550"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2232675"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2105100"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1937600"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2064375"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2093350"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1879375"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1937675"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1930300"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1950925"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1950925"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1998375"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1931025"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1985675"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2003925"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2005225"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2005075"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2008125"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1952075"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2013900"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1990600"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1982650"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1919100"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1879325"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2039075"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1912425"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1954325"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2029600"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2044675"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1953425"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2066575"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1906650"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1931075"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2013900"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2003925"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1939300"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1997225"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2170100"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1902150"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1894850"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2108350"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1889150"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1769175"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1724500"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1736200"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1753925"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1753925"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1803000"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1729075"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1772300"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1790750"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1792000"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1791350"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1856700"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1778075"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1859950"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1818200"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1767475"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1810775"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1713650"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1871150"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1742425"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1823625"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1868800"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1803000"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1738175"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1890400"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1738450"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1813475"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1884800"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1825050"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1728700"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1750925"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1913525"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1780950"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1755800"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1839400"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2248450"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2165675"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2292575"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2261900"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2177900"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2285350"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2260250"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2280900"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2304475"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2306325"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2299300"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2307025"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2225375"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2223825"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2228350"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2225275"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2308000"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2175375"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2203625"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2244650"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2218575"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2193275"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2236050"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2340575"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2296375"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2253325"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2218600"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2186850"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2189525"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2261550"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2305075"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2328175"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2300400"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2167675"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2214625"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2348800"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1873900"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2148225"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2205050"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2070900"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2172675"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2065375"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2184925"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2194775"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2185050"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2124625"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2142725"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2152000"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2213325"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2109975"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2069900"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2023225"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2083325"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2148475"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2106175"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2306775"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2231775"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2071275"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2093225"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2078625"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2113375"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2105975"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2242725"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2272350"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2102175"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2191200"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2152775"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1792525"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1808100"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1969875"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1848375"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1835700"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1804200"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1838775"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1889675"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1912175"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1891275"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1918775"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1887575"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1860750"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1818775"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1946175"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1939900"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1869675"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1847500"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1867325"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1804250"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2015525"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1949375"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1887325"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1828700"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1873900"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1824200"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1808175"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2010250"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1878725"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1905425"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6"/>
          <p:cNvGrpSpPr/>
          <p:nvPr/>
        </p:nvGrpSpPr>
        <p:grpSpPr>
          <a:xfrm>
            <a:off x="791125" y="3561300"/>
            <a:ext cx="1796625" cy="871150"/>
            <a:chOff x="791125" y="3561300"/>
            <a:chExt cx="1796625" cy="871150"/>
          </a:xfrm>
        </p:grpSpPr>
        <p:sp>
          <p:nvSpPr>
            <p:cNvPr id="1436" name="Google Shape;1436;p26"/>
            <p:cNvSpPr/>
            <p:nvPr/>
          </p:nvSpPr>
          <p:spPr>
            <a:xfrm>
              <a:off x="2061700"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1998200"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1171425"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1282650"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791125"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918475"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924250"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2291725"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2276400"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042300"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1998200"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1172525"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933225"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2322825"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334675"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276025"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276000"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377750"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2090825"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2004225"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2007750"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1182175"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1184800"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1180250"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1289525"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994725"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1017575"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967975"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1002325"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a:off x="944700"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855950"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946175"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1257600"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1691725"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1808475"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1851925"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2139900"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2217600"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6"/>
          <p:cNvGrpSpPr/>
          <p:nvPr/>
        </p:nvGrpSpPr>
        <p:grpSpPr>
          <a:xfrm>
            <a:off x="913063" y="1661363"/>
            <a:ext cx="365925" cy="855000"/>
            <a:chOff x="913063" y="1661363"/>
            <a:chExt cx="365925" cy="855000"/>
          </a:xfrm>
        </p:grpSpPr>
        <p:sp>
          <p:nvSpPr>
            <p:cNvPr id="1475" name="Google Shape;1475;p26"/>
            <p:cNvSpPr/>
            <p:nvPr/>
          </p:nvSpPr>
          <p:spPr>
            <a:xfrm>
              <a:off x="913063" y="19735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918713" y="19802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933538" y="20104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961038" y="22334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1059638" y="22828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1081738" y="21434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979838" y="16613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1007288" y="22209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1089263" y="23354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941638" y="25035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970613" y="20294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9663" y="21144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26"/>
          <p:cNvGrpSpPr/>
          <p:nvPr/>
        </p:nvGrpSpPr>
        <p:grpSpPr>
          <a:xfrm>
            <a:off x="1388100" y="1101525"/>
            <a:ext cx="511125" cy="559850"/>
            <a:chOff x="1388100" y="1101525"/>
            <a:chExt cx="511125" cy="559850"/>
          </a:xfrm>
        </p:grpSpPr>
        <p:sp>
          <p:nvSpPr>
            <p:cNvPr id="1488" name="Google Shape;1488;p26"/>
            <p:cNvSpPr/>
            <p:nvPr/>
          </p:nvSpPr>
          <p:spPr>
            <a:xfrm>
              <a:off x="1388100" y="11503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388225" y="11015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463200" y="11370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445525" y="11588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1445525" y="11708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1634600" y="13599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1445050" y="11588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1612925" y="11842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1643700" y="13385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SECTION_HEADER_1">
    <p:spTree>
      <p:nvGrpSpPr>
        <p:cNvPr id="1497" name="Shape 1497"/>
        <p:cNvGrpSpPr/>
        <p:nvPr/>
      </p:nvGrpSpPr>
      <p:grpSpPr>
        <a:xfrm>
          <a:off x="0" y="0"/>
          <a:ext cx="0" cy="0"/>
          <a:chOff x="0" y="0"/>
          <a:chExt cx="0" cy="0"/>
        </a:xfrm>
      </p:grpSpPr>
      <p:pic>
        <p:nvPicPr>
          <p:cNvPr id="1498" name="Google Shape;1498;p2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499" name="Google Shape;1499;p27"/>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27"/>
          <p:cNvGrpSpPr/>
          <p:nvPr/>
        </p:nvGrpSpPr>
        <p:grpSpPr>
          <a:xfrm>
            <a:off x="0" y="4183124"/>
            <a:ext cx="9144013" cy="956945"/>
            <a:chOff x="0" y="4183124"/>
            <a:chExt cx="9144013" cy="956945"/>
          </a:xfrm>
        </p:grpSpPr>
        <p:sp>
          <p:nvSpPr>
            <p:cNvPr id="1507" name="Google Shape;1507;p2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27"/>
          <p:cNvGrpSpPr/>
          <p:nvPr/>
        </p:nvGrpSpPr>
        <p:grpSpPr>
          <a:xfrm>
            <a:off x="926825" y="3403125"/>
            <a:ext cx="1347975" cy="978350"/>
            <a:chOff x="926825" y="3403125"/>
            <a:chExt cx="1347975" cy="978350"/>
          </a:xfrm>
        </p:grpSpPr>
        <p:sp>
          <p:nvSpPr>
            <p:cNvPr id="1547" name="Google Shape;1547;p27"/>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7"/>
          <p:cNvGrpSpPr/>
          <p:nvPr/>
        </p:nvGrpSpPr>
        <p:grpSpPr>
          <a:xfrm>
            <a:off x="1551725" y="1388625"/>
            <a:ext cx="665975" cy="1386525"/>
            <a:chOff x="1551725" y="1388625"/>
            <a:chExt cx="665975" cy="1386525"/>
          </a:xfrm>
        </p:grpSpPr>
        <p:sp>
          <p:nvSpPr>
            <p:cNvPr id="1587" name="Google Shape;1587;p27"/>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27"/>
          <p:cNvGrpSpPr/>
          <p:nvPr/>
        </p:nvGrpSpPr>
        <p:grpSpPr>
          <a:xfrm>
            <a:off x="6906150" y="3036200"/>
            <a:ext cx="1979375" cy="1408050"/>
            <a:chOff x="6906150" y="3036200"/>
            <a:chExt cx="1979375" cy="1408050"/>
          </a:xfrm>
        </p:grpSpPr>
        <p:sp>
          <p:nvSpPr>
            <p:cNvPr id="1611" name="Google Shape;1611;p27"/>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27"/>
          <p:cNvGrpSpPr/>
          <p:nvPr/>
        </p:nvGrpSpPr>
        <p:grpSpPr>
          <a:xfrm>
            <a:off x="7348800" y="1959875"/>
            <a:ext cx="718500" cy="1076325"/>
            <a:chOff x="7348800" y="1959875"/>
            <a:chExt cx="718500" cy="1076325"/>
          </a:xfrm>
        </p:grpSpPr>
        <p:sp>
          <p:nvSpPr>
            <p:cNvPr id="1676" name="Google Shape;1676;p27"/>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27"/>
          <p:cNvGrpSpPr/>
          <p:nvPr/>
        </p:nvGrpSpPr>
        <p:grpSpPr>
          <a:xfrm>
            <a:off x="8267700" y="1140988"/>
            <a:ext cx="365925" cy="855000"/>
            <a:chOff x="8267700" y="1140988"/>
            <a:chExt cx="365925" cy="855000"/>
          </a:xfrm>
        </p:grpSpPr>
        <p:sp>
          <p:nvSpPr>
            <p:cNvPr id="1689" name="Google Shape;1689;p27"/>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ONE_COLUMN_TEXT_1">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703" name="Google Shape;1703;p28"/>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0" y="1979650"/>
            <a:ext cx="2277887" cy="2283939"/>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450650" y="3802825"/>
            <a:ext cx="216531" cy="215303"/>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9" name="Google Shape;1709;p28"/>
          <p:cNvGrpSpPr/>
          <p:nvPr/>
        </p:nvGrpSpPr>
        <p:grpSpPr>
          <a:xfrm>
            <a:off x="0" y="4183124"/>
            <a:ext cx="9144013" cy="956945"/>
            <a:chOff x="0" y="4183124"/>
            <a:chExt cx="9144013" cy="956945"/>
          </a:xfrm>
        </p:grpSpPr>
        <p:sp>
          <p:nvSpPr>
            <p:cNvPr id="1710" name="Google Shape;1710;p2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8"/>
          <p:cNvGrpSpPr/>
          <p:nvPr/>
        </p:nvGrpSpPr>
        <p:grpSpPr>
          <a:xfrm>
            <a:off x="5652552" y="2418825"/>
            <a:ext cx="3247023" cy="1946646"/>
            <a:chOff x="5652552" y="2418825"/>
            <a:chExt cx="3247023" cy="1946646"/>
          </a:xfrm>
        </p:grpSpPr>
        <p:sp>
          <p:nvSpPr>
            <p:cNvPr id="1750" name="Google Shape;1750;p28"/>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8"/>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8"/>
          <p:cNvGrpSpPr/>
          <p:nvPr/>
        </p:nvGrpSpPr>
        <p:grpSpPr>
          <a:xfrm>
            <a:off x="344975" y="3624975"/>
            <a:ext cx="1347975" cy="1120375"/>
            <a:chOff x="344975" y="3624975"/>
            <a:chExt cx="1347975" cy="1120375"/>
          </a:xfrm>
        </p:grpSpPr>
        <p:sp>
          <p:nvSpPr>
            <p:cNvPr id="1795" name="Google Shape;1795;p28"/>
            <p:cNvSpPr/>
            <p:nvPr/>
          </p:nvSpPr>
          <p:spPr>
            <a:xfrm>
              <a:off x="817275"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817275"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817275"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933075"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348750"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729350"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454425"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1049125"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940925"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822650"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a:off x="1049125"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8"/>
            <p:cNvSpPr/>
            <p:nvPr/>
          </p:nvSpPr>
          <p:spPr>
            <a:xfrm>
              <a:off x="757400"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a:off x="554775"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455675"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714450"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a:off x="1065400"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a:off x="1241900"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a:off x="1294525"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a:off x="1347400"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a:off x="1522150"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a:off x="344975"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a:off x="1292075"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a:off x="504400"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5475"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365475"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617075"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671825"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723725"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765500"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657450"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605775"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641525"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686175"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735850"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619800"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619800"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706200"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667550"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782025"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755475"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28"/>
          <p:cNvGrpSpPr/>
          <p:nvPr/>
        </p:nvGrpSpPr>
        <p:grpSpPr>
          <a:xfrm>
            <a:off x="713600" y="900250"/>
            <a:ext cx="1040250" cy="1130825"/>
            <a:chOff x="713600" y="900250"/>
            <a:chExt cx="1040250" cy="1130825"/>
          </a:xfrm>
        </p:grpSpPr>
        <p:sp>
          <p:nvSpPr>
            <p:cNvPr id="1836" name="Google Shape;1836;p28"/>
            <p:cNvSpPr/>
            <p:nvPr/>
          </p:nvSpPr>
          <p:spPr>
            <a:xfrm>
              <a:off x="713600"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750550"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a:off x="760875"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a:off x="776600"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750550"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881225"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903000"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1016150"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980200"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951250"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1360775"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1138150"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1449800"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8"/>
          <p:cNvGrpSpPr/>
          <p:nvPr/>
        </p:nvGrpSpPr>
        <p:grpSpPr>
          <a:xfrm>
            <a:off x="1347175" y="0"/>
            <a:ext cx="802375" cy="1801650"/>
            <a:chOff x="1347175" y="0"/>
            <a:chExt cx="802375" cy="1801650"/>
          </a:xfrm>
        </p:grpSpPr>
        <p:sp>
          <p:nvSpPr>
            <p:cNvPr id="1850" name="Google Shape;1850;p28"/>
            <p:cNvSpPr/>
            <p:nvPr/>
          </p:nvSpPr>
          <p:spPr>
            <a:xfrm>
              <a:off x="1379100"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1379100"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1406900"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681625"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739850"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688125"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865850"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347175"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448600"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74475"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665850"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SECTION_TITLE_AND_DESCRIPTION_2">
    <p:spTree>
      <p:nvGrpSpPr>
        <p:cNvPr id="1861" name="Shape 1861"/>
        <p:cNvGrpSpPr/>
        <p:nvPr/>
      </p:nvGrpSpPr>
      <p:grpSpPr>
        <a:xfrm>
          <a:off x="0" y="0"/>
          <a:ext cx="0" cy="0"/>
          <a:chOff x="0" y="0"/>
          <a:chExt cx="0" cy="0"/>
        </a:xfrm>
      </p:grpSpPr>
      <p:pic>
        <p:nvPicPr>
          <p:cNvPr id="1862" name="Google Shape;1862;p2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863" name="Google Shape;1863;p2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29"/>
          <p:cNvGrpSpPr/>
          <p:nvPr/>
        </p:nvGrpSpPr>
        <p:grpSpPr>
          <a:xfrm>
            <a:off x="0" y="4183124"/>
            <a:ext cx="9144013" cy="956945"/>
            <a:chOff x="0" y="4183124"/>
            <a:chExt cx="9144013" cy="956945"/>
          </a:xfrm>
        </p:grpSpPr>
        <p:sp>
          <p:nvSpPr>
            <p:cNvPr id="1872" name="Google Shape;1872;p2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29"/>
          <p:cNvGrpSpPr/>
          <p:nvPr/>
        </p:nvGrpSpPr>
        <p:grpSpPr>
          <a:xfrm>
            <a:off x="719955" y="2373050"/>
            <a:ext cx="2842920" cy="2230453"/>
            <a:chOff x="719955" y="2373050"/>
            <a:chExt cx="2842920" cy="2230453"/>
          </a:xfrm>
        </p:grpSpPr>
        <p:sp>
          <p:nvSpPr>
            <p:cNvPr id="1912" name="Google Shape;1912;p29"/>
            <p:cNvSpPr/>
            <p:nvPr/>
          </p:nvSpPr>
          <p:spPr>
            <a:xfrm flipH="1">
              <a:off x="2241995" y="3103825"/>
              <a:ext cx="1231420" cy="358075"/>
            </a:xfrm>
            <a:custGeom>
              <a:rect b="b" l="l" r="r" t="t"/>
              <a:pathLst>
                <a:path extrusionOk="0" h="10558" w="36309">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flipH="1">
              <a:off x="3044722" y="3258024"/>
              <a:ext cx="518153" cy="1221177"/>
            </a:xfrm>
            <a:custGeom>
              <a:rect b="b" l="l" r="r" t="t"/>
              <a:pathLst>
                <a:path extrusionOk="0" h="36007" w="15278">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flipH="1">
              <a:off x="2242022" y="3385195"/>
              <a:ext cx="900952" cy="1090605"/>
            </a:xfrm>
            <a:custGeom>
              <a:rect b="b" l="l" r="r" t="t"/>
              <a:pathLst>
                <a:path extrusionOk="0" h="32157" w="26565">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flipH="1">
              <a:off x="975285" y="2373050"/>
              <a:ext cx="1480288" cy="2102832"/>
            </a:xfrm>
            <a:custGeom>
              <a:rect b="b" l="l" r="r" t="t"/>
              <a:pathLst>
                <a:path extrusionOk="0" h="62003" w="43647">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flipH="1">
              <a:off x="1945781" y="3956481"/>
              <a:ext cx="1117228" cy="522664"/>
            </a:xfrm>
            <a:custGeom>
              <a:rect b="b" l="l" r="r" t="t"/>
              <a:pathLst>
                <a:path extrusionOk="0" h="15411" w="32942">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flipH="1">
              <a:off x="719955" y="2415644"/>
              <a:ext cx="693324" cy="2060336"/>
            </a:xfrm>
            <a:custGeom>
              <a:rect b="b" l="l" r="r" t="t"/>
              <a:pathLst>
                <a:path extrusionOk="0" h="60750" w="20443">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flipH="1">
              <a:off x="2054482" y="3870853"/>
              <a:ext cx="963864" cy="164657"/>
            </a:xfrm>
            <a:custGeom>
              <a:rect b="b" l="l" r="r" t="t"/>
              <a:pathLst>
                <a:path extrusionOk="0" h="4855" w="2842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flipH="1">
              <a:off x="1204926" y="2579304"/>
              <a:ext cx="1209171" cy="1351309"/>
            </a:xfrm>
            <a:custGeom>
              <a:rect b="b" l="l" r="r" t="t"/>
              <a:pathLst>
                <a:path extrusionOk="0" h="39844" w="35653">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flipH="1">
              <a:off x="975379" y="2407505"/>
              <a:ext cx="311848" cy="192502"/>
            </a:xfrm>
            <a:custGeom>
              <a:rect b="b" l="l" r="r" t="t"/>
              <a:pathLst>
                <a:path extrusionOk="0" h="5676" w="9195">
                  <a:moveTo>
                    <a:pt x="9194" y="241"/>
                  </a:moveTo>
                  <a:cubicBezTo>
                    <a:pt x="9194" y="241"/>
                    <a:pt x="3445" y="0"/>
                    <a:pt x="0" y="56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flipH="1">
              <a:off x="2046452" y="2506766"/>
              <a:ext cx="44937" cy="216886"/>
            </a:xfrm>
            <a:custGeom>
              <a:rect b="b" l="l" r="r" t="t"/>
              <a:pathLst>
                <a:path extrusionOk="0" h="6395" w="1325">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flipH="1">
              <a:off x="3072731" y="3385195"/>
              <a:ext cx="135558" cy="183921"/>
            </a:xfrm>
            <a:custGeom>
              <a:rect b="b" l="l" r="r" t="t"/>
              <a:pathLst>
                <a:path extrusionOk="0" h="5423" w="3997">
                  <a:moveTo>
                    <a:pt x="3997" y="1"/>
                  </a:moveTo>
                  <a:cubicBezTo>
                    <a:pt x="3997" y="1"/>
                    <a:pt x="0" y="1875"/>
                    <a:pt x="0" y="542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flipH="1">
              <a:off x="3407620" y="3405949"/>
              <a:ext cx="65795" cy="229706"/>
            </a:xfrm>
            <a:custGeom>
              <a:rect b="b" l="l" r="r" t="t"/>
              <a:pathLst>
                <a:path extrusionOk="0" h="6773" w="1940">
                  <a:moveTo>
                    <a:pt x="1" y="1"/>
                  </a:moveTo>
                  <a:cubicBezTo>
                    <a:pt x="1" y="1"/>
                    <a:pt x="1939" y="1171"/>
                    <a:pt x="1190" y="67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flipH="1">
              <a:off x="2815840" y="3969469"/>
              <a:ext cx="202506" cy="197080"/>
            </a:xfrm>
            <a:custGeom>
              <a:rect b="b" l="l" r="r" t="t"/>
              <a:pathLst>
                <a:path extrusionOk="0" h="5811" w="5971">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flipH="1">
              <a:off x="1768232" y="3385161"/>
              <a:ext cx="1344289" cy="1091012"/>
            </a:xfrm>
            <a:custGeom>
              <a:rect b="b" l="l" r="r" t="t"/>
              <a:pathLst>
                <a:path extrusionOk="0" h="32169" w="39637">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flipH="1">
              <a:off x="1118235" y="3108539"/>
              <a:ext cx="936359" cy="353360"/>
            </a:xfrm>
            <a:custGeom>
              <a:rect b="b" l="l" r="r" t="t"/>
              <a:pathLst>
                <a:path extrusionOk="0" h="10419" w="27609">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flipH="1">
              <a:off x="1011189" y="3385195"/>
              <a:ext cx="750844" cy="1090605"/>
            </a:xfrm>
            <a:custGeom>
              <a:rect b="b" l="l" r="r" t="t"/>
              <a:pathLst>
                <a:path extrusionOk="0" h="32157" w="22139">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flipH="1">
              <a:off x="1653847" y="3258024"/>
              <a:ext cx="490173" cy="1221177"/>
            </a:xfrm>
            <a:custGeom>
              <a:rect b="b" l="l" r="r" t="t"/>
              <a:pathLst>
                <a:path extrusionOk="0" h="36007" w="14453">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1653941" y="3385195"/>
              <a:ext cx="164861" cy="209086"/>
            </a:xfrm>
            <a:custGeom>
              <a:rect b="b" l="l" r="r" t="t"/>
              <a:pathLst>
                <a:path extrusionOk="0" h="6165" w="4861">
                  <a:moveTo>
                    <a:pt x="4861" y="1"/>
                  </a:moveTo>
                  <a:cubicBezTo>
                    <a:pt x="4861" y="1"/>
                    <a:pt x="507" y="1737"/>
                    <a:pt x="1" y="61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2011148" y="3405949"/>
              <a:ext cx="55044" cy="208984"/>
            </a:xfrm>
            <a:custGeom>
              <a:rect b="b" l="l" r="r" t="t"/>
              <a:pathLst>
                <a:path extrusionOk="0" h="6162" w="1623">
                  <a:moveTo>
                    <a:pt x="343" y="1"/>
                  </a:moveTo>
                  <a:cubicBezTo>
                    <a:pt x="343" y="1"/>
                    <a:pt x="0" y="2750"/>
                    <a:pt x="1622" y="6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1238908" y="4475678"/>
              <a:ext cx="2029745" cy="127826"/>
            </a:xfrm>
            <a:custGeom>
              <a:rect b="b" l="l" r="r" t="t"/>
              <a:pathLst>
                <a:path extrusionOk="0" h="3769" w="59848">
                  <a:moveTo>
                    <a:pt x="1" y="100"/>
                  </a:moveTo>
                  <a:lnTo>
                    <a:pt x="655" y="3768"/>
                  </a:lnTo>
                  <a:lnTo>
                    <a:pt x="59341" y="3768"/>
                  </a:lnTo>
                  <a:lnTo>
                    <a:pt x="59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238908" y="4475678"/>
              <a:ext cx="2029745" cy="127826"/>
            </a:xfrm>
            <a:custGeom>
              <a:rect b="b" l="l" r="r" t="t"/>
              <a:pathLst>
                <a:path extrusionOk="0" h="3769" w="59848">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975318" y="2415610"/>
              <a:ext cx="1072969" cy="202201"/>
            </a:xfrm>
            <a:custGeom>
              <a:rect b="b" l="l" r="r" t="t"/>
              <a:pathLst>
                <a:path extrusionOk="0" h="5962" w="31637">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1653949" y="3385195"/>
              <a:ext cx="75461" cy="1090605"/>
            </a:xfrm>
            <a:custGeom>
              <a:rect b="b" l="l" r="r" t="t"/>
              <a:pathLst>
                <a:path extrusionOk="0" h="32157" w="2225">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3044759" y="3385195"/>
              <a:ext cx="59148" cy="1090605"/>
            </a:xfrm>
            <a:custGeom>
              <a:rect b="b" l="l" r="r" t="t"/>
              <a:pathLst>
                <a:path extrusionOk="0" h="32157" w="1744">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975382" y="2415644"/>
              <a:ext cx="277798" cy="981466"/>
            </a:xfrm>
            <a:custGeom>
              <a:rect b="b" l="l" r="r" t="t"/>
              <a:pathLst>
                <a:path extrusionOk="0" h="28939" w="8191">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1750821" y="3425110"/>
              <a:ext cx="260365" cy="154754"/>
            </a:xfrm>
            <a:custGeom>
              <a:rect b="b" l="l" r="r" t="t"/>
              <a:pathLst>
                <a:path extrusionOk="0" h="4563" w="7677">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1123054" y="2450200"/>
              <a:ext cx="896577" cy="256296"/>
            </a:xfrm>
            <a:custGeom>
              <a:rect b="b" l="l" r="r" t="t"/>
              <a:pathLst>
                <a:path extrusionOk="0" h="7557" w="26436">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3129190" y="3380820"/>
              <a:ext cx="188228" cy="63658"/>
            </a:xfrm>
            <a:custGeom>
              <a:rect b="b" l="l" r="r" t="t"/>
              <a:pathLst>
                <a:path extrusionOk="0" h="1877" w="555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flipH="1">
              <a:off x="2700093" y="4048519"/>
              <a:ext cx="257754" cy="107002"/>
            </a:xfrm>
            <a:custGeom>
              <a:rect b="b" l="l" r="r" t="t"/>
              <a:pathLst>
                <a:path extrusionOk="0" h="3155" w="760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flipH="1">
              <a:off x="2058509" y="2864371"/>
              <a:ext cx="228418" cy="475895"/>
            </a:xfrm>
            <a:custGeom>
              <a:rect b="b" l="l" r="r" t="t"/>
              <a:pathLst>
                <a:path extrusionOk="0" h="14032" w="6735">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flipH="1">
              <a:off x="2100907" y="2952712"/>
              <a:ext cx="143732" cy="299232"/>
            </a:xfrm>
            <a:custGeom>
              <a:rect b="b" l="l" r="r" t="t"/>
              <a:pathLst>
                <a:path extrusionOk="0" h="8823" w="4238">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flipH="1">
              <a:off x="1194968" y="2599753"/>
              <a:ext cx="228485" cy="475929"/>
            </a:xfrm>
            <a:custGeom>
              <a:rect b="b" l="l" r="r" t="t"/>
              <a:pathLst>
                <a:path extrusionOk="0" h="14033" w="6737">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flipH="1">
              <a:off x="1237399" y="2688163"/>
              <a:ext cx="143766" cy="299232"/>
            </a:xfrm>
            <a:custGeom>
              <a:rect b="b" l="l" r="r" t="t"/>
              <a:pathLst>
                <a:path extrusionOk="0" h="8823" w="4239">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flipH="1">
              <a:off x="1693041" y="3725979"/>
              <a:ext cx="184294" cy="469384"/>
            </a:xfrm>
            <a:custGeom>
              <a:rect b="b" l="l" r="r" t="t"/>
              <a:pathLst>
                <a:path extrusionOk="0" h="13840" w="5434">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flipH="1">
              <a:off x="1727230" y="3812998"/>
              <a:ext cx="115955" cy="295196"/>
            </a:xfrm>
            <a:custGeom>
              <a:rect b="b" l="l" r="r" t="t"/>
              <a:pathLst>
                <a:path extrusionOk="0" h="8704" w="3419">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29"/>
          <p:cNvGrpSpPr/>
          <p:nvPr/>
        </p:nvGrpSpPr>
        <p:grpSpPr>
          <a:xfrm>
            <a:off x="3219150" y="2515150"/>
            <a:ext cx="993050" cy="2088350"/>
            <a:chOff x="3219150" y="2515150"/>
            <a:chExt cx="993050" cy="2088350"/>
          </a:xfrm>
        </p:grpSpPr>
        <p:sp>
          <p:nvSpPr>
            <p:cNvPr id="1948" name="Google Shape;1948;p29"/>
            <p:cNvSpPr/>
            <p:nvPr/>
          </p:nvSpPr>
          <p:spPr>
            <a:xfrm>
              <a:off x="3598800" y="3397900"/>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a:off x="3606625" y="3397950"/>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a:off x="3596700" y="2938950"/>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a:off x="3598950" y="2938925"/>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a:off x="3397875" y="4062350"/>
              <a:ext cx="435575" cy="541150"/>
            </a:xfrm>
            <a:custGeom>
              <a:rect b="b" l="l" r="r" t="t"/>
              <a:pathLst>
                <a:path extrusionOk="0" h="21646" w="17423">
                  <a:moveTo>
                    <a:pt x="16087" y="21646"/>
                  </a:moveTo>
                  <a:lnTo>
                    <a:pt x="17423" y="0"/>
                  </a:lnTo>
                  <a:lnTo>
                    <a:pt x="0" y="0"/>
                  </a:lnTo>
                  <a:lnTo>
                    <a:pt x="1384" y="216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a:off x="3473675" y="4096425"/>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a:off x="3778125" y="4259400"/>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a:off x="3485700" y="4324750"/>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a:off x="3397875" y="4040475"/>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9"/>
            <p:cNvSpPr/>
            <p:nvPr/>
          </p:nvSpPr>
          <p:spPr>
            <a:xfrm>
              <a:off x="3438275" y="4055875"/>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a:off x="3594225" y="3093925"/>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a:off x="3549500" y="3461375"/>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p:nvPr/>
          </p:nvSpPr>
          <p:spPr>
            <a:xfrm>
              <a:off x="3219150" y="3229725"/>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9"/>
            <p:cNvSpPr/>
            <p:nvPr/>
          </p:nvSpPr>
          <p:spPr>
            <a:xfrm>
              <a:off x="3219150" y="3237450"/>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9"/>
            <p:cNvSpPr/>
            <p:nvPr/>
          </p:nvSpPr>
          <p:spPr>
            <a:xfrm>
              <a:off x="3219200" y="3237475"/>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3737300" y="3297025"/>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9"/>
            <p:cNvSpPr/>
            <p:nvPr/>
          </p:nvSpPr>
          <p:spPr>
            <a:xfrm>
              <a:off x="3641725" y="3321700"/>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9"/>
            <p:cNvSpPr/>
            <p:nvPr/>
          </p:nvSpPr>
          <p:spPr>
            <a:xfrm>
              <a:off x="3612100" y="3725825"/>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3629000" y="3136300"/>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3577450" y="3031375"/>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3467625" y="2515150"/>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3510025" y="2525400"/>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9"/>
            <p:cNvSpPr/>
            <p:nvPr/>
          </p:nvSpPr>
          <p:spPr>
            <a:xfrm>
              <a:off x="3302250" y="3485900"/>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9"/>
            <p:cNvSpPr/>
            <p:nvPr/>
          </p:nvSpPr>
          <p:spPr>
            <a:xfrm>
              <a:off x="3302250" y="3485900"/>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3608150" y="3093925"/>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3510050" y="3316675"/>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3652275" y="3546000"/>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3389625" y="3316675"/>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3389650" y="3316675"/>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3613475" y="2952825"/>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3613475" y="2952900"/>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3804875" y="3381275"/>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3501150" y="3653450"/>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3427975" y="3578900"/>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3481650" y="2720400"/>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3737225" y="2997625"/>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p:nvPr/>
          </p:nvSpPr>
          <p:spPr>
            <a:xfrm>
              <a:off x="3652250" y="3165900"/>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9"/>
            <p:cNvSpPr/>
            <p:nvPr/>
          </p:nvSpPr>
          <p:spPr>
            <a:xfrm>
              <a:off x="3691450" y="3695300"/>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3754450" y="3608325"/>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29"/>
          <p:cNvGrpSpPr/>
          <p:nvPr/>
        </p:nvGrpSpPr>
        <p:grpSpPr>
          <a:xfrm>
            <a:off x="7229575" y="782975"/>
            <a:ext cx="665975" cy="1386525"/>
            <a:chOff x="7077175" y="630575"/>
            <a:chExt cx="665975" cy="1386525"/>
          </a:xfrm>
        </p:grpSpPr>
        <p:sp>
          <p:nvSpPr>
            <p:cNvPr id="1988" name="Google Shape;1988;p29"/>
            <p:cNvSpPr/>
            <p:nvPr/>
          </p:nvSpPr>
          <p:spPr>
            <a:xfrm>
              <a:off x="7195975" y="70900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7303250" y="63057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7405050" y="67412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7487025" y="75030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7275200" y="70717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7173825" y="69137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7243900" y="75030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7331450" y="74050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7428900" y="74542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7370725" y="74045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7294900" y="75030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7519500" y="75030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7194525" y="127170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a:off x="7194525" y="127170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7448725" y="127502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7466625" y="132257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7401650" y="140985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7414750" y="144462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7077175" y="165152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7368150" y="173967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7482500" y="173967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7583925" y="165152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7368150" y="173967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29"/>
          <p:cNvGrpSpPr/>
          <p:nvPr/>
        </p:nvGrpSpPr>
        <p:grpSpPr>
          <a:xfrm>
            <a:off x="7518913" y="0"/>
            <a:ext cx="802375" cy="1801650"/>
            <a:chOff x="7518913" y="0"/>
            <a:chExt cx="802375" cy="1801650"/>
          </a:xfrm>
        </p:grpSpPr>
        <p:sp>
          <p:nvSpPr>
            <p:cNvPr id="2012" name="Google Shape;2012;p29"/>
            <p:cNvSpPr/>
            <p:nvPr/>
          </p:nvSpPr>
          <p:spPr>
            <a:xfrm>
              <a:off x="7550838"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7550838"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7578638"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7853363"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7911588"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7859863"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7672438" y="844300"/>
              <a:ext cx="46300" cy="23525"/>
            </a:xfrm>
            <a:custGeom>
              <a:rect b="b" l="l" r="r" t="t"/>
              <a:pathLst>
                <a:path extrusionOk="0" h="941" w="1852">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8037588"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7518913"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7620338"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7746213"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7837588"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BLANK_1_1_1_1_1_1_2_1">
    <p:spTree>
      <p:nvGrpSpPr>
        <p:cNvPr id="2024" name="Shape 2024"/>
        <p:cNvGrpSpPr/>
        <p:nvPr/>
      </p:nvGrpSpPr>
      <p:grpSpPr>
        <a:xfrm>
          <a:off x="0" y="0"/>
          <a:ext cx="0" cy="0"/>
          <a:chOff x="0" y="0"/>
          <a:chExt cx="0" cy="0"/>
        </a:xfrm>
      </p:grpSpPr>
      <p:pic>
        <p:nvPicPr>
          <p:cNvPr id="2025" name="Google Shape;2025;p3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26" name="Google Shape;2026;p30"/>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0"/>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0"/>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2" name="Google Shape;2032;p30"/>
          <p:cNvGrpSpPr/>
          <p:nvPr/>
        </p:nvGrpSpPr>
        <p:grpSpPr>
          <a:xfrm>
            <a:off x="0" y="4183124"/>
            <a:ext cx="9144013" cy="956945"/>
            <a:chOff x="0" y="4183124"/>
            <a:chExt cx="9144013" cy="956945"/>
          </a:xfrm>
        </p:grpSpPr>
        <p:sp>
          <p:nvSpPr>
            <p:cNvPr id="2033" name="Google Shape;2033;p30"/>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30"/>
          <p:cNvGrpSpPr/>
          <p:nvPr/>
        </p:nvGrpSpPr>
        <p:grpSpPr>
          <a:xfrm>
            <a:off x="6354300" y="1358875"/>
            <a:ext cx="2100131" cy="3016032"/>
            <a:chOff x="6354300" y="1358875"/>
            <a:chExt cx="2100131" cy="3016032"/>
          </a:xfrm>
        </p:grpSpPr>
        <p:sp>
          <p:nvSpPr>
            <p:cNvPr id="2073" name="Google Shape;2073;p30"/>
            <p:cNvSpPr/>
            <p:nvPr/>
          </p:nvSpPr>
          <p:spPr>
            <a:xfrm>
              <a:off x="6354300" y="1388920"/>
              <a:ext cx="1608300" cy="2984871"/>
            </a:xfrm>
            <a:custGeom>
              <a:rect b="b" l="l" r="r" t="t"/>
              <a:pathLst>
                <a:path extrusionOk="0" h="100934" w="54385">
                  <a:moveTo>
                    <a:pt x="3100" y="100933"/>
                  </a:moveTo>
                  <a:lnTo>
                    <a:pt x="1" y="912"/>
                  </a:lnTo>
                  <a:lnTo>
                    <a:pt x="54384" y="0"/>
                  </a:lnTo>
                  <a:lnTo>
                    <a:pt x="52944" y="10093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7919968" y="1388920"/>
              <a:ext cx="534464" cy="2984871"/>
            </a:xfrm>
            <a:custGeom>
              <a:rect b="b" l="l" r="r" t="t"/>
              <a:pathLst>
                <a:path extrusionOk="0" h="100934" w="18073">
                  <a:moveTo>
                    <a:pt x="1440" y="0"/>
                  </a:moveTo>
                  <a:lnTo>
                    <a:pt x="0" y="100933"/>
                  </a:lnTo>
                  <a:lnTo>
                    <a:pt x="13757" y="100933"/>
                  </a:lnTo>
                  <a:lnTo>
                    <a:pt x="18073" y="1217"/>
                  </a:lnTo>
                  <a:lnTo>
                    <a:pt x="14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7476622" y="1438335"/>
              <a:ext cx="453524" cy="2868000"/>
            </a:xfrm>
            <a:custGeom>
              <a:rect b="b" l="l" r="r" t="t"/>
              <a:pathLst>
                <a:path extrusionOk="0" h="96982" w="15336">
                  <a:moveTo>
                    <a:pt x="1" y="0"/>
                  </a:moveTo>
                  <a:lnTo>
                    <a:pt x="1369" y="96982"/>
                  </a:lnTo>
                  <a:lnTo>
                    <a:pt x="12770" y="96982"/>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7481176" y="1950819"/>
              <a:ext cx="438826" cy="58435"/>
            </a:xfrm>
            <a:custGeom>
              <a:rect b="b" l="l" r="r" t="t"/>
              <a:pathLst>
                <a:path extrusionOk="0" h="1976" w="14839">
                  <a:moveTo>
                    <a:pt x="0" y="0"/>
                  </a:moveTo>
                  <a:lnTo>
                    <a:pt x="0" y="1975"/>
                  </a:lnTo>
                  <a:lnTo>
                    <a:pt x="14672" y="1912"/>
                  </a:lnTo>
                  <a:lnTo>
                    <a:pt x="148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7488214" y="2362018"/>
              <a:ext cx="421763" cy="53290"/>
            </a:xfrm>
            <a:custGeom>
              <a:rect b="b" l="l" r="r" t="t"/>
              <a:pathLst>
                <a:path extrusionOk="0" h="1802" w="14262">
                  <a:moveTo>
                    <a:pt x="1" y="0"/>
                  </a:moveTo>
                  <a:lnTo>
                    <a:pt x="25" y="1802"/>
                  </a:lnTo>
                  <a:lnTo>
                    <a:pt x="14216" y="1802"/>
                  </a:lnTo>
                  <a:lnTo>
                    <a:pt x="14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7488214" y="2750891"/>
              <a:ext cx="406504" cy="53290"/>
            </a:xfrm>
            <a:custGeom>
              <a:rect b="b" l="l" r="r" t="t"/>
              <a:pathLst>
                <a:path extrusionOk="0" h="1802" w="13746">
                  <a:moveTo>
                    <a:pt x="1" y="0"/>
                  </a:moveTo>
                  <a:lnTo>
                    <a:pt x="25" y="1802"/>
                  </a:lnTo>
                  <a:lnTo>
                    <a:pt x="13699" y="1802"/>
                  </a:lnTo>
                  <a:lnTo>
                    <a:pt x="13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7488214" y="4035028"/>
              <a:ext cx="375038" cy="53349"/>
            </a:xfrm>
            <a:custGeom>
              <a:rect b="b" l="l" r="r" t="t"/>
              <a:pathLst>
                <a:path extrusionOk="0" h="1804" w="12682">
                  <a:moveTo>
                    <a:pt x="1" y="0"/>
                  </a:moveTo>
                  <a:lnTo>
                    <a:pt x="24" y="1803"/>
                  </a:lnTo>
                  <a:lnTo>
                    <a:pt x="12640" y="1803"/>
                  </a:lnTo>
                  <a:lnTo>
                    <a:pt x="1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7476622" y="1438335"/>
              <a:ext cx="453524" cy="512521"/>
            </a:xfrm>
            <a:custGeom>
              <a:rect b="b" l="l" r="r" t="t"/>
              <a:pathLst>
                <a:path extrusionOk="0" h="17331" w="15336">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7481176" y="2007331"/>
              <a:ext cx="433917" cy="354722"/>
            </a:xfrm>
            <a:custGeom>
              <a:rect b="b" l="l" r="r" t="t"/>
              <a:pathLst>
                <a:path extrusionOk="0" h="11995" w="14673">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7488214" y="2415278"/>
              <a:ext cx="420403" cy="335648"/>
            </a:xfrm>
            <a:custGeom>
              <a:rect b="b" l="l" r="r" t="t"/>
              <a:pathLst>
                <a:path extrusionOk="0" h="11350" w="14216">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7488954" y="2804150"/>
              <a:ext cx="404404" cy="1230926"/>
            </a:xfrm>
            <a:custGeom>
              <a:rect b="b" l="l" r="r" t="t"/>
              <a:pathLst>
                <a:path extrusionOk="0" h="41624" w="13675">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7517106" y="4088347"/>
              <a:ext cx="344904" cy="217949"/>
            </a:xfrm>
            <a:custGeom>
              <a:rect b="b" l="l" r="r" t="t"/>
              <a:pathLst>
                <a:path extrusionOk="0" h="7370" w="11663">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7442939" y="1368338"/>
              <a:ext cx="76415" cy="3005453"/>
            </a:xfrm>
            <a:custGeom>
              <a:rect b="b" l="l" r="r" t="t"/>
              <a:pathLst>
                <a:path extrusionOk="0" h="101630" w="2584">
                  <a:moveTo>
                    <a:pt x="1" y="0"/>
                  </a:moveTo>
                  <a:lnTo>
                    <a:pt x="1140" y="101629"/>
                  </a:lnTo>
                  <a:lnTo>
                    <a:pt x="2584" y="101629"/>
                  </a:lnTo>
                  <a:lnTo>
                    <a:pt x="1293" y="13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6354300" y="1368338"/>
              <a:ext cx="1122365" cy="3005453"/>
            </a:xfrm>
            <a:custGeom>
              <a:rect b="b" l="l" r="r" t="t"/>
              <a:pathLst>
                <a:path extrusionOk="0" h="101630" w="37953">
                  <a:moveTo>
                    <a:pt x="36814" y="0"/>
                  </a:moveTo>
                  <a:lnTo>
                    <a:pt x="1" y="696"/>
                  </a:lnTo>
                  <a:lnTo>
                    <a:pt x="3100" y="101629"/>
                  </a:lnTo>
                  <a:lnTo>
                    <a:pt x="37953" y="1016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6369116" y="1970928"/>
              <a:ext cx="477271" cy="1681847"/>
            </a:xfrm>
            <a:custGeom>
              <a:rect b="b" l="l" r="r" t="t"/>
              <a:pathLst>
                <a:path extrusionOk="0" h="56872" w="16139">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6375740" y="2183788"/>
              <a:ext cx="391274" cy="1176660"/>
            </a:xfrm>
            <a:custGeom>
              <a:rect b="b" l="l" r="r" t="t"/>
              <a:pathLst>
                <a:path extrusionOk="0" h="39789" w="13231">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6409511" y="2716173"/>
              <a:ext cx="240040" cy="388169"/>
            </a:xfrm>
            <a:custGeom>
              <a:rect b="b" l="l" r="r" t="t"/>
              <a:pathLst>
                <a:path extrusionOk="0" h="13126" w="8117">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6358381" y="1681151"/>
              <a:ext cx="652428" cy="2312274"/>
            </a:xfrm>
            <a:custGeom>
              <a:rect b="b" l="l" r="r" t="t"/>
              <a:pathLst>
                <a:path extrusionOk="0" h="78190" w="22062">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6441863" y="1387028"/>
              <a:ext cx="1001266" cy="741826"/>
            </a:xfrm>
            <a:custGeom>
              <a:rect b="b" l="l" r="r" t="t"/>
              <a:pathLst>
                <a:path extrusionOk="0" h="25085" w="33858">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7142989" y="1500496"/>
              <a:ext cx="300930" cy="308944"/>
            </a:xfrm>
            <a:custGeom>
              <a:rect b="b" l="l" r="r" t="t"/>
              <a:pathLst>
                <a:path extrusionOk="0" h="10447" w="10176">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7009234" y="1368338"/>
              <a:ext cx="434272" cy="520594"/>
            </a:xfrm>
            <a:custGeom>
              <a:rect b="b" l="l" r="r" t="t"/>
              <a:pathLst>
                <a:path extrusionOk="0" h="17604" w="14685">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7124950" y="2361427"/>
              <a:ext cx="320359" cy="777727"/>
            </a:xfrm>
            <a:custGeom>
              <a:rect b="b" l="l" r="r" t="t"/>
              <a:pathLst>
                <a:path extrusionOk="0" h="26299" w="10833">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7237857" y="2487138"/>
              <a:ext cx="206357" cy="460651"/>
            </a:xfrm>
            <a:custGeom>
              <a:rect b="b" l="l" r="r" t="t"/>
              <a:pathLst>
                <a:path extrusionOk="0" h="15577" w="6978">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6442869" y="2112164"/>
              <a:ext cx="1000733" cy="2261912"/>
            </a:xfrm>
            <a:custGeom>
              <a:rect b="b" l="l" r="r" t="t"/>
              <a:pathLst>
                <a:path extrusionOk="0" h="76487" w="3384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6525907" y="3483421"/>
              <a:ext cx="957765" cy="890339"/>
            </a:xfrm>
            <a:custGeom>
              <a:rect b="b" l="l" r="r" t="t"/>
              <a:pathLst>
                <a:path extrusionOk="0" h="30107" w="32387">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6625624" y="3593103"/>
              <a:ext cx="851185" cy="781039"/>
            </a:xfrm>
            <a:custGeom>
              <a:rect b="b" l="l" r="r" t="t"/>
              <a:pathLst>
                <a:path extrusionOk="0" h="26411" w="28783">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0"/>
            <p:cNvSpPr/>
            <p:nvPr/>
          </p:nvSpPr>
          <p:spPr>
            <a:xfrm>
              <a:off x="6718244" y="3873506"/>
              <a:ext cx="546943" cy="501402"/>
            </a:xfrm>
            <a:custGeom>
              <a:rect b="b" l="l" r="r" t="t"/>
              <a:pathLst>
                <a:path extrusionOk="0" h="16955" w="18495">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7055840" y="2940862"/>
              <a:ext cx="415996" cy="893267"/>
            </a:xfrm>
            <a:custGeom>
              <a:rect b="b" l="l" r="r" t="t"/>
              <a:pathLst>
                <a:path extrusionOk="0" h="30206" w="14067">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7136749" y="3205502"/>
              <a:ext cx="334642" cy="547831"/>
            </a:xfrm>
            <a:custGeom>
              <a:rect b="b" l="l" r="r" t="t"/>
              <a:pathLst>
                <a:path extrusionOk="0" h="18525" w="11316">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6536849" y="1358875"/>
              <a:ext cx="132219" cy="3014916"/>
            </a:xfrm>
            <a:custGeom>
              <a:rect b="b" l="l" r="r" t="t"/>
              <a:pathLst>
                <a:path extrusionOk="0" h="101950" w="4471">
                  <a:moveTo>
                    <a:pt x="0" y="0"/>
                  </a:moveTo>
                  <a:lnTo>
                    <a:pt x="2572" y="101949"/>
                  </a:lnTo>
                  <a:lnTo>
                    <a:pt x="4470" y="101949"/>
                  </a:lnTo>
                  <a:lnTo>
                    <a:pt x="1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6577954" y="1358875"/>
              <a:ext cx="112464" cy="3014916"/>
            </a:xfrm>
            <a:custGeom>
              <a:rect b="b" l="l" r="r" t="t"/>
              <a:pathLst>
                <a:path extrusionOk="0" h="101950" w="3803">
                  <a:moveTo>
                    <a:pt x="1" y="0"/>
                  </a:moveTo>
                  <a:lnTo>
                    <a:pt x="1344" y="695"/>
                  </a:lnTo>
                  <a:lnTo>
                    <a:pt x="3802" y="101949"/>
                  </a:lnTo>
                  <a:lnTo>
                    <a:pt x="2232" y="101949"/>
                  </a:lnTo>
                  <a:close/>
                </a:path>
              </a:pathLst>
            </a:custGeom>
            <a:solidFill>
              <a:srgbClr val="E66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6577954" y="1358875"/>
              <a:ext cx="136743" cy="3014916"/>
            </a:xfrm>
            <a:custGeom>
              <a:rect b="b" l="l" r="r" t="t"/>
              <a:pathLst>
                <a:path extrusionOk="0" h="101950" w="4624">
                  <a:moveTo>
                    <a:pt x="1" y="0"/>
                  </a:moveTo>
                  <a:lnTo>
                    <a:pt x="2232" y="101949"/>
                  </a:lnTo>
                  <a:lnTo>
                    <a:pt x="4624" y="101949"/>
                  </a:lnTo>
                  <a:lnTo>
                    <a:pt x="3306" y="738"/>
                  </a:lnTo>
                  <a:lnTo>
                    <a:pt x="1344" y="69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7070212" y="1630376"/>
              <a:ext cx="327752" cy="2434674"/>
            </a:xfrm>
            <a:custGeom>
              <a:rect b="b" l="l" r="r" t="t"/>
              <a:pathLst>
                <a:path extrusionOk="0" h="82329" w="11083">
                  <a:moveTo>
                    <a:pt x="1083" y="82136"/>
                  </a:moveTo>
                  <a:lnTo>
                    <a:pt x="10408" y="82328"/>
                  </a:lnTo>
                  <a:lnTo>
                    <a:pt x="11083" y="0"/>
                  </a:lnTo>
                  <a:lnTo>
                    <a:pt x="1" y="6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7377999" y="1630376"/>
              <a:ext cx="43590" cy="2434970"/>
            </a:xfrm>
            <a:custGeom>
              <a:rect b="b" l="l" r="r" t="t"/>
              <a:pathLst>
                <a:path extrusionOk="0" h="82339" w="1474">
                  <a:moveTo>
                    <a:pt x="675" y="0"/>
                  </a:moveTo>
                  <a:lnTo>
                    <a:pt x="1473" y="242"/>
                  </a:lnTo>
                  <a:lnTo>
                    <a:pt x="516" y="82338"/>
                  </a:lnTo>
                  <a:lnTo>
                    <a:pt x="0" y="8232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7088192" y="3006601"/>
              <a:ext cx="297381" cy="1058429"/>
            </a:xfrm>
            <a:custGeom>
              <a:rect b="b" l="l" r="r" t="t"/>
              <a:pathLst>
                <a:path extrusionOk="0" h="35791" w="10056">
                  <a:moveTo>
                    <a:pt x="0" y="0"/>
                  </a:moveTo>
                  <a:lnTo>
                    <a:pt x="475" y="35598"/>
                  </a:lnTo>
                  <a:lnTo>
                    <a:pt x="9800" y="35790"/>
                  </a:lnTo>
                  <a:lnTo>
                    <a:pt x="10055" y="4522"/>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7071839" y="1772766"/>
              <a:ext cx="324676" cy="254501"/>
            </a:xfrm>
            <a:custGeom>
              <a:rect b="b" l="l" r="r" t="t"/>
              <a:pathLst>
                <a:path extrusionOk="0" h="8606" w="10979">
                  <a:moveTo>
                    <a:pt x="1" y="1"/>
                  </a:moveTo>
                  <a:lnTo>
                    <a:pt x="92" y="6894"/>
                  </a:lnTo>
                  <a:lnTo>
                    <a:pt x="10753" y="8606"/>
                  </a:lnTo>
                  <a:lnTo>
                    <a:pt x="10979" y="1139"/>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7091563" y="1965309"/>
              <a:ext cx="136950" cy="365043"/>
            </a:xfrm>
            <a:custGeom>
              <a:rect b="b" l="l" r="r" t="t"/>
              <a:pathLst>
                <a:path extrusionOk="0" h="12344" w="4631">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7116995" y="2033000"/>
              <a:ext cx="86115" cy="229601"/>
            </a:xfrm>
            <a:custGeom>
              <a:rect b="b" l="l" r="r" t="t"/>
              <a:pathLst>
                <a:path extrusionOk="0" h="7764" w="2912">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6819677" y="2376982"/>
              <a:ext cx="136950" cy="365043"/>
            </a:xfrm>
            <a:custGeom>
              <a:rect b="b" l="l" r="r" t="t"/>
              <a:pathLst>
                <a:path extrusionOk="0" h="12344" w="4631">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0"/>
            <p:cNvSpPr/>
            <p:nvPr/>
          </p:nvSpPr>
          <p:spPr>
            <a:xfrm>
              <a:off x="6845109" y="2444672"/>
              <a:ext cx="86115" cy="229660"/>
            </a:xfrm>
            <a:custGeom>
              <a:rect b="b" l="l" r="r" t="t"/>
              <a:pathLst>
                <a:path extrusionOk="0" h="7766" w="2912">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0"/>
            <p:cNvSpPr/>
            <p:nvPr/>
          </p:nvSpPr>
          <p:spPr>
            <a:xfrm>
              <a:off x="7192108" y="2291637"/>
              <a:ext cx="72778" cy="194084"/>
            </a:xfrm>
            <a:custGeom>
              <a:rect b="b" l="l" r="r" t="t"/>
              <a:pathLst>
                <a:path extrusionOk="0" h="6563" w="2461">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p:nvPr/>
          </p:nvSpPr>
          <p:spPr>
            <a:xfrm>
              <a:off x="7205593" y="2327626"/>
              <a:ext cx="45808" cy="122105"/>
            </a:xfrm>
            <a:custGeom>
              <a:rect b="b" l="l" r="r" t="t"/>
              <a:pathLst>
                <a:path extrusionOk="0" h="4129" w="1549">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0"/>
            <p:cNvSpPr/>
            <p:nvPr/>
          </p:nvSpPr>
          <p:spPr>
            <a:xfrm>
              <a:off x="6722591" y="2412882"/>
              <a:ext cx="267040" cy="711840"/>
            </a:xfrm>
            <a:custGeom>
              <a:rect b="b" l="l" r="r" t="t"/>
              <a:pathLst>
                <a:path extrusionOk="0" h="24071" w="903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0"/>
            <p:cNvSpPr/>
            <p:nvPr/>
          </p:nvSpPr>
          <p:spPr>
            <a:xfrm>
              <a:off x="6772154" y="2544951"/>
              <a:ext cx="167972" cy="447728"/>
            </a:xfrm>
            <a:custGeom>
              <a:rect b="b" l="l" r="r" t="t"/>
              <a:pathLst>
                <a:path extrusionOk="0" h="15140" w="568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pic>
        <p:nvPicPr>
          <p:cNvPr id="108" name="Google Shape;108;p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9" name="Google Shape;109;p4"/>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5" name="Google Shape;115;p4"/>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lvl1pPr indent="-295275" lvl="0" marL="457200" rtl="0">
              <a:lnSpc>
                <a:spcPct val="115000"/>
              </a:lnSpc>
              <a:spcBef>
                <a:spcPts val="0"/>
              </a:spcBef>
              <a:spcAft>
                <a:spcPts val="0"/>
              </a:spcAft>
              <a:buClr>
                <a:schemeClr val="lt2"/>
              </a:buClr>
              <a:buSzPts val="1050"/>
              <a:buChar char="●"/>
              <a:defRPr sz="1050"/>
            </a:lvl1pPr>
            <a:lvl2pPr indent="-295275" lvl="1" marL="914400" rtl="0">
              <a:lnSpc>
                <a:spcPct val="115000"/>
              </a:lnSpc>
              <a:spcBef>
                <a:spcPts val="0"/>
              </a:spcBef>
              <a:spcAft>
                <a:spcPts val="0"/>
              </a:spcAft>
              <a:buSzPts val="1050"/>
              <a:buChar char="○"/>
              <a:defRPr sz="1050"/>
            </a:lvl2pPr>
            <a:lvl3pPr indent="-295275" lvl="2" marL="1371600" rtl="0">
              <a:lnSpc>
                <a:spcPct val="115000"/>
              </a:lnSpc>
              <a:spcBef>
                <a:spcPts val="1600"/>
              </a:spcBef>
              <a:spcAft>
                <a:spcPts val="0"/>
              </a:spcAft>
              <a:buSzPts val="1050"/>
              <a:buChar char="■"/>
              <a:defRPr sz="1050"/>
            </a:lvl3pPr>
            <a:lvl4pPr indent="-295275" lvl="3" marL="1828800" rtl="0">
              <a:lnSpc>
                <a:spcPct val="115000"/>
              </a:lnSpc>
              <a:spcBef>
                <a:spcPts val="1600"/>
              </a:spcBef>
              <a:spcAft>
                <a:spcPts val="0"/>
              </a:spcAft>
              <a:buSzPts val="1050"/>
              <a:buChar char="●"/>
              <a:defRPr sz="1050"/>
            </a:lvl4pPr>
            <a:lvl5pPr indent="-295275" lvl="4" marL="2286000" rtl="0">
              <a:lnSpc>
                <a:spcPct val="115000"/>
              </a:lnSpc>
              <a:spcBef>
                <a:spcPts val="1600"/>
              </a:spcBef>
              <a:spcAft>
                <a:spcPts val="0"/>
              </a:spcAft>
              <a:buSzPts val="1050"/>
              <a:buChar char="○"/>
              <a:defRPr sz="1050"/>
            </a:lvl5pPr>
            <a:lvl6pPr indent="-295275" lvl="5" marL="2743200" rtl="0">
              <a:lnSpc>
                <a:spcPct val="115000"/>
              </a:lnSpc>
              <a:spcBef>
                <a:spcPts val="1600"/>
              </a:spcBef>
              <a:spcAft>
                <a:spcPts val="0"/>
              </a:spcAft>
              <a:buSzPts val="1050"/>
              <a:buChar char="■"/>
              <a:defRPr sz="1050"/>
            </a:lvl6pPr>
            <a:lvl7pPr indent="-295275" lvl="6" marL="3200400" rtl="0">
              <a:lnSpc>
                <a:spcPct val="115000"/>
              </a:lnSpc>
              <a:spcBef>
                <a:spcPts val="1600"/>
              </a:spcBef>
              <a:spcAft>
                <a:spcPts val="0"/>
              </a:spcAft>
              <a:buSzPts val="1050"/>
              <a:buChar char="●"/>
              <a:defRPr sz="1050"/>
            </a:lvl7pPr>
            <a:lvl8pPr indent="-295275" lvl="7" marL="3657600" rtl="0">
              <a:lnSpc>
                <a:spcPct val="115000"/>
              </a:lnSpc>
              <a:spcBef>
                <a:spcPts val="1600"/>
              </a:spcBef>
              <a:spcAft>
                <a:spcPts val="0"/>
              </a:spcAft>
              <a:buSzPts val="1050"/>
              <a:buChar char="○"/>
              <a:defRPr sz="1050"/>
            </a:lvl8pPr>
            <a:lvl9pPr indent="-295275" lvl="8" marL="4114800" rtl="0">
              <a:lnSpc>
                <a:spcPct val="115000"/>
              </a:lnSpc>
              <a:spcBef>
                <a:spcPts val="1600"/>
              </a:spcBef>
              <a:spcAft>
                <a:spcPts val="1600"/>
              </a:spcAft>
              <a:buSzPts val="1050"/>
              <a:buChar char="■"/>
              <a:defRPr sz="105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pic>
        <p:nvPicPr>
          <p:cNvPr id="117" name="Google Shape;117;p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18" name="Google Shape;118;p5"/>
          <p:cNvSpPr/>
          <p:nvPr/>
        </p:nvSpPr>
        <p:spPr>
          <a:xfrm>
            <a:off x="130800" y="346382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flipH="1">
            <a:off x="7336848" y="3331550"/>
            <a:ext cx="1807152" cy="181195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336850" y="592375"/>
            <a:ext cx="1087144" cy="484907"/>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rot="-5400000">
            <a:off x="-476100" y="2251950"/>
            <a:ext cx="1214250" cy="262075"/>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ph idx="1" type="subTitle"/>
          </p:nvPr>
        </p:nvSpPr>
        <p:spPr>
          <a:xfrm>
            <a:off x="1290775" y="1402350"/>
            <a:ext cx="2907600" cy="42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Bungee"/>
              <a:buNone/>
              <a:defRPr sz="1600">
                <a:latin typeface="Bungee"/>
                <a:ea typeface="Bungee"/>
                <a:cs typeface="Bungee"/>
                <a:sym typeface="Bungee"/>
              </a:defRPr>
            </a:lvl1pPr>
            <a:lvl2pPr lvl="1" algn="ctr">
              <a:lnSpc>
                <a:spcPct val="100000"/>
              </a:lnSpc>
              <a:spcBef>
                <a:spcPts val="1600"/>
              </a:spcBef>
              <a:spcAft>
                <a:spcPts val="0"/>
              </a:spcAft>
              <a:buSzPts val="1600"/>
              <a:buFont typeface="Bungee"/>
              <a:buNone/>
              <a:defRPr sz="1600">
                <a:latin typeface="Bungee"/>
                <a:ea typeface="Bungee"/>
                <a:cs typeface="Bungee"/>
                <a:sym typeface="Bungee"/>
              </a:defRPr>
            </a:lvl2pPr>
            <a:lvl3pPr lvl="2" algn="ctr">
              <a:lnSpc>
                <a:spcPct val="100000"/>
              </a:lnSpc>
              <a:spcBef>
                <a:spcPts val="1600"/>
              </a:spcBef>
              <a:spcAft>
                <a:spcPts val="0"/>
              </a:spcAft>
              <a:buSzPts val="1600"/>
              <a:buFont typeface="Bungee"/>
              <a:buNone/>
              <a:defRPr sz="1600">
                <a:latin typeface="Bungee"/>
                <a:ea typeface="Bungee"/>
                <a:cs typeface="Bungee"/>
                <a:sym typeface="Bungee"/>
              </a:defRPr>
            </a:lvl3pPr>
            <a:lvl4pPr lvl="3" algn="ctr">
              <a:lnSpc>
                <a:spcPct val="100000"/>
              </a:lnSpc>
              <a:spcBef>
                <a:spcPts val="1600"/>
              </a:spcBef>
              <a:spcAft>
                <a:spcPts val="0"/>
              </a:spcAft>
              <a:buSzPts val="1600"/>
              <a:buFont typeface="Bungee"/>
              <a:buNone/>
              <a:defRPr sz="1600">
                <a:latin typeface="Bungee"/>
                <a:ea typeface="Bungee"/>
                <a:cs typeface="Bungee"/>
                <a:sym typeface="Bungee"/>
              </a:defRPr>
            </a:lvl4pPr>
            <a:lvl5pPr lvl="4" algn="ctr">
              <a:lnSpc>
                <a:spcPct val="100000"/>
              </a:lnSpc>
              <a:spcBef>
                <a:spcPts val="1600"/>
              </a:spcBef>
              <a:spcAft>
                <a:spcPts val="0"/>
              </a:spcAft>
              <a:buSzPts val="1600"/>
              <a:buFont typeface="Bungee"/>
              <a:buNone/>
              <a:defRPr sz="1600">
                <a:latin typeface="Bungee"/>
                <a:ea typeface="Bungee"/>
                <a:cs typeface="Bungee"/>
                <a:sym typeface="Bungee"/>
              </a:defRPr>
            </a:lvl5pPr>
            <a:lvl6pPr lvl="5" algn="ctr">
              <a:lnSpc>
                <a:spcPct val="100000"/>
              </a:lnSpc>
              <a:spcBef>
                <a:spcPts val="1600"/>
              </a:spcBef>
              <a:spcAft>
                <a:spcPts val="0"/>
              </a:spcAft>
              <a:buSzPts val="1600"/>
              <a:buFont typeface="Bungee"/>
              <a:buNone/>
              <a:defRPr sz="1600">
                <a:latin typeface="Bungee"/>
                <a:ea typeface="Bungee"/>
                <a:cs typeface="Bungee"/>
                <a:sym typeface="Bungee"/>
              </a:defRPr>
            </a:lvl6pPr>
            <a:lvl7pPr lvl="6" algn="ctr">
              <a:lnSpc>
                <a:spcPct val="100000"/>
              </a:lnSpc>
              <a:spcBef>
                <a:spcPts val="1600"/>
              </a:spcBef>
              <a:spcAft>
                <a:spcPts val="0"/>
              </a:spcAft>
              <a:buSzPts val="1600"/>
              <a:buFont typeface="Bungee"/>
              <a:buNone/>
              <a:defRPr sz="1600">
                <a:latin typeface="Bungee"/>
                <a:ea typeface="Bungee"/>
                <a:cs typeface="Bungee"/>
                <a:sym typeface="Bungee"/>
              </a:defRPr>
            </a:lvl7pPr>
            <a:lvl8pPr lvl="7" algn="ctr">
              <a:lnSpc>
                <a:spcPct val="100000"/>
              </a:lnSpc>
              <a:spcBef>
                <a:spcPts val="1600"/>
              </a:spcBef>
              <a:spcAft>
                <a:spcPts val="0"/>
              </a:spcAft>
              <a:buSzPts val="1600"/>
              <a:buFont typeface="Bungee"/>
              <a:buNone/>
              <a:defRPr sz="1600">
                <a:latin typeface="Bungee"/>
                <a:ea typeface="Bungee"/>
                <a:cs typeface="Bungee"/>
                <a:sym typeface="Bungee"/>
              </a:defRPr>
            </a:lvl8pPr>
            <a:lvl9pPr lvl="8"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3" name="Google Shape;123;p5"/>
          <p:cNvSpPr txBox="1"/>
          <p:nvPr>
            <p:ph idx="2" type="subTitle"/>
          </p:nvPr>
        </p:nvSpPr>
        <p:spPr>
          <a:xfrm>
            <a:off x="4945650" y="1402350"/>
            <a:ext cx="2907600" cy="42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ungee"/>
              <a:buNone/>
              <a:defRPr sz="1600">
                <a:latin typeface="Bungee"/>
                <a:ea typeface="Bungee"/>
                <a:cs typeface="Bungee"/>
                <a:sym typeface="Bungee"/>
              </a:defRPr>
            </a:lvl1pPr>
            <a:lvl2pPr lvl="1" rtl="0" algn="ctr">
              <a:lnSpc>
                <a:spcPct val="100000"/>
              </a:lnSpc>
              <a:spcBef>
                <a:spcPts val="1600"/>
              </a:spcBef>
              <a:spcAft>
                <a:spcPts val="0"/>
              </a:spcAft>
              <a:buSzPts val="1600"/>
              <a:buFont typeface="Bungee"/>
              <a:buNone/>
              <a:defRPr sz="1600">
                <a:latin typeface="Bungee"/>
                <a:ea typeface="Bungee"/>
                <a:cs typeface="Bungee"/>
                <a:sym typeface="Bungee"/>
              </a:defRPr>
            </a:lvl2pPr>
            <a:lvl3pPr lvl="2" rtl="0" algn="ctr">
              <a:lnSpc>
                <a:spcPct val="100000"/>
              </a:lnSpc>
              <a:spcBef>
                <a:spcPts val="1600"/>
              </a:spcBef>
              <a:spcAft>
                <a:spcPts val="0"/>
              </a:spcAft>
              <a:buSzPts val="1600"/>
              <a:buFont typeface="Bungee"/>
              <a:buNone/>
              <a:defRPr sz="1600">
                <a:latin typeface="Bungee"/>
                <a:ea typeface="Bungee"/>
                <a:cs typeface="Bungee"/>
                <a:sym typeface="Bungee"/>
              </a:defRPr>
            </a:lvl3pPr>
            <a:lvl4pPr lvl="3" rtl="0" algn="ctr">
              <a:lnSpc>
                <a:spcPct val="100000"/>
              </a:lnSpc>
              <a:spcBef>
                <a:spcPts val="1600"/>
              </a:spcBef>
              <a:spcAft>
                <a:spcPts val="0"/>
              </a:spcAft>
              <a:buSzPts val="1600"/>
              <a:buFont typeface="Bungee"/>
              <a:buNone/>
              <a:defRPr sz="1600">
                <a:latin typeface="Bungee"/>
                <a:ea typeface="Bungee"/>
                <a:cs typeface="Bungee"/>
                <a:sym typeface="Bungee"/>
              </a:defRPr>
            </a:lvl4pPr>
            <a:lvl5pPr lvl="4" rtl="0" algn="ctr">
              <a:lnSpc>
                <a:spcPct val="100000"/>
              </a:lnSpc>
              <a:spcBef>
                <a:spcPts val="1600"/>
              </a:spcBef>
              <a:spcAft>
                <a:spcPts val="0"/>
              </a:spcAft>
              <a:buSzPts val="1600"/>
              <a:buFont typeface="Bungee"/>
              <a:buNone/>
              <a:defRPr sz="1600">
                <a:latin typeface="Bungee"/>
                <a:ea typeface="Bungee"/>
                <a:cs typeface="Bungee"/>
                <a:sym typeface="Bungee"/>
              </a:defRPr>
            </a:lvl5pPr>
            <a:lvl6pPr lvl="5" rtl="0" algn="ctr">
              <a:lnSpc>
                <a:spcPct val="100000"/>
              </a:lnSpc>
              <a:spcBef>
                <a:spcPts val="1600"/>
              </a:spcBef>
              <a:spcAft>
                <a:spcPts val="0"/>
              </a:spcAft>
              <a:buSzPts val="1600"/>
              <a:buFont typeface="Bungee"/>
              <a:buNone/>
              <a:defRPr sz="1600">
                <a:latin typeface="Bungee"/>
                <a:ea typeface="Bungee"/>
                <a:cs typeface="Bungee"/>
                <a:sym typeface="Bungee"/>
              </a:defRPr>
            </a:lvl6pPr>
            <a:lvl7pPr lvl="6" rtl="0" algn="ctr">
              <a:lnSpc>
                <a:spcPct val="100000"/>
              </a:lnSpc>
              <a:spcBef>
                <a:spcPts val="1600"/>
              </a:spcBef>
              <a:spcAft>
                <a:spcPts val="0"/>
              </a:spcAft>
              <a:buSzPts val="1600"/>
              <a:buFont typeface="Bungee"/>
              <a:buNone/>
              <a:defRPr sz="1600">
                <a:latin typeface="Bungee"/>
                <a:ea typeface="Bungee"/>
                <a:cs typeface="Bungee"/>
                <a:sym typeface="Bungee"/>
              </a:defRPr>
            </a:lvl7pPr>
            <a:lvl8pPr lvl="7" rtl="0" algn="ctr">
              <a:lnSpc>
                <a:spcPct val="100000"/>
              </a:lnSpc>
              <a:spcBef>
                <a:spcPts val="1600"/>
              </a:spcBef>
              <a:spcAft>
                <a:spcPts val="0"/>
              </a:spcAft>
              <a:buSzPts val="1600"/>
              <a:buFont typeface="Bungee"/>
              <a:buNone/>
              <a:defRPr sz="1600">
                <a:latin typeface="Bungee"/>
                <a:ea typeface="Bungee"/>
                <a:cs typeface="Bungee"/>
                <a:sym typeface="Bungee"/>
              </a:defRPr>
            </a:lvl8pPr>
            <a:lvl9pPr lvl="8" rtl="0"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4" name="Google Shape;124;p5"/>
          <p:cNvSpPr txBox="1"/>
          <p:nvPr>
            <p:ph idx="3" type="subTitle"/>
          </p:nvPr>
        </p:nvSpPr>
        <p:spPr>
          <a:xfrm>
            <a:off x="1290775"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5" name="Google Shape;125;p5"/>
          <p:cNvSpPr txBox="1"/>
          <p:nvPr>
            <p:ph idx="4" type="subTitle"/>
          </p:nvPr>
        </p:nvSpPr>
        <p:spPr>
          <a:xfrm>
            <a:off x="4945650"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6" name="Google Shape;126;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pic>
        <p:nvPicPr>
          <p:cNvPr id="128" name="Google Shape;128;p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29" name="Google Shape;129;p6"/>
          <p:cNvSpPr/>
          <p:nvPr/>
        </p:nvSpPr>
        <p:spPr>
          <a:xfrm>
            <a:off x="1295775" y="-3114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5400000">
            <a:off x="-539973" y="3517569"/>
            <a:ext cx="1607361" cy="57871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330450" y="1155888"/>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211707" y="384625"/>
            <a:ext cx="1285300" cy="573292"/>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606225" y="350867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35" name="Google Shape;135;p6"/>
          <p:cNvGrpSpPr/>
          <p:nvPr/>
        </p:nvGrpSpPr>
        <p:grpSpPr>
          <a:xfrm>
            <a:off x="7396275" y="577325"/>
            <a:ext cx="511125" cy="559850"/>
            <a:chOff x="7396275" y="577325"/>
            <a:chExt cx="511125" cy="559850"/>
          </a:xfrm>
        </p:grpSpPr>
        <p:sp>
          <p:nvSpPr>
            <p:cNvPr id="136" name="Google Shape;136;p6"/>
            <p:cNvSpPr/>
            <p:nvPr/>
          </p:nvSpPr>
          <p:spPr>
            <a:xfrm>
              <a:off x="7396275" y="6261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7396400" y="5773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471375" y="6128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453700" y="6346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7453700" y="6466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7642775" y="8357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453225" y="6346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7621100" y="6600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7651875" y="8143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6"/>
          <p:cNvGrpSpPr/>
          <p:nvPr/>
        </p:nvGrpSpPr>
        <p:grpSpPr>
          <a:xfrm>
            <a:off x="7727200" y="-445175"/>
            <a:ext cx="802375" cy="1801650"/>
            <a:chOff x="7727200" y="-445175"/>
            <a:chExt cx="802375" cy="1801650"/>
          </a:xfrm>
        </p:grpSpPr>
        <p:sp>
          <p:nvSpPr>
            <p:cNvPr id="146" name="Google Shape;146;p6"/>
            <p:cNvSpPr/>
            <p:nvPr/>
          </p:nvSpPr>
          <p:spPr>
            <a:xfrm>
              <a:off x="7759125" y="178675"/>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7759125" y="442350"/>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7786925" y="388300"/>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061650" y="298775"/>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8119875" y="-445175"/>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068150" y="446475"/>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8245875" y="387925"/>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7727200" y="523600"/>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7828625" y="521525"/>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7954500" y="580750"/>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8045875" y="622375"/>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 name="Shape 157"/>
        <p:cNvGrpSpPr/>
        <p:nvPr/>
      </p:nvGrpSpPr>
      <p:grpSpPr>
        <a:xfrm>
          <a:off x="0" y="0"/>
          <a:ext cx="0" cy="0"/>
          <a:chOff x="0" y="0"/>
          <a:chExt cx="0" cy="0"/>
        </a:xfrm>
      </p:grpSpPr>
      <p:pic>
        <p:nvPicPr>
          <p:cNvPr id="158" name="Google Shape;158;p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59" name="Google Shape;159;p7"/>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0" y="2727296"/>
            <a:ext cx="1532262" cy="153633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txBox="1"/>
          <p:nvPr>
            <p:ph idx="1" type="subTitle"/>
          </p:nvPr>
        </p:nvSpPr>
        <p:spPr>
          <a:xfrm rot="-255">
            <a:off x="720000" y="1513168"/>
            <a:ext cx="4042800" cy="2066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65" name="Google Shape;165;p7"/>
          <p:cNvGrpSpPr/>
          <p:nvPr/>
        </p:nvGrpSpPr>
        <p:grpSpPr>
          <a:xfrm>
            <a:off x="0" y="4183124"/>
            <a:ext cx="9144013" cy="956945"/>
            <a:chOff x="0" y="4183124"/>
            <a:chExt cx="9144013" cy="956945"/>
          </a:xfrm>
        </p:grpSpPr>
        <p:sp>
          <p:nvSpPr>
            <p:cNvPr id="166" name="Google Shape;166;p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pic>
        <p:nvPicPr>
          <p:cNvPr id="207" name="Google Shape;207;p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8" name="Google Shape;208;p8"/>
          <p:cNvSpPr/>
          <p:nvPr/>
        </p:nvSpPr>
        <p:spPr>
          <a:xfrm>
            <a:off x="1102950" y="28093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a:off x="0" y="4183124"/>
            <a:ext cx="9144013" cy="956945"/>
            <a:chOff x="0" y="4183124"/>
            <a:chExt cx="9144013" cy="956945"/>
          </a:xfrm>
        </p:grpSpPr>
        <p:sp>
          <p:nvSpPr>
            <p:cNvPr id="215" name="Google Shape;215;p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8"/>
          <p:cNvSpPr txBox="1"/>
          <p:nvPr>
            <p:ph type="title"/>
          </p:nvPr>
        </p:nvSpPr>
        <p:spPr>
          <a:xfrm>
            <a:off x="1129225" y="540000"/>
            <a:ext cx="6885600" cy="31083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pic>
        <p:nvPicPr>
          <p:cNvPr id="256" name="Google Shape;256;p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57" name="Google Shape;257;p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ph type="title"/>
          </p:nvPr>
        </p:nvSpPr>
        <p:spPr>
          <a:xfrm>
            <a:off x="1174800" y="1026713"/>
            <a:ext cx="7249200" cy="11691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6" name="Google Shape;266;p9"/>
          <p:cNvSpPr txBox="1"/>
          <p:nvPr>
            <p:ph idx="1" type="subTitle"/>
          </p:nvPr>
        </p:nvSpPr>
        <p:spPr>
          <a:xfrm>
            <a:off x="4012800" y="2169488"/>
            <a:ext cx="4411200" cy="116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7" name="Google Shape;267;p9"/>
          <p:cNvGrpSpPr/>
          <p:nvPr/>
        </p:nvGrpSpPr>
        <p:grpSpPr>
          <a:xfrm>
            <a:off x="0" y="4183124"/>
            <a:ext cx="9144013" cy="956945"/>
            <a:chOff x="0" y="4183124"/>
            <a:chExt cx="9144013" cy="956945"/>
          </a:xfrm>
        </p:grpSpPr>
        <p:sp>
          <p:nvSpPr>
            <p:cNvPr id="268" name="Google Shape;268;p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07" name="Shape 307"/>
        <p:cNvGrpSpPr/>
        <p:nvPr/>
      </p:nvGrpSpPr>
      <p:grpSpPr>
        <a:xfrm>
          <a:off x="0" y="0"/>
          <a:ext cx="0" cy="0"/>
          <a:chOff x="0" y="0"/>
          <a:chExt cx="0" cy="0"/>
        </a:xfrm>
      </p:grpSpPr>
      <p:pic>
        <p:nvPicPr>
          <p:cNvPr id="308" name="Google Shape;308;p10"/>
          <p:cNvPicPr preferRelativeResize="0"/>
          <p:nvPr/>
        </p:nvPicPr>
        <p:blipFill>
          <a:blip r:embed="rId2">
            <a:alphaModFix amt="70000"/>
          </a:blip>
          <a:stretch>
            <a:fillRect/>
          </a:stretch>
        </p:blipFill>
        <p:spPr>
          <a:xfrm>
            <a:off x="0" y="0"/>
            <a:ext cx="9144003" cy="5143501"/>
          </a:xfrm>
          <a:prstGeom prst="rect">
            <a:avLst/>
          </a:prstGeom>
          <a:noFill/>
          <a:ln>
            <a:noFill/>
          </a:ln>
        </p:spPr>
      </p:pic>
      <p:sp>
        <p:nvSpPr>
          <p:cNvPr id="309" name="Google Shape;309;p10"/>
          <p:cNvSpPr/>
          <p:nvPr/>
        </p:nvSpPr>
        <p:spPr>
          <a:xfrm>
            <a:off x="-125" y="2523925"/>
            <a:ext cx="9144000" cy="2619600"/>
          </a:xfrm>
          <a:prstGeom prst="rect">
            <a:avLst/>
          </a:prstGeom>
          <a:gradFill>
            <a:gsLst>
              <a:gs pos="0">
                <a:srgbClr val="000000">
                  <a:alpha val="64705"/>
                </a:srgbClr>
              </a:gs>
              <a:gs pos="100000">
                <a:srgbClr val="000000">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txBox="1"/>
          <p:nvPr>
            <p:ph type="title"/>
          </p:nvPr>
        </p:nvSpPr>
        <p:spPr>
          <a:xfrm>
            <a:off x="720150" y="3307250"/>
            <a:ext cx="7704000" cy="1296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solidFill>
                  <a:schemeClr val="lt1"/>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1pPr>
            <a:lvl2pPr lvl="1"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2pPr>
            <a:lvl3pPr lvl="2"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3pPr>
            <a:lvl4pPr lvl="3"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4pPr>
            <a:lvl5pPr lvl="4"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5pPr>
            <a:lvl6pPr lvl="5"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6pPr>
            <a:lvl7pPr lvl="6"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7pPr>
            <a:lvl8pPr lvl="7"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8pPr>
            <a:lvl9pPr lvl="8"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9pPr>
          </a:lstStyle>
          <a:p/>
        </p:txBody>
      </p:sp>
      <p:sp>
        <p:nvSpPr>
          <p:cNvPr id="7" name="Google Shape;7;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kaggle.com/code/marcuswingen/eda-of-bookings-and-ml-to-predict-cancelations" TargetMode="External"/><Relationship Id="rId4" Type="http://schemas.openxmlformats.org/officeDocument/2006/relationships/hyperlink" Target="https://www.sciencedirect.com/science/article/pii/S235234091831519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31"/>
          <p:cNvSpPr txBox="1"/>
          <p:nvPr>
            <p:ph idx="1" type="subTitle"/>
          </p:nvPr>
        </p:nvSpPr>
        <p:spPr>
          <a:xfrm rot="-546">
            <a:off x="720000" y="3264538"/>
            <a:ext cx="37767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ERVINA</a:t>
            </a:r>
            <a:endParaRPr/>
          </a:p>
        </p:txBody>
      </p:sp>
      <p:sp>
        <p:nvSpPr>
          <p:cNvPr id="2122" name="Google Shape;2122;p31"/>
          <p:cNvSpPr txBox="1"/>
          <p:nvPr>
            <p:ph type="ctrTitle"/>
          </p:nvPr>
        </p:nvSpPr>
        <p:spPr>
          <a:xfrm>
            <a:off x="150950" y="768600"/>
            <a:ext cx="5580600" cy="26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2"/>
                </a:solidFill>
              </a:rPr>
              <a:t>Final Project:</a:t>
            </a:r>
            <a:endParaRPr/>
          </a:p>
          <a:p>
            <a:pPr indent="0" lvl="0" marL="0" rtl="0" algn="l">
              <a:spcBef>
                <a:spcPts val="0"/>
              </a:spcBef>
              <a:spcAft>
                <a:spcPts val="0"/>
              </a:spcAft>
              <a:buClr>
                <a:schemeClr val="dk1"/>
              </a:buClr>
              <a:buSzPts val="1100"/>
              <a:buFont typeface="Arial"/>
              <a:buNone/>
            </a:pPr>
            <a:r>
              <a:rPr lang="en">
                <a:solidFill>
                  <a:schemeClr val="accent3"/>
                </a:solidFill>
              </a:rPr>
              <a:t>Hotel booking</a:t>
            </a:r>
            <a:endParaRPr>
              <a:solidFill>
                <a:schemeClr val="accent3"/>
              </a:solidFill>
            </a:endParaRPr>
          </a:p>
          <a:p>
            <a:pPr indent="0" lvl="0" marL="0" rtl="0" algn="l">
              <a:spcBef>
                <a:spcPts val="0"/>
              </a:spcBef>
              <a:spcAft>
                <a:spcPts val="0"/>
              </a:spcAft>
              <a:buClr>
                <a:schemeClr val="dk1"/>
              </a:buClr>
              <a:buSzPts val="1100"/>
              <a:buFont typeface="Arial"/>
              <a:buNone/>
            </a:pPr>
            <a:r>
              <a:rPr lang="en"/>
              <a:t>Cancellation prediction</a:t>
            </a:r>
            <a:endParaRPr/>
          </a:p>
        </p:txBody>
      </p:sp>
      <p:grpSp>
        <p:nvGrpSpPr>
          <p:cNvPr id="2123" name="Google Shape;2123;p31"/>
          <p:cNvGrpSpPr/>
          <p:nvPr/>
        </p:nvGrpSpPr>
        <p:grpSpPr>
          <a:xfrm>
            <a:off x="5819178" y="593408"/>
            <a:ext cx="1919680" cy="2775301"/>
            <a:chOff x="5819178" y="593408"/>
            <a:chExt cx="1919680" cy="2775301"/>
          </a:xfrm>
        </p:grpSpPr>
        <p:sp>
          <p:nvSpPr>
            <p:cNvPr id="2124" name="Google Shape;2124;p31"/>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1"/>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1"/>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1"/>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1"/>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1"/>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1"/>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1"/>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1"/>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1"/>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1"/>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1"/>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1"/>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1"/>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1"/>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1"/>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1"/>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1"/>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1"/>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1"/>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1"/>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1"/>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1"/>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1"/>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1"/>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1"/>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1"/>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1"/>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1"/>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1"/>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1"/>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1"/>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1"/>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1"/>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1"/>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1"/>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1"/>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1"/>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1"/>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1"/>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1"/>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1"/>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1"/>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1"/>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1"/>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1"/>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1"/>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1"/>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1"/>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1"/>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1"/>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1"/>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1"/>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1"/>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1"/>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1"/>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1"/>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1"/>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1"/>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1"/>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1"/>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1"/>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1"/>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1"/>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1"/>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1"/>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1"/>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1"/>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1"/>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1"/>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1"/>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1"/>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1"/>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1"/>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1"/>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1"/>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1"/>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1"/>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1"/>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1"/>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1"/>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1"/>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1"/>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1"/>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1"/>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1"/>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1"/>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1"/>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1"/>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1"/>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1"/>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1"/>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1"/>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1"/>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1"/>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1"/>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1"/>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1"/>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1"/>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1"/>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1"/>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1"/>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1"/>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1"/>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1"/>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1"/>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1"/>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1"/>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1"/>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1"/>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1"/>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1"/>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1"/>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1"/>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1"/>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1"/>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1"/>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1"/>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1"/>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1"/>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1"/>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1"/>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1"/>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1"/>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1"/>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1"/>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1"/>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1"/>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1"/>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1"/>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1"/>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1"/>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1"/>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1"/>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1"/>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1"/>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1"/>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1"/>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1"/>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1"/>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1"/>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1"/>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1"/>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1"/>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1"/>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1"/>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1"/>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1"/>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1"/>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1"/>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1"/>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1"/>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1"/>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1"/>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1"/>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1"/>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1"/>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1"/>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1"/>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1"/>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1"/>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1"/>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1"/>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1"/>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1"/>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1"/>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1"/>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1"/>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1"/>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1"/>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1"/>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1"/>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1"/>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1"/>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1"/>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1"/>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1"/>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1"/>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1"/>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1"/>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1"/>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1"/>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1"/>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1"/>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1"/>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1"/>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1"/>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1"/>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1"/>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1"/>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1"/>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1"/>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1"/>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1"/>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1"/>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1"/>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1"/>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1"/>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1"/>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1"/>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1"/>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1"/>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1"/>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1"/>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1"/>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1"/>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1"/>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1"/>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1"/>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1"/>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1"/>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1"/>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1"/>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1"/>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1"/>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1"/>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1"/>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1"/>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1"/>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1"/>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1"/>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1"/>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1"/>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1"/>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1"/>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1"/>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1"/>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1"/>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1"/>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1"/>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1"/>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1"/>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1"/>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1"/>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1"/>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1"/>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1"/>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1"/>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1"/>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1"/>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1"/>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1"/>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1"/>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1"/>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1"/>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1"/>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1"/>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1"/>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1"/>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1"/>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1"/>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1"/>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1"/>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1"/>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1"/>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1"/>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1"/>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1"/>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1"/>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1"/>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1"/>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1"/>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1"/>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1"/>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31"/>
          <p:cNvGrpSpPr/>
          <p:nvPr/>
        </p:nvGrpSpPr>
        <p:grpSpPr>
          <a:xfrm>
            <a:off x="4981625" y="2459215"/>
            <a:ext cx="3594775" cy="1946750"/>
            <a:chOff x="4981625" y="2459215"/>
            <a:chExt cx="3594775" cy="1946750"/>
          </a:xfrm>
        </p:grpSpPr>
        <p:sp>
          <p:nvSpPr>
            <p:cNvPr id="2568" name="Google Shape;2568;p31"/>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1"/>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1"/>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1"/>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1"/>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1"/>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1"/>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1"/>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1"/>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1"/>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1"/>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1"/>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1"/>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1"/>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1"/>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1"/>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1"/>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1"/>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1"/>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1"/>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1"/>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1"/>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1"/>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1"/>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1"/>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1"/>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1"/>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1"/>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1"/>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1"/>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1"/>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1"/>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1"/>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1"/>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1"/>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1"/>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1"/>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1"/>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1"/>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1"/>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1"/>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1"/>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1"/>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1"/>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1"/>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1"/>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1"/>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1"/>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1"/>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1"/>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1"/>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1"/>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1"/>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1"/>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1"/>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1"/>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1"/>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1"/>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1"/>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1"/>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1"/>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1"/>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1"/>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1"/>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1"/>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1"/>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1"/>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1"/>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1"/>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1"/>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1"/>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1"/>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1"/>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1"/>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1"/>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1"/>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1"/>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1"/>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1"/>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1"/>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1"/>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1"/>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1"/>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1"/>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1"/>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1"/>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1"/>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1"/>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6" name="Google Shape;2656;p31"/>
          <p:cNvGrpSpPr/>
          <p:nvPr/>
        </p:nvGrpSpPr>
        <p:grpSpPr>
          <a:xfrm>
            <a:off x="3954663" y="4314590"/>
            <a:ext cx="5343900" cy="366775"/>
            <a:chOff x="3954663" y="4314590"/>
            <a:chExt cx="5343900" cy="366775"/>
          </a:xfrm>
        </p:grpSpPr>
        <p:sp>
          <p:nvSpPr>
            <p:cNvPr id="2657" name="Google Shape;2657;p31"/>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1"/>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1"/>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1"/>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1"/>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1"/>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1"/>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1"/>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5" name="Google Shape;2665;p31"/>
          <p:cNvGrpSpPr/>
          <p:nvPr/>
        </p:nvGrpSpPr>
        <p:grpSpPr>
          <a:xfrm>
            <a:off x="7167950" y="3561300"/>
            <a:ext cx="1796625" cy="871150"/>
            <a:chOff x="7167950" y="3561300"/>
            <a:chExt cx="1796625" cy="871150"/>
          </a:xfrm>
        </p:grpSpPr>
        <p:sp>
          <p:nvSpPr>
            <p:cNvPr id="2666" name="Google Shape;2666;p31"/>
            <p:cNvSpPr/>
            <p:nvPr/>
          </p:nvSpPr>
          <p:spPr>
            <a:xfrm>
              <a:off x="8438525"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1"/>
            <p:cNvSpPr/>
            <p:nvPr/>
          </p:nvSpPr>
          <p:spPr>
            <a:xfrm>
              <a:off x="8375025"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1"/>
            <p:cNvSpPr/>
            <p:nvPr/>
          </p:nvSpPr>
          <p:spPr>
            <a:xfrm>
              <a:off x="7548250"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1"/>
            <p:cNvSpPr/>
            <p:nvPr/>
          </p:nvSpPr>
          <p:spPr>
            <a:xfrm>
              <a:off x="7659475"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1"/>
            <p:cNvSpPr/>
            <p:nvPr/>
          </p:nvSpPr>
          <p:spPr>
            <a:xfrm>
              <a:off x="7167950"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1"/>
            <p:cNvSpPr/>
            <p:nvPr/>
          </p:nvSpPr>
          <p:spPr>
            <a:xfrm>
              <a:off x="7295300"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1"/>
            <p:cNvSpPr/>
            <p:nvPr/>
          </p:nvSpPr>
          <p:spPr>
            <a:xfrm>
              <a:off x="7301075"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1"/>
            <p:cNvSpPr/>
            <p:nvPr/>
          </p:nvSpPr>
          <p:spPr>
            <a:xfrm>
              <a:off x="8668550"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1"/>
            <p:cNvSpPr/>
            <p:nvPr/>
          </p:nvSpPr>
          <p:spPr>
            <a:xfrm>
              <a:off x="8653225"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1"/>
            <p:cNvSpPr/>
            <p:nvPr/>
          </p:nvSpPr>
          <p:spPr>
            <a:xfrm>
              <a:off x="7419125"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1"/>
            <p:cNvSpPr/>
            <p:nvPr/>
          </p:nvSpPr>
          <p:spPr>
            <a:xfrm>
              <a:off x="8375025"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1"/>
            <p:cNvSpPr/>
            <p:nvPr/>
          </p:nvSpPr>
          <p:spPr>
            <a:xfrm>
              <a:off x="7549350"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1"/>
            <p:cNvSpPr/>
            <p:nvPr/>
          </p:nvSpPr>
          <p:spPr>
            <a:xfrm>
              <a:off x="7310050"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1"/>
            <p:cNvSpPr/>
            <p:nvPr/>
          </p:nvSpPr>
          <p:spPr>
            <a:xfrm>
              <a:off x="8699650"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1"/>
            <p:cNvSpPr/>
            <p:nvPr/>
          </p:nvSpPr>
          <p:spPr>
            <a:xfrm>
              <a:off x="8711500"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1"/>
            <p:cNvSpPr/>
            <p:nvPr/>
          </p:nvSpPr>
          <p:spPr>
            <a:xfrm>
              <a:off x="8652850"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1"/>
            <p:cNvSpPr/>
            <p:nvPr/>
          </p:nvSpPr>
          <p:spPr>
            <a:xfrm>
              <a:off x="8652825"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1"/>
            <p:cNvSpPr/>
            <p:nvPr/>
          </p:nvSpPr>
          <p:spPr>
            <a:xfrm>
              <a:off x="8754575"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1"/>
            <p:cNvSpPr/>
            <p:nvPr/>
          </p:nvSpPr>
          <p:spPr>
            <a:xfrm>
              <a:off x="8467650"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1"/>
            <p:cNvSpPr/>
            <p:nvPr/>
          </p:nvSpPr>
          <p:spPr>
            <a:xfrm>
              <a:off x="8381050"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1"/>
            <p:cNvSpPr/>
            <p:nvPr/>
          </p:nvSpPr>
          <p:spPr>
            <a:xfrm>
              <a:off x="8384575"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1"/>
            <p:cNvSpPr/>
            <p:nvPr/>
          </p:nvSpPr>
          <p:spPr>
            <a:xfrm>
              <a:off x="7559000"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1"/>
            <p:cNvSpPr/>
            <p:nvPr/>
          </p:nvSpPr>
          <p:spPr>
            <a:xfrm>
              <a:off x="7561625"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1"/>
            <p:cNvSpPr/>
            <p:nvPr/>
          </p:nvSpPr>
          <p:spPr>
            <a:xfrm>
              <a:off x="7557075"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1"/>
            <p:cNvSpPr/>
            <p:nvPr/>
          </p:nvSpPr>
          <p:spPr>
            <a:xfrm>
              <a:off x="7666350"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1"/>
            <p:cNvSpPr/>
            <p:nvPr/>
          </p:nvSpPr>
          <p:spPr>
            <a:xfrm>
              <a:off x="7371550"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1"/>
            <p:cNvSpPr/>
            <p:nvPr/>
          </p:nvSpPr>
          <p:spPr>
            <a:xfrm>
              <a:off x="7394400"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1"/>
            <p:cNvSpPr/>
            <p:nvPr/>
          </p:nvSpPr>
          <p:spPr>
            <a:xfrm>
              <a:off x="7344800"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1"/>
            <p:cNvSpPr/>
            <p:nvPr/>
          </p:nvSpPr>
          <p:spPr>
            <a:xfrm>
              <a:off x="7379150"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1"/>
            <p:cNvSpPr/>
            <p:nvPr/>
          </p:nvSpPr>
          <p:spPr>
            <a:xfrm>
              <a:off x="7321525"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1"/>
            <p:cNvSpPr/>
            <p:nvPr/>
          </p:nvSpPr>
          <p:spPr>
            <a:xfrm>
              <a:off x="7232775"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1"/>
            <p:cNvSpPr/>
            <p:nvPr/>
          </p:nvSpPr>
          <p:spPr>
            <a:xfrm>
              <a:off x="7323000"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1"/>
            <p:cNvSpPr/>
            <p:nvPr/>
          </p:nvSpPr>
          <p:spPr>
            <a:xfrm>
              <a:off x="7634425"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1"/>
            <p:cNvSpPr/>
            <p:nvPr/>
          </p:nvSpPr>
          <p:spPr>
            <a:xfrm>
              <a:off x="8068550"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1"/>
            <p:cNvSpPr/>
            <p:nvPr/>
          </p:nvSpPr>
          <p:spPr>
            <a:xfrm>
              <a:off x="8185300"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1"/>
            <p:cNvSpPr/>
            <p:nvPr/>
          </p:nvSpPr>
          <p:spPr>
            <a:xfrm>
              <a:off x="8228750"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1"/>
            <p:cNvSpPr/>
            <p:nvPr/>
          </p:nvSpPr>
          <p:spPr>
            <a:xfrm>
              <a:off x="8516725"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1"/>
            <p:cNvSpPr/>
            <p:nvPr/>
          </p:nvSpPr>
          <p:spPr>
            <a:xfrm>
              <a:off x="8594425"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4" name="Google Shape;2704;p31"/>
          <p:cNvGrpSpPr/>
          <p:nvPr/>
        </p:nvGrpSpPr>
        <p:grpSpPr>
          <a:xfrm>
            <a:off x="8090475" y="2828825"/>
            <a:ext cx="667050" cy="768425"/>
            <a:chOff x="8090475" y="2828825"/>
            <a:chExt cx="667050" cy="768425"/>
          </a:xfrm>
        </p:grpSpPr>
        <p:sp>
          <p:nvSpPr>
            <p:cNvPr id="2705" name="Google Shape;2705;p31"/>
            <p:cNvSpPr/>
            <p:nvPr/>
          </p:nvSpPr>
          <p:spPr>
            <a:xfrm>
              <a:off x="8210875"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1"/>
            <p:cNvSpPr/>
            <p:nvPr/>
          </p:nvSpPr>
          <p:spPr>
            <a:xfrm>
              <a:off x="8498450"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1"/>
            <p:cNvSpPr/>
            <p:nvPr/>
          </p:nvSpPr>
          <p:spPr>
            <a:xfrm>
              <a:off x="8516275"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p:nvPr/>
          </p:nvSpPr>
          <p:spPr>
            <a:xfrm>
              <a:off x="8451325"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1"/>
            <p:cNvSpPr/>
            <p:nvPr/>
          </p:nvSpPr>
          <p:spPr>
            <a:xfrm>
              <a:off x="8464450"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1"/>
            <p:cNvSpPr/>
            <p:nvPr/>
          </p:nvSpPr>
          <p:spPr>
            <a:xfrm>
              <a:off x="8210875"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1"/>
            <p:cNvSpPr/>
            <p:nvPr/>
          </p:nvSpPr>
          <p:spPr>
            <a:xfrm>
              <a:off x="8451850"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8130925"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1"/>
            <p:cNvSpPr/>
            <p:nvPr/>
          </p:nvSpPr>
          <p:spPr>
            <a:xfrm>
              <a:off x="8358925"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1"/>
            <p:cNvSpPr/>
            <p:nvPr/>
          </p:nvSpPr>
          <p:spPr>
            <a:xfrm>
              <a:off x="8475700"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1"/>
            <p:cNvSpPr/>
            <p:nvPr/>
          </p:nvSpPr>
          <p:spPr>
            <a:xfrm>
              <a:off x="8207675"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1"/>
            <p:cNvSpPr/>
            <p:nvPr/>
          </p:nvSpPr>
          <p:spPr>
            <a:xfrm>
              <a:off x="8251775"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1"/>
            <p:cNvSpPr/>
            <p:nvPr/>
          </p:nvSpPr>
          <p:spPr>
            <a:xfrm>
              <a:off x="8414050"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1"/>
            <p:cNvSpPr/>
            <p:nvPr/>
          </p:nvSpPr>
          <p:spPr>
            <a:xfrm>
              <a:off x="8428525"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8284625"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8538250"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8417275"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8487350"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8325975"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p:nvPr/>
          </p:nvSpPr>
          <p:spPr>
            <a:xfrm>
              <a:off x="8304650"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1"/>
            <p:cNvSpPr/>
            <p:nvPr/>
          </p:nvSpPr>
          <p:spPr>
            <a:xfrm>
              <a:off x="8509700"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1"/>
            <p:cNvSpPr/>
            <p:nvPr/>
          </p:nvSpPr>
          <p:spPr>
            <a:xfrm>
              <a:off x="8375125"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1"/>
            <p:cNvSpPr/>
            <p:nvPr/>
          </p:nvSpPr>
          <p:spPr>
            <a:xfrm>
              <a:off x="8589350"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1"/>
            <p:cNvSpPr/>
            <p:nvPr/>
          </p:nvSpPr>
          <p:spPr>
            <a:xfrm>
              <a:off x="8334500"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1"/>
            <p:cNvSpPr/>
            <p:nvPr/>
          </p:nvSpPr>
          <p:spPr>
            <a:xfrm>
              <a:off x="8377100"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1"/>
            <p:cNvSpPr/>
            <p:nvPr/>
          </p:nvSpPr>
          <p:spPr>
            <a:xfrm>
              <a:off x="8456375"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1"/>
            <p:cNvSpPr/>
            <p:nvPr/>
          </p:nvSpPr>
          <p:spPr>
            <a:xfrm>
              <a:off x="8609500"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1"/>
            <p:cNvSpPr/>
            <p:nvPr/>
          </p:nvSpPr>
          <p:spPr>
            <a:xfrm>
              <a:off x="8481925"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1"/>
            <p:cNvSpPr/>
            <p:nvPr/>
          </p:nvSpPr>
          <p:spPr>
            <a:xfrm>
              <a:off x="8314425"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1"/>
            <p:cNvSpPr/>
            <p:nvPr/>
          </p:nvSpPr>
          <p:spPr>
            <a:xfrm>
              <a:off x="8441200"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1"/>
            <p:cNvSpPr/>
            <p:nvPr/>
          </p:nvSpPr>
          <p:spPr>
            <a:xfrm>
              <a:off x="8470175"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1"/>
            <p:cNvSpPr/>
            <p:nvPr/>
          </p:nvSpPr>
          <p:spPr>
            <a:xfrm>
              <a:off x="8256200"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1"/>
            <p:cNvSpPr/>
            <p:nvPr/>
          </p:nvSpPr>
          <p:spPr>
            <a:xfrm>
              <a:off x="8314500"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1"/>
            <p:cNvSpPr/>
            <p:nvPr/>
          </p:nvSpPr>
          <p:spPr>
            <a:xfrm>
              <a:off x="8307125"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1"/>
            <p:cNvSpPr/>
            <p:nvPr/>
          </p:nvSpPr>
          <p:spPr>
            <a:xfrm>
              <a:off x="8327750"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a:off x="8327750"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8375200"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8307850"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8362500"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8380750"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8382050"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8381900"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8384950"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8328900"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1"/>
            <p:cNvSpPr/>
            <p:nvPr/>
          </p:nvSpPr>
          <p:spPr>
            <a:xfrm>
              <a:off x="8390725"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1"/>
            <p:cNvSpPr/>
            <p:nvPr/>
          </p:nvSpPr>
          <p:spPr>
            <a:xfrm>
              <a:off x="8367425"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1"/>
            <p:cNvSpPr/>
            <p:nvPr/>
          </p:nvSpPr>
          <p:spPr>
            <a:xfrm>
              <a:off x="8359475"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1"/>
            <p:cNvSpPr/>
            <p:nvPr/>
          </p:nvSpPr>
          <p:spPr>
            <a:xfrm>
              <a:off x="8295925"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1"/>
            <p:cNvSpPr/>
            <p:nvPr/>
          </p:nvSpPr>
          <p:spPr>
            <a:xfrm>
              <a:off x="8256150"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1"/>
            <p:cNvSpPr/>
            <p:nvPr/>
          </p:nvSpPr>
          <p:spPr>
            <a:xfrm>
              <a:off x="8415900"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1"/>
            <p:cNvSpPr/>
            <p:nvPr/>
          </p:nvSpPr>
          <p:spPr>
            <a:xfrm>
              <a:off x="8289250"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1"/>
            <p:cNvSpPr/>
            <p:nvPr/>
          </p:nvSpPr>
          <p:spPr>
            <a:xfrm>
              <a:off x="8331150"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1"/>
            <p:cNvSpPr/>
            <p:nvPr/>
          </p:nvSpPr>
          <p:spPr>
            <a:xfrm>
              <a:off x="8406425"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1"/>
            <p:cNvSpPr/>
            <p:nvPr/>
          </p:nvSpPr>
          <p:spPr>
            <a:xfrm>
              <a:off x="8421500"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1"/>
            <p:cNvSpPr/>
            <p:nvPr/>
          </p:nvSpPr>
          <p:spPr>
            <a:xfrm>
              <a:off x="8330250"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1"/>
            <p:cNvSpPr/>
            <p:nvPr/>
          </p:nvSpPr>
          <p:spPr>
            <a:xfrm>
              <a:off x="8443400"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1"/>
            <p:cNvSpPr/>
            <p:nvPr/>
          </p:nvSpPr>
          <p:spPr>
            <a:xfrm>
              <a:off x="8283475"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1"/>
            <p:cNvSpPr/>
            <p:nvPr/>
          </p:nvSpPr>
          <p:spPr>
            <a:xfrm>
              <a:off x="8307900"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1"/>
            <p:cNvSpPr/>
            <p:nvPr/>
          </p:nvSpPr>
          <p:spPr>
            <a:xfrm>
              <a:off x="8390725"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1"/>
            <p:cNvSpPr/>
            <p:nvPr/>
          </p:nvSpPr>
          <p:spPr>
            <a:xfrm>
              <a:off x="8380750"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1"/>
            <p:cNvSpPr/>
            <p:nvPr/>
          </p:nvSpPr>
          <p:spPr>
            <a:xfrm>
              <a:off x="8316125"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1"/>
            <p:cNvSpPr/>
            <p:nvPr/>
          </p:nvSpPr>
          <p:spPr>
            <a:xfrm>
              <a:off x="8374050"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1"/>
            <p:cNvSpPr/>
            <p:nvPr/>
          </p:nvSpPr>
          <p:spPr>
            <a:xfrm>
              <a:off x="8546925"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1"/>
            <p:cNvSpPr/>
            <p:nvPr/>
          </p:nvSpPr>
          <p:spPr>
            <a:xfrm>
              <a:off x="8278975"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1"/>
            <p:cNvSpPr/>
            <p:nvPr/>
          </p:nvSpPr>
          <p:spPr>
            <a:xfrm>
              <a:off x="8271675"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1"/>
            <p:cNvSpPr/>
            <p:nvPr/>
          </p:nvSpPr>
          <p:spPr>
            <a:xfrm>
              <a:off x="8485175"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1"/>
            <p:cNvSpPr/>
            <p:nvPr/>
          </p:nvSpPr>
          <p:spPr>
            <a:xfrm>
              <a:off x="8265975"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1"/>
            <p:cNvSpPr/>
            <p:nvPr/>
          </p:nvSpPr>
          <p:spPr>
            <a:xfrm>
              <a:off x="8146000"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1"/>
            <p:cNvSpPr/>
            <p:nvPr/>
          </p:nvSpPr>
          <p:spPr>
            <a:xfrm>
              <a:off x="8101325"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1"/>
            <p:cNvSpPr/>
            <p:nvPr/>
          </p:nvSpPr>
          <p:spPr>
            <a:xfrm>
              <a:off x="8113025"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1"/>
            <p:cNvSpPr/>
            <p:nvPr/>
          </p:nvSpPr>
          <p:spPr>
            <a:xfrm>
              <a:off x="8130750"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1"/>
            <p:cNvSpPr/>
            <p:nvPr/>
          </p:nvSpPr>
          <p:spPr>
            <a:xfrm>
              <a:off x="8130750"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1"/>
            <p:cNvSpPr/>
            <p:nvPr/>
          </p:nvSpPr>
          <p:spPr>
            <a:xfrm>
              <a:off x="8179825"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1"/>
            <p:cNvSpPr/>
            <p:nvPr/>
          </p:nvSpPr>
          <p:spPr>
            <a:xfrm>
              <a:off x="8105900"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1"/>
            <p:cNvSpPr/>
            <p:nvPr/>
          </p:nvSpPr>
          <p:spPr>
            <a:xfrm>
              <a:off x="8149125"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1"/>
            <p:cNvSpPr/>
            <p:nvPr/>
          </p:nvSpPr>
          <p:spPr>
            <a:xfrm>
              <a:off x="8167575"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1"/>
            <p:cNvSpPr/>
            <p:nvPr/>
          </p:nvSpPr>
          <p:spPr>
            <a:xfrm>
              <a:off x="8168825"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1"/>
            <p:cNvSpPr/>
            <p:nvPr/>
          </p:nvSpPr>
          <p:spPr>
            <a:xfrm>
              <a:off x="8168175"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1"/>
            <p:cNvSpPr/>
            <p:nvPr/>
          </p:nvSpPr>
          <p:spPr>
            <a:xfrm>
              <a:off x="8233525"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1"/>
            <p:cNvSpPr/>
            <p:nvPr/>
          </p:nvSpPr>
          <p:spPr>
            <a:xfrm>
              <a:off x="8154900"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1"/>
            <p:cNvSpPr/>
            <p:nvPr/>
          </p:nvSpPr>
          <p:spPr>
            <a:xfrm>
              <a:off x="8236775"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1"/>
            <p:cNvSpPr/>
            <p:nvPr/>
          </p:nvSpPr>
          <p:spPr>
            <a:xfrm>
              <a:off x="8195025"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1"/>
            <p:cNvSpPr/>
            <p:nvPr/>
          </p:nvSpPr>
          <p:spPr>
            <a:xfrm>
              <a:off x="8144300"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1"/>
            <p:cNvSpPr/>
            <p:nvPr/>
          </p:nvSpPr>
          <p:spPr>
            <a:xfrm>
              <a:off x="8187600"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1"/>
            <p:cNvSpPr/>
            <p:nvPr/>
          </p:nvSpPr>
          <p:spPr>
            <a:xfrm>
              <a:off x="8090475"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1"/>
            <p:cNvSpPr/>
            <p:nvPr/>
          </p:nvSpPr>
          <p:spPr>
            <a:xfrm>
              <a:off x="8247975"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1"/>
            <p:cNvSpPr/>
            <p:nvPr/>
          </p:nvSpPr>
          <p:spPr>
            <a:xfrm>
              <a:off x="8119250"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1"/>
            <p:cNvSpPr/>
            <p:nvPr/>
          </p:nvSpPr>
          <p:spPr>
            <a:xfrm>
              <a:off x="8200450"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1"/>
            <p:cNvSpPr/>
            <p:nvPr/>
          </p:nvSpPr>
          <p:spPr>
            <a:xfrm>
              <a:off x="8245625"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1"/>
            <p:cNvSpPr/>
            <p:nvPr/>
          </p:nvSpPr>
          <p:spPr>
            <a:xfrm>
              <a:off x="8179825"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1"/>
            <p:cNvSpPr/>
            <p:nvPr/>
          </p:nvSpPr>
          <p:spPr>
            <a:xfrm>
              <a:off x="8115000"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1"/>
            <p:cNvSpPr/>
            <p:nvPr/>
          </p:nvSpPr>
          <p:spPr>
            <a:xfrm>
              <a:off x="8267225"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1"/>
            <p:cNvSpPr/>
            <p:nvPr/>
          </p:nvSpPr>
          <p:spPr>
            <a:xfrm>
              <a:off x="8115275"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1"/>
            <p:cNvSpPr/>
            <p:nvPr/>
          </p:nvSpPr>
          <p:spPr>
            <a:xfrm>
              <a:off x="8190300"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1"/>
            <p:cNvSpPr/>
            <p:nvPr/>
          </p:nvSpPr>
          <p:spPr>
            <a:xfrm>
              <a:off x="8261625"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1"/>
            <p:cNvSpPr/>
            <p:nvPr/>
          </p:nvSpPr>
          <p:spPr>
            <a:xfrm>
              <a:off x="8201875"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1"/>
            <p:cNvSpPr/>
            <p:nvPr/>
          </p:nvSpPr>
          <p:spPr>
            <a:xfrm>
              <a:off x="8105525"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1"/>
            <p:cNvSpPr/>
            <p:nvPr/>
          </p:nvSpPr>
          <p:spPr>
            <a:xfrm>
              <a:off x="8127750"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1"/>
            <p:cNvSpPr/>
            <p:nvPr/>
          </p:nvSpPr>
          <p:spPr>
            <a:xfrm>
              <a:off x="8290350"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1"/>
            <p:cNvSpPr/>
            <p:nvPr/>
          </p:nvSpPr>
          <p:spPr>
            <a:xfrm>
              <a:off x="8157775"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1"/>
            <p:cNvSpPr/>
            <p:nvPr/>
          </p:nvSpPr>
          <p:spPr>
            <a:xfrm>
              <a:off x="8132625"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1"/>
            <p:cNvSpPr/>
            <p:nvPr/>
          </p:nvSpPr>
          <p:spPr>
            <a:xfrm>
              <a:off x="8216225"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1"/>
            <p:cNvSpPr/>
            <p:nvPr/>
          </p:nvSpPr>
          <p:spPr>
            <a:xfrm>
              <a:off x="8625275"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1"/>
            <p:cNvSpPr/>
            <p:nvPr/>
          </p:nvSpPr>
          <p:spPr>
            <a:xfrm>
              <a:off x="8542500"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1"/>
            <p:cNvSpPr/>
            <p:nvPr/>
          </p:nvSpPr>
          <p:spPr>
            <a:xfrm>
              <a:off x="8669400"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1"/>
            <p:cNvSpPr/>
            <p:nvPr/>
          </p:nvSpPr>
          <p:spPr>
            <a:xfrm>
              <a:off x="8638725"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1"/>
            <p:cNvSpPr/>
            <p:nvPr/>
          </p:nvSpPr>
          <p:spPr>
            <a:xfrm>
              <a:off x="8554725"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1"/>
            <p:cNvSpPr/>
            <p:nvPr/>
          </p:nvSpPr>
          <p:spPr>
            <a:xfrm>
              <a:off x="8662175"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1"/>
            <p:cNvSpPr/>
            <p:nvPr/>
          </p:nvSpPr>
          <p:spPr>
            <a:xfrm>
              <a:off x="8637075"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1"/>
            <p:cNvSpPr/>
            <p:nvPr/>
          </p:nvSpPr>
          <p:spPr>
            <a:xfrm>
              <a:off x="8657725"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1"/>
            <p:cNvSpPr/>
            <p:nvPr/>
          </p:nvSpPr>
          <p:spPr>
            <a:xfrm>
              <a:off x="8681300"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1"/>
            <p:cNvSpPr/>
            <p:nvPr/>
          </p:nvSpPr>
          <p:spPr>
            <a:xfrm>
              <a:off x="8683150"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1"/>
            <p:cNvSpPr/>
            <p:nvPr/>
          </p:nvSpPr>
          <p:spPr>
            <a:xfrm>
              <a:off x="8676125"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8683850"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8602200"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8600650"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8605175"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8602100"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8684825"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8552200"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8580450"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8621475"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8595400"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8570100"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8612875"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8717400"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8673200"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8630150"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8595425"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8563675"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8566350"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8638375"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8681900"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8705000"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8677225"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8544500"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8591450"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8725625"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8250725"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8525050"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8581875"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8447725"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8549500"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8442200"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8561750"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8571600"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8561875"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8501450"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8519550"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8528825"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8590150"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8486800"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8446725"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8400050"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8460150"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8525300"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8483000"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8683600"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8608600"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8448100"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8470050"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8455450"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8490200"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8482800"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8619550"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8649175"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8479000"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8568025"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8529600"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8169350"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8184925"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8346700"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8225200"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8212525"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8181025"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8215600"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8266500"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8289000"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8268100"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8295600"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8264400"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8237575"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8195600"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8323000"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8316725"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8246500"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8224325"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8244150"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8181075"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8392350"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8326200"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8264150"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8205525"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8250725"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8201025"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8185000"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8387075"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8255550"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8282250"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4" name="Google Shape;2904;p31"/>
          <p:cNvGrpSpPr/>
          <p:nvPr/>
        </p:nvGrpSpPr>
        <p:grpSpPr>
          <a:xfrm>
            <a:off x="4867025" y="317375"/>
            <a:ext cx="511125" cy="559850"/>
            <a:chOff x="4867025" y="317375"/>
            <a:chExt cx="511125" cy="559850"/>
          </a:xfrm>
        </p:grpSpPr>
        <p:sp>
          <p:nvSpPr>
            <p:cNvPr id="2905" name="Google Shape;2905;p31"/>
            <p:cNvSpPr/>
            <p:nvPr/>
          </p:nvSpPr>
          <p:spPr>
            <a:xfrm>
              <a:off x="4867025" y="36620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4867150" y="31737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4942125" y="35285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1"/>
            <p:cNvSpPr/>
            <p:nvPr/>
          </p:nvSpPr>
          <p:spPr>
            <a:xfrm>
              <a:off x="4924450" y="37467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1"/>
            <p:cNvSpPr/>
            <p:nvPr/>
          </p:nvSpPr>
          <p:spPr>
            <a:xfrm>
              <a:off x="4924450" y="38667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1"/>
            <p:cNvSpPr/>
            <p:nvPr/>
          </p:nvSpPr>
          <p:spPr>
            <a:xfrm>
              <a:off x="5113525" y="57575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4923975" y="37467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5091850" y="40007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5122625" y="55442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4" name="Google Shape;2914;p31"/>
          <p:cNvGrpSpPr/>
          <p:nvPr/>
        </p:nvGrpSpPr>
        <p:grpSpPr>
          <a:xfrm>
            <a:off x="8154188" y="1256463"/>
            <a:ext cx="365925" cy="855000"/>
            <a:chOff x="8154188" y="1256463"/>
            <a:chExt cx="365925" cy="855000"/>
          </a:xfrm>
        </p:grpSpPr>
        <p:sp>
          <p:nvSpPr>
            <p:cNvPr id="2915" name="Google Shape;2915;p31"/>
            <p:cNvSpPr/>
            <p:nvPr/>
          </p:nvSpPr>
          <p:spPr>
            <a:xfrm>
              <a:off x="8154188" y="15686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8159838" y="15753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8174663" y="16055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1"/>
            <p:cNvSpPr/>
            <p:nvPr/>
          </p:nvSpPr>
          <p:spPr>
            <a:xfrm>
              <a:off x="8202163" y="18285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8300763" y="18779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8322863" y="17385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1"/>
            <p:cNvSpPr/>
            <p:nvPr/>
          </p:nvSpPr>
          <p:spPr>
            <a:xfrm>
              <a:off x="8220963" y="12564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8248413" y="18160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8330388" y="19305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8182763" y="20986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a:off x="8211738" y="16245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1"/>
            <p:cNvSpPr/>
            <p:nvPr/>
          </p:nvSpPr>
          <p:spPr>
            <a:xfrm>
              <a:off x="8260788" y="17095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sp>
        <p:nvSpPr>
          <p:cNvPr id="3837" name="Google Shape;3837;p40"/>
          <p:cNvSpPr/>
          <p:nvPr/>
        </p:nvSpPr>
        <p:spPr>
          <a:xfrm>
            <a:off x="101600" y="482100"/>
            <a:ext cx="2466600" cy="29808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0"/>
          <p:cNvSpPr/>
          <p:nvPr/>
        </p:nvSpPr>
        <p:spPr>
          <a:xfrm>
            <a:off x="5652275" y="3636175"/>
            <a:ext cx="2317800" cy="10362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0"/>
          <p:cNvSpPr/>
          <p:nvPr/>
        </p:nvSpPr>
        <p:spPr>
          <a:xfrm>
            <a:off x="2700100" y="541950"/>
            <a:ext cx="2466600" cy="25242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0"/>
          <p:cNvSpPr txBox="1"/>
          <p:nvPr>
            <p:ph type="title"/>
          </p:nvPr>
        </p:nvSpPr>
        <p:spPr>
          <a:xfrm>
            <a:off x="-82050" y="-76200"/>
            <a:ext cx="77040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
            </a:r>
            <a:r>
              <a:rPr lang="en">
                <a:solidFill>
                  <a:schemeClr val="accent2"/>
                </a:solidFill>
              </a:rPr>
              <a:t>feature</a:t>
            </a:r>
            <a:endParaRPr/>
          </a:p>
        </p:txBody>
      </p:sp>
      <p:sp>
        <p:nvSpPr>
          <p:cNvPr id="3841" name="Google Shape;3841;p40"/>
          <p:cNvSpPr txBox="1"/>
          <p:nvPr/>
        </p:nvSpPr>
        <p:spPr>
          <a:xfrm flipH="1">
            <a:off x="244847" y="652776"/>
            <a:ext cx="21801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Guests</a:t>
            </a:r>
            <a:endParaRPr sz="1600">
              <a:solidFill>
                <a:srgbClr val="000000"/>
              </a:solidFill>
              <a:latin typeface="Bungee"/>
              <a:ea typeface="Bungee"/>
              <a:cs typeface="Bungee"/>
              <a:sym typeface="Bungee"/>
            </a:endParaRPr>
          </a:p>
        </p:txBody>
      </p:sp>
      <p:sp>
        <p:nvSpPr>
          <p:cNvPr id="3842" name="Google Shape;3842;p40"/>
          <p:cNvSpPr txBox="1"/>
          <p:nvPr/>
        </p:nvSpPr>
        <p:spPr>
          <a:xfrm flipH="1">
            <a:off x="5719322" y="3883051"/>
            <a:ext cx="21801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target</a:t>
            </a:r>
            <a:endParaRPr sz="1600">
              <a:solidFill>
                <a:srgbClr val="000000"/>
              </a:solidFill>
              <a:latin typeface="Bungee"/>
              <a:ea typeface="Bungee"/>
              <a:cs typeface="Bungee"/>
              <a:sym typeface="Bungee"/>
            </a:endParaRPr>
          </a:p>
        </p:txBody>
      </p:sp>
      <p:sp>
        <p:nvSpPr>
          <p:cNvPr id="3843" name="Google Shape;3843;p40"/>
          <p:cNvSpPr txBox="1"/>
          <p:nvPr/>
        </p:nvSpPr>
        <p:spPr>
          <a:xfrm flipH="1">
            <a:off x="5719313" y="4201684"/>
            <a:ext cx="21801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is_canceled</a:t>
            </a:r>
            <a:endParaRPr b="1">
              <a:solidFill>
                <a:schemeClr val="dk1"/>
              </a:solidFill>
              <a:latin typeface="Didact Gothic"/>
              <a:ea typeface="Didact Gothic"/>
              <a:cs typeface="Didact Gothic"/>
              <a:sym typeface="Didact Gothic"/>
            </a:endParaRPr>
          </a:p>
        </p:txBody>
      </p:sp>
      <p:sp>
        <p:nvSpPr>
          <p:cNvPr id="3844" name="Google Shape;3844;p40"/>
          <p:cNvSpPr txBox="1"/>
          <p:nvPr/>
        </p:nvSpPr>
        <p:spPr>
          <a:xfrm flipH="1">
            <a:off x="2843347" y="661926"/>
            <a:ext cx="21801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time</a:t>
            </a:r>
            <a:endParaRPr sz="1600">
              <a:solidFill>
                <a:srgbClr val="000000"/>
              </a:solidFill>
              <a:latin typeface="Bungee"/>
              <a:ea typeface="Bungee"/>
              <a:cs typeface="Bungee"/>
              <a:sym typeface="Bungee"/>
            </a:endParaRPr>
          </a:p>
        </p:txBody>
      </p:sp>
      <p:sp>
        <p:nvSpPr>
          <p:cNvPr id="3845" name="Google Shape;3845;p40"/>
          <p:cNvSpPr txBox="1"/>
          <p:nvPr/>
        </p:nvSpPr>
        <p:spPr>
          <a:xfrm flipH="1">
            <a:off x="2843350" y="980575"/>
            <a:ext cx="2180100" cy="208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lead_time</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arrival_date_year</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arrival_date_month</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arrival_date_week_number</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arrival_date_day_of_month</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reservation_status_date</a:t>
            </a:r>
            <a:endParaRPr>
              <a:solidFill>
                <a:schemeClr val="dk1"/>
              </a:solidFill>
              <a:latin typeface="Didact Gothic"/>
              <a:ea typeface="Didact Gothic"/>
              <a:cs typeface="Didact Gothic"/>
              <a:sym typeface="Didact Gothic"/>
            </a:endParaRPr>
          </a:p>
        </p:txBody>
      </p:sp>
      <p:sp>
        <p:nvSpPr>
          <p:cNvPr id="3846" name="Google Shape;3846;p40"/>
          <p:cNvSpPr txBox="1"/>
          <p:nvPr/>
        </p:nvSpPr>
        <p:spPr>
          <a:xfrm flipH="1">
            <a:off x="34550" y="980575"/>
            <a:ext cx="2466600" cy="233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adults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children</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babies</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country</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company</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is_repeated_guest</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previous_cancellation</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previous_bookings_not_cancelled</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customer_type</a:t>
            </a:r>
            <a:endParaRPr>
              <a:solidFill>
                <a:schemeClr val="dk1"/>
              </a:solidFill>
              <a:latin typeface="Didact Gothic"/>
              <a:ea typeface="Didact Gothic"/>
              <a:cs typeface="Didact Gothic"/>
              <a:sym typeface="Didact Gothic"/>
            </a:endParaRPr>
          </a:p>
        </p:txBody>
      </p:sp>
      <p:sp>
        <p:nvSpPr>
          <p:cNvPr id="3847" name="Google Shape;3847;p4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48" name="Google Shape;3848;p40"/>
          <p:cNvSpPr/>
          <p:nvPr/>
        </p:nvSpPr>
        <p:spPr>
          <a:xfrm>
            <a:off x="110750" y="3592400"/>
            <a:ext cx="2924100" cy="14517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0"/>
          <p:cNvSpPr txBox="1"/>
          <p:nvPr/>
        </p:nvSpPr>
        <p:spPr>
          <a:xfrm flipH="1">
            <a:off x="253997" y="3712376"/>
            <a:ext cx="21801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time</a:t>
            </a:r>
            <a:endParaRPr sz="1600">
              <a:solidFill>
                <a:srgbClr val="000000"/>
              </a:solidFill>
              <a:latin typeface="Bungee"/>
              <a:ea typeface="Bungee"/>
              <a:cs typeface="Bungee"/>
              <a:sym typeface="Bungee"/>
            </a:endParaRPr>
          </a:p>
        </p:txBody>
      </p:sp>
      <p:sp>
        <p:nvSpPr>
          <p:cNvPr id="3850" name="Google Shape;3850;p40"/>
          <p:cNvSpPr txBox="1"/>
          <p:nvPr/>
        </p:nvSpPr>
        <p:spPr>
          <a:xfrm flipH="1">
            <a:off x="34700" y="4031025"/>
            <a:ext cx="3000000" cy="94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rPr>
              <a:t>required_car_parking_spaces</a:t>
            </a:r>
            <a:endParaRPr>
              <a:solidFill>
                <a:schemeClr val="dk1"/>
              </a:solidFill>
            </a:endParaRPr>
          </a:p>
          <a:p>
            <a:pPr indent="-317500" lvl="0" marL="457200" rtl="0" algn="l">
              <a:spcBef>
                <a:spcPts val="0"/>
              </a:spcBef>
              <a:spcAft>
                <a:spcPts val="0"/>
              </a:spcAft>
              <a:buClr>
                <a:schemeClr val="dk1"/>
              </a:buClr>
              <a:buSzPts val="1400"/>
              <a:buFont typeface="Didact Gothic"/>
              <a:buChar char="●"/>
            </a:pPr>
            <a:r>
              <a:rPr lang="en">
                <a:solidFill>
                  <a:schemeClr val="dk1"/>
                </a:solidFill>
              </a:rPr>
              <a:t>total_of_special_requests</a:t>
            </a:r>
            <a:endParaRPr>
              <a:solidFill>
                <a:schemeClr val="dk1"/>
              </a:solidFill>
              <a:latin typeface="Didact Gothic"/>
              <a:ea typeface="Didact Gothic"/>
              <a:cs typeface="Didact Gothic"/>
              <a:sym typeface="Didact Gothic"/>
            </a:endParaRPr>
          </a:p>
        </p:txBody>
      </p:sp>
      <p:sp>
        <p:nvSpPr>
          <p:cNvPr id="3851" name="Google Shape;3851;p4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52" name="Google Shape;3852;p40"/>
          <p:cNvSpPr/>
          <p:nvPr/>
        </p:nvSpPr>
        <p:spPr>
          <a:xfrm>
            <a:off x="3223975" y="3592400"/>
            <a:ext cx="2180100" cy="14517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0"/>
          <p:cNvSpPr txBox="1"/>
          <p:nvPr/>
        </p:nvSpPr>
        <p:spPr>
          <a:xfrm flipH="1">
            <a:off x="3337376" y="3712376"/>
            <a:ext cx="17283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segment</a:t>
            </a:r>
            <a:endParaRPr sz="1600">
              <a:solidFill>
                <a:srgbClr val="000000"/>
              </a:solidFill>
              <a:latin typeface="Bungee"/>
              <a:ea typeface="Bungee"/>
              <a:cs typeface="Bungee"/>
              <a:sym typeface="Bungee"/>
            </a:endParaRPr>
          </a:p>
        </p:txBody>
      </p:sp>
      <p:sp>
        <p:nvSpPr>
          <p:cNvPr id="3854" name="Google Shape;3854;p40"/>
          <p:cNvSpPr txBox="1"/>
          <p:nvPr/>
        </p:nvSpPr>
        <p:spPr>
          <a:xfrm flipH="1">
            <a:off x="3163675" y="4031025"/>
            <a:ext cx="2317800" cy="94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idact Gothic"/>
              <a:buChar char="●"/>
            </a:pPr>
            <a:r>
              <a:rPr lang="en">
                <a:solidFill>
                  <a:schemeClr val="dk1"/>
                </a:solidFill>
              </a:rPr>
              <a:t>market_segment</a:t>
            </a:r>
            <a:endParaRPr>
              <a:solidFill>
                <a:schemeClr val="dk1"/>
              </a:solidFill>
            </a:endParaRPr>
          </a:p>
          <a:p>
            <a:pPr indent="-317500" lvl="0" marL="457200" rtl="0" algn="l">
              <a:spcBef>
                <a:spcPts val="0"/>
              </a:spcBef>
              <a:spcAft>
                <a:spcPts val="0"/>
              </a:spcAft>
              <a:buClr>
                <a:schemeClr val="dk1"/>
              </a:buClr>
              <a:buSzPts val="1400"/>
              <a:buFont typeface="Didact Gothic"/>
              <a:buChar char="●"/>
            </a:pPr>
            <a:r>
              <a:rPr lang="en">
                <a:solidFill>
                  <a:schemeClr val="dk1"/>
                </a:solidFill>
              </a:rPr>
              <a:t>distribution_channel</a:t>
            </a:r>
            <a:endParaRPr>
              <a:solidFill>
                <a:schemeClr val="dk1"/>
              </a:solidFill>
            </a:endParaRPr>
          </a:p>
        </p:txBody>
      </p:sp>
      <p:sp>
        <p:nvSpPr>
          <p:cNvPr id="3855" name="Google Shape;3855;p4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56" name="Google Shape;3856;p40"/>
          <p:cNvSpPr/>
          <p:nvPr/>
        </p:nvSpPr>
        <p:spPr>
          <a:xfrm>
            <a:off x="5281375" y="482100"/>
            <a:ext cx="2406300" cy="2980800"/>
          </a:xfrm>
          <a:prstGeom prst="roundRect">
            <a:avLst>
              <a:gd fmla="val 18500" name="adj"/>
            </a:avLst>
          </a:prstGeom>
          <a:noFill/>
          <a:ln cap="rnd" cmpd="sng" w="19050">
            <a:solidFill>
              <a:schemeClr val="l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0"/>
          <p:cNvSpPr txBox="1"/>
          <p:nvPr/>
        </p:nvSpPr>
        <p:spPr>
          <a:xfrm flipH="1">
            <a:off x="5394600" y="602075"/>
            <a:ext cx="2180100" cy="5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Booking transaction</a:t>
            </a:r>
            <a:endParaRPr sz="1600">
              <a:solidFill>
                <a:srgbClr val="000000"/>
              </a:solidFill>
              <a:latin typeface="Bungee"/>
              <a:ea typeface="Bungee"/>
              <a:cs typeface="Bungee"/>
              <a:sym typeface="Bungee"/>
            </a:endParaRPr>
          </a:p>
        </p:txBody>
      </p:sp>
      <p:sp>
        <p:nvSpPr>
          <p:cNvPr id="3858" name="Google Shape;3858;p40"/>
          <p:cNvSpPr txBox="1"/>
          <p:nvPr/>
        </p:nvSpPr>
        <p:spPr>
          <a:xfrm flipH="1">
            <a:off x="5221075" y="1051174"/>
            <a:ext cx="2466600" cy="2426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Didact Gothic"/>
              <a:buChar char="●"/>
            </a:pPr>
            <a:r>
              <a:rPr lang="en" sz="1300">
                <a:solidFill>
                  <a:schemeClr val="dk1"/>
                </a:solidFill>
              </a:rPr>
              <a:t>hotel</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stays_in_weekend_night</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stays_in_week_nights</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meal</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reserved_room_type</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assigned_room_type</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booking_changes</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deposit_type</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adr</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reservation_status</a:t>
            </a:r>
            <a:endParaRPr sz="1300">
              <a:solidFill>
                <a:schemeClr val="dk1"/>
              </a:solidFill>
            </a:endParaRPr>
          </a:p>
          <a:p>
            <a:pPr indent="-311150" lvl="0" marL="457200" rtl="0" algn="l">
              <a:spcBef>
                <a:spcPts val="0"/>
              </a:spcBef>
              <a:spcAft>
                <a:spcPts val="0"/>
              </a:spcAft>
              <a:buClr>
                <a:schemeClr val="dk1"/>
              </a:buClr>
              <a:buSzPts val="1300"/>
              <a:buFont typeface="Didact Gothic"/>
              <a:buChar char="●"/>
            </a:pPr>
            <a:r>
              <a:rPr lang="en" sz="1300">
                <a:solidFill>
                  <a:schemeClr val="dk1"/>
                </a:solidFill>
              </a:rPr>
              <a:t>days_in_waiting_list</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2" name="Shape 3862"/>
        <p:cNvGrpSpPr/>
        <p:nvPr/>
      </p:nvGrpSpPr>
      <p:grpSpPr>
        <a:xfrm>
          <a:off x="0" y="0"/>
          <a:ext cx="0" cy="0"/>
          <a:chOff x="0" y="0"/>
          <a:chExt cx="0" cy="0"/>
        </a:xfrm>
      </p:grpSpPr>
      <p:sp>
        <p:nvSpPr>
          <p:cNvPr id="3863" name="Google Shape;3863;p41"/>
          <p:cNvSpPr/>
          <p:nvPr/>
        </p:nvSpPr>
        <p:spPr>
          <a:xfrm>
            <a:off x="3730050" y="3148200"/>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1"/>
          <p:cNvSpPr/>
          <p:nvPr/>
        </p:nvSpPr>
        <p:spPr>
          <a:xfrm>
            <a:off x="2919406" y="23386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1"/>
          <p:cNvSpPr/>
          <p:nvPr/>
        </p:nvSpPr>
        <p:spPr>
          <a:xfrm>
            <a:off x="4946306" y="23386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cleaning</a:t>
            </a:r>
            <a:endParaRPr>
              <a:solidFill>
                <a:schemeClr val="accent2"/>
              </a:solidFill>
            </a:endParaRPr>
          </a:p>
        </p:txBody>
      </p:sp>
      <p:grpSp>
        <p:nvGrpSpPr>
          <p:cNvPr id="3867" name="Google Shape;3867;p41"/>
          <p:cNvGrpSpPr/>
          <p:nvPr/>
        </p:nvGrpSpPr>
        <p:grpSpPr>
          <a:xfrm>
            <a:off x="4048107" y="3558691"/>
            <a:ext cx="590575" cy="405760"/>
            <a:chOff x="4276707" y="3787291"/>
            <a:chExt cx="590575" cy="405760"/>
          </a:xfrm>
        </p:grpSpPr>
        <p:sp>
          <p:nvSpPr>
            <p:cNvPr id="3868" name="Google Shape;3868;p41"/>
            <p:cNvSpPr/>
            <p:nvPr/>
          </p:nvSpPr>
          <p:spPr>
            <a:xfrm>
              <a:off x="4344356" y="3787291"/>
              <a:ext cx="522923" cy="403921"/>
            </a:xfrm>
            <a:custGeom>
              <a:rect b="b" l="l" r="r" t="t"/>
              <a:pathLst>
                <a:path extrusionOk="0" h="6371" w="8248">
                  <a:moveTo>
                    <a:pt x="4123" y="1"/>
                  </a:moveTo>
                  <a:cubicBezTo>
                    <a:pt x="3163" y="1"/>
                    <a:pt x="2329" y="305"/>
                    <a:pt x="1926" y="748"/>
                  </a:cubicBezTo>
                  <a:cubicBezTo>
                    <a:pt x="1760" y="928"/>
                    <a:pt x="1527" y="1030"/>
                    <a:pt x="1284" y="1030"/>
                  </a:cubicBezTo>
                  <a:lnTo>
                    <a:pt x="284" y="1030"/>
                  </a:lnTo>
                  <a:cubicBezTo>
                    <a:pt x="128" y="1030"/>
                    <a:pt x="0" y="1140"/>
                    <a:pt x="0" y="1279"/>
                  </a:cubicBezTo>
                  <a:lnTo>
                    <a:pt x="0" y="5093"/>
                  </a:lnTo>
                  <a:cubicBezTo>
                    <a:pt x="0" y="5231"/>
                    <a:pt x="128" y="5342"/>
                    <a:pt x="284" y="5342"/>
                  </a:cubicBezTo>
                  <a:lnTo>
                    <a:pt x="1284" y="5342"/>
                  </a:lnTo>
                  <a:cubicBezTo>
                    <a:pt x="1527" y="5342"/>
                    <a:pt x="1761" y="5444"/>
                    <a:pt x="1926" y="5624"/>
                  </a:cubicBezTo>
                  <a:cubicBezTo>
                    <a:pt x="2329" y="6067"/>
                    <a:pt x="3161" y="6371"/>
                    <a:pt x="4123" y="6371"/>
                  </a:cubicBezTo>
                  <a:cubicBezTo>
                    <a:pt x="5084" y="6371"/>
                    <a:pt x="5916" y="6067"/>
                    <a:pt x="6321" y="5624"/>
                  </a:cubicBezTo>
                  <a:cubicBezTo>
                    <a:pt x="6486" y="5444"/>
                    <a:pt x="6719" y="5342"/>
                    <a:pt x="6962" y="5342"/>
                  </a:cubicBezTo>
                  <a:lnTo>
                    <a:pt x="7961" y="5342"/>
                  </a:lnTo>
                  <a:cubicBezTo>
                    <a:pt x="8118" y="5342"/>
                    <a:pt x="8244" y="5231"/>
                    <a:pt x="8244" y="5093"/>
                  </a:cubicBezTo>
                  <a:lnTo>
                    <a:pt x="8244" y="1279"/>
                  </a:lnTo>
                  <a:cubicBezTo>
                    <a:pt x="8247" y="1140"/>
                    <a:pt x="8119" y="1030"/>
                    <a:pt x="7961" y="1030"/>
                  </a:cubicBezTo>
                  <a:lnTo>
                    <a:pt x="6962" y="1030"/>
                  </a:lnTo>
                  <a:cubicBezTo>
                    <a:pt x="6719" y="1030"/>
                    <a:pt x="6484" y="928"/>
                    <a:pt x="6321" y="748"/>
                  </a:cubicBezTo>
                  <a:cubicBezTo>
                    <a:pt x="5916" y="305"/>
                    <a:pt x="5085" y="1"/>
                    <a:pt x="41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1"/>
            <p:cNvSpPr/>
            <p:nvPr/>
          </p:nvSpPr>
          <p:spPr>
            <a:xfrm>
              <a:off x="4830954" y="3852532"/>
              <a:ext cx="36328" cy="273444"/>
            </a:xfrm>
            <a:custGeom>
              <a:rect b="b" l="l" r="r" t="t"/>
              <a:pathLst>
                <a:path extrusionOk="0" h="4313" w="573">
                  <a:moveTo>
                    <a:pt x="0" y="1"/>
                  </a:moveTo>
                  <a:cubicBezTo>
                    <a:pt x="5" y="17"/>
                    <a:pt x="6" y="33"/>
                    <a:pt x="6" y="49"/>
                  </a:cubicBezTo>
                  <a:lnTo>
                    <a:pt x="6" y="4265"/>
                  </a:lnTo>
                  <a:cubicBezTo>
                    <a:pt x="6" y="4281"/>
                    <a:pt x="5" y="4297"/>
                    <a:pt x="0" y="4313"/>
                  </a:cubicBezTo>
                  <a:lnTo>
                    <a:pt x="286" y="4313"/>
                  </a:lnTo>
                  <a:cubicBezTo>
                    <a:pt x="443" y="4313"/>
                    <a:pt x="569" y="4202"/>
                    <a:pt x="569" y="4064"/>
                  </a:cubicBezTo>
                  <a:lnTo>
                    <a:pt x="569" y="250"/>
                  </a:lnTo>
                  <a:cubicBezTo>
                    <a:pt x="572" y="111"/>
                    <a:pt x="444" y="1"/>
                    <a:pt x="2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1"/>
            <p:cNvSpPr/>
            <p:nvPr/>
          </p:nvSpPr>
          <p:spPr>
            <a:xfrm>
              <a:off x="4763877" y="3936983"/>
              <a:ext cx="48057" cy="104610"/>
            </a:xfrm>
            <a:custGeom>
              <a:rect b="b" l="l" r="r" t="t"/>
              <a:pathLst>
                <a:path extrusionOk="0" h="1650" w="758">
                  <a:moveTo>
                    <a:pt x="139" y="0"/>
                  </a:moveTo>
                  <a:cubicBezTo>
                    <a:pt x="62" y="0"/>
                    <a:pt x="0" y="62"/>
                    <a:pt x="0" y="139"/>
                  </a:cubicBezTo>
                  <a:lnTo>
                    <a:pt x="0" y="1510"/>
                  </a:lnTo>
                  <a:cubicBezTo>
                    <a:pt x="0" y="1577"/>
                    <a:pt x="47" y="1635"/>
                    <a:pt x="114" y="1646"/>
                  </a:cubicBezTo>
                  <a:cubicBezTo>
                    <a:pt x="124" y="1648"/>
                    <a:pt x="133" y="1649"/>
                    <a:pt x="284" y="1649"/>
                  </a:cubicBezTo>
                  <a:cubicBezTo>
                    <a:pt x="357" y="1649"/>
                    <a:pt x="463" y="1649"/>
                    <a:pt x="619" y="1648"/>
                  </a:cubicBezTo>
                  <a:cubicBezTo>
                    <a:pt x="695" y="1646"/>
                    <a:pt x="757" y="1584"/>
                    <a:pt x="757" y="1508"/>
                  </a:cubicBezTo>
                  <a:cubicBezTo>
                    <a:pt x="757" y="1431"/>
                    <a:pt x="695" y="1370"/>
                    <a:pt x="619" y="1370"/>
                  </a:cubicBezTo>
                  <a:cubicBezTo>
                    <a:pt x="498" y="1371"/>
                    <a:pt x="369" y="1371"/>
                    <a:pt x="277" y="1371"/>
                  </a:cubicBezTo>
                  <a:lnTo>
                    <a:pt x="277" y="139"/>
                  </a:lnTo>
                  <a:cubicBezTo>
                    <a:pt x="277" y="62"/>
                    <a:pt x="214" y="0"/>
                    <a:pt x="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1"/>
            <p:cNvSpPr/>
            <p:nvPr/>
          </p:nvSpPr>
          <p:spPr>
            <a:xfrm>
              <a:off x="4399704" y="3937046"/>
              <a:ext cx="17562" cy="104547"/>
            </a:xfrm>
            <a:custGeom>
              <a:rect b="b" l="l" r="r" t="t"/>
              <a:pathLst>
                <a:path extrusionOk="0" h="1649" w="277">
                  <a:moveTo>
                    <a:pt x="139" y="1"/>
                  </a:moveTo>
                  <a:cubicBezTo>
                    <a:pt x="63" y="1"/>
                    <a:pt x="0" y="62"/>
                    <a:pt x="0" y="139"/>
                  </a:cubicBezTo>
                  <a:lnTo>
                    <a:pt x="0" y="1510"/>
                  </a:lnTo>
                  <a:cubicBezTo>
                    <a:pt x="0" y="1587"/>
                    <a:pt x="63" y="1648"/>
                    <a:pt x="139" y="1648"/>
                  </a:cubicBezTo>
                  <a:cubicBezTo>
                    <a:pt x="216" y="1648"/>
                    <a:pt x="277" y="1587"/>
                    <a:pt x="277" y="1510"/>
                  </a:cubicBezTo>
                  <a:lnTo>
                    <a:pt x="277" y="139"/>
                  </a:lnTo>
                  <a:cubicBezTo>
                    <a:pt x="277" y="62"/>
                    <a:pt x="216" y="1"/>
                    <a:pt x="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1"/>
            <p:cNvSpPr/>
            <p:nvPr/>
          </p:nvSpPr>
          <p:spPr>
            <a:xfrm>
              <a:off x="4459935" y="3937046"/>
              <a:ext cx="17689" cy="104547"/>
            </a:xfrm>
            <a:custGeom>
              <a:rect b="b" l="l" r="r" t="t"/>
              <a:pathLst>
                <a:path extrusionOk="0" h="1649" w="279">
                  <a:moveTo>
                    <a:pt x="139" y="1"/>
                  </a:moveTo>
                  <a:cubicBezTo>
                    <a:pt x="62" y="1"/>
                    <a:pt x="1" y="62"/>
                    <a:pt x="1" y="139"/>
                  </a:cubicBezTo>
                  <a:lnTo>
                    <a:pt x="1" y="1510"/>
                  </a:lnTo>
                  <a:cubicBezTo>
                    <a:pt x="1" y="1587"/>
                    <a:pt x="62" y="1648"/>
                    <a:pt x="139" y="1648"/>
                  </a:cubicBezTo>
                  <a:cubicBezTo>
                    <a:pt x="215" y="1648"/>
                    <a:pt x="279" y="1587"/>
                    <a:pt x="277" y="1510"/>
                  </a:cubicBezTo>
                  <a:lnTo>
                    <a:pt x="277" y="139"/>
                  </a:lnTo>
                  <a:cubicBezTo>
                    <a:pt x="277" y="62"/>
                    <a:pt x="215" y="1"/>
                    <a:pt x="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1"/>
            <p:cNvSpPr/>
            <p:nvPr/>
          </p:nvSpPr>
          <p:spPr>
            <a:xfrm>
              <a:off x="4399704" y="3979082"/>
              <a:ext cx="77919" cy="17562"/>
            </a:xfrm>
            <a:custGeom>
              <a:rect b="b" l="l" r="r" t="t"/>
              <a:pathLst>
                <a:path extrusionOk="0" h="277" w="1229">
                  <a:moveTo>
                    <a:pt x="139" y="0"/>
                  </a:moveTo>
                  <a:cubicBezTo>
                    <a:pt x="63" y="0"/>
                    <a:pt x="0" y="61"/>
                    <a:pt x="0" y="138"/>
                  </a:cubicBezTo>
                  <a:cubicBezTo>
                    <a:pt x="0" y="214"/>
                    <a:pt x="63" y="277"/>
                    <a:pt x="139" y="277"/>
                  </a:cubicBezTo>
                  <a:lnTo>
                    <a:pt x="1089" y="277"/>
                  </a:lnTo>
                  <a:cubicBezTo>
                    <a:pt x="1165" y="277"/>
                    <a:pt x="1229" y="214"/>
                    <a:pt x="1227" y="138"/>
                  </a:cubicBezTo>
                  <a:cubicBezTo>
                    <a:pt x="1227" y="61"/>
                    <a:pt x="1165" y="0"/>
                    <a:pt x="10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1"/>
            <p:cNvSpPr/>
            <p:nvPr/>
          </p:nvSpPr>
          <p:spPr>
            <a:xfrm>
              <a:off x="4691093" y="3937427"/>
              <a:ext cx="53953" cy="103849"/>
            </a:xfrm>
            <a:custGeom>
              <a:rect b="b" l="l" r="r" t="t"/>
              <a:pathLst>
                <a:path extrusionOk="0" h="1638" w="851">
                  <a:moveTo>
                    <a:pt x="138" y="1"/>
                  </a:moveTo>
                  <a:cubicBezTo>
                    <a:pt x="61" y="1"/>
                    <a:pt x="0" y="62"/>
                    <a:pt x="0" y="139"/>
                  </a:cubicBezTo>
                  <a:lnTo>
                    <a:pt x="0" y="1500"/>
                  </a:lnTo>
                  <a:cubicBezTo>
                    <a:pt x="0" y="1575"/>
                    <a:pt x="61" y="1638"/>
                    <a:pt x="138" y="1638"/>
                  </a:cubicBezTo>
                  <a:lnTo>
                    <a:pt x="712" y="1638"/>
                  </a:lnTo>
                  <a:cubicBezTo>
                    <a:pt x="787" y="1638"/>
                    <a:pt x="850" y="1575"/>
                    <a:pt x="850" y="1497"/>
                  </a:cubicBezTo>
                  <a:cubicBezTo>
                    <a:pt x="850" y="1421"/>
                    <a:pt x="787" y="1358"/>
                    <a:pt x="712" y="1358"/>
                  </a:cubicBezTo>
                  <a:lnTo>
                    <a:pt x="277" y="1358"/>
                  </a:lnTo>
                  <a:lnTo>
                    <a:pt x="277" y="277"/>
                  </a:lnTo>
                  <a:lnTo>
                    <a:pt x="712" y="277"/>
                  </a:lnTo>
                  <a:cubicBezTo>
                    <a:pt x="787" y="277"/>
                    <a:pt x="850" y="215"/>
                    <a:pt x="850" y="139"/>
                  </a:cubicBezTo>
                  <a:cubicBezTo>
                    <a:pt x="850" y="62"/>
                    <a:pt x="787"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1"/>
            <p:cNvSpPr/>
            <p:nvPr/>
          </p:nvSpPr>
          <p:spPr>
            <a:xfrm>
              <a:off x="4691093" y="3980540"/>
              <a:ext cx="51227" cy="17562"/>
            </a:xfrm>
            <a:custGeom>
              <a:rect b="b" l="l" r="r" t="t"/>
              <a:pathLst>
                <a:path extrusionOk="0" h="277" w="808">
                  <a:moveTo>
                    <a:pt x="138" y="0"/>
                  </a:moveTo>
                  <a:cubicBezTo>
                    <a:pt x="61" y="0"/>
                    <a:pt x="0" y="63"/>
                    <a:pt x="0" y="139"/>
                  </a:cubicBezTo>
                  <a:cubicBezTo>
                    <a:pt x="0" y="216"/>
                    <a:pt x="61" y="277"/>
                    <a:pt x="138" y="277"/>
                  </a:cubicBezTo>
                  <a:lnTo>
                    <a:pt x="670" y="277"/>
                  </a:lnTo>
                  <a:cubicBezTo>
                    <a:pt x="745" y="277"/>
                    <a:pt x="808" y="216"/>
                    <a:pt x="808" y="139"/>
                  </a:cubicBezTo>
                  <a:cubicBezTo>
                    <a:pt x="808" y="63"/>
                    <a:pt x="745" y="0"/>
                    <a:pt x="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1"/>
            <p:cNvSpPr/>
            <p:nvPr/>
          </p:nvSpPr>
          <p:spPr>
            <a:xfrm>
              <a:off x="4606390" y="3937046"/>
              <a:ext cx="65746" cy="17625"/>
            </a:xfrm>
            <a:custGeom>
              <a:rect b="b" l="l" r="r" t="t"/>
              <a:pathLst>
                <a:path extrusionOk="0" h="278" w="1037">
                  <a:moveTo>
                    <a:pt x="138" y="1"/>
                  </a:moveTo>
                  <a:cubicBezTo>
                    <a:pt x="63" y="1"/>
                    <a:pt x="0" y="62"/>
                    <a:pt x="0" y="139"/>
                  </a:cubicBezTo>
                  <a:cubicBezTo>
                    <a:pt x="0" y="215"/>
                    <a:pt x="63" y="277"/>
                    <a:pt x="138" y="277"/>
                  </a:cubicBezTo>
                  <a:lnTo>
                    <a:pt x="898" y="277"/>
                  </a:lnTo>
                  <a:cubicBezTo>
                    <a:pt x="974" y="277"/>
                    <a:pt x="1036" y="215"/>
                    <a:pt x="1036" y="139"/>
                  </a:cubicBezTo>
                  <a:cubicBezTo>
                    <a:pt x="1036" y="62"/>
                    <a:pt x="974" y="1"/>
                    <a:pt x="8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1"/>
            <p:cNvSpPr/>
            <p:nvPr/>
          </p:nvSpPr>
          <p:spPr>
            <a:xfrm>
              <a:off x="4630292" y="3939836"/>
              <a:ext cx="17689" cy="101757"/>
            </a:xfrm>
            <a:custGeom>
              <a:rect b="b" l="l" r="r" t="t"/>
              <a:pathLst>
                <a:path extrusionOk="0" h="1605" w="279">
                  <a:moveTo>
                    <a:pt x="138" y="1"/>
                  </a:moveTo>
                  <a:cubicBezTo>
                    <a:pt x="63" y="1"/>
                    <a:pt x="0" y="62"/>
                    <a:pt x="0" y="139"/>
                  </a:cubicBezTo>
                  <a:lnTo>
                    <a:pt x="0" y="1466"/>
                  </a:lnTo>
                  <a:cubicBezTo>
                    <a:pt x="0" y="1543"/>
                    <a:pt x="63" y="1604"/>
                    <a:pt x="138" y="1604"/>
                  </a:cubicBezTo>
                  <a:cubicBezTo>
                    <a:pt x="217" y="1604"/>
                    <a:pt x="278" y="1543"/>
                    <a:pt x="277" y="1466"/>
                  </a:cubicBezTo>
                  <a:lnTo>
                    <a:pt x="277" y="139"/>
                  </a:lnTo>
                  <a:cubicBezTo>
                    <a:pt x="277" y="62"/>
                    <a:pt x="216"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1"/>
            <p:cNvSpPr/>
            <p:nvPr/>
          </p:nvSpPr>
          <p:spPr>
            <a:xfrm>
              <a:off x="4499053" y="3937046"/>
              <a:ext cx="104547" cy="104547"/>
            </a:xfrm>
            <a:custGeom>
              <a:rect b="b" l="l" r="r" t="t"/>
              <a:pathLst>
                <a:path extrusionOk="0" h="1649" w="1649">
                  <a:moveTo>
                    <a:pt x="824" y="277"/>
                  </a:moveTo>
                  <a:cubicBezTo>
                    <a:pt x="1129" y="277"/>
                    <a:pt x="1373" y="523"/>
                    <a:pt x="1372" y="825"/>
                  </a:cubicBezTo>
                  <a:cubicBezTo>
                    <a:pt x="1372" y="1126"/>
                    <a:pt x="1126" y="1372"/>
                    <a:pt x="824" y="1372"/>
                  </a:cubicBezTo>
                  <a:cubicBezTo>
                    <a:pt x="522" y="1372"/>
                    <a:pt x="277" y="1126"/>
                    <a:pt x="277" y="825"/>
                  </a:cubicBezTo>
                  <a:cubicBezTo>
                    <a:pt x="277" y="523"/>
                    <a:pt x="522" y="277"/>
                    <a:pt x="824" y="277"/>
                  </a:cubicBezTo>
                  <a:close/>
                  <a:moveTo>
                    <a:pt x="824" y="1"/>
                  </a:moveTo>
                  <a:cubicBezTo>
                    <a:pt x="369" y="1"/>
                    <a:pt x="1" y="371"/>
                    <a:pt x="1" y="825"/>
                  </a:cubicBezTo>
                  <a:cubicBezTo>
                    <a:pt x="1" y="1280"/>
                    <a:pt x="369" y="1648"/>
                    <a:pt x="824" y="1648"/>
                  </a:cubicBezTo>
                  <a:cubicBezTo>
                    <a:pt x="1278" y="1648"/>
                    <a:pt x="1648" y="1280"/>
                    <a:pt x="1648" y="825"/>
                  </a:cubicBezTo>
                  <a:cubicBezTo>
                    <a:pt x="1648" y="371"/>
                    <a:pt x="1278" y="1"/>
                    <a:pt x="8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1"/>
            <p:cNvSpPr/>
            <p:nvPr/>
          </p:nvSpPr>
          <p:spPr>
            <a:xfrm>
              <a:off x="4490747" y="3846382"/>
              <a:ext cx="58962" cy="52876"/>
            </a:xfrm>
            <a:custGeom>
              <a:rect b="b" l="l" r="r" t="t"/>
              <a:pathLst>
                <a:path extrusionOk="0" h="834" w="930">
                  <a:moveTo>
                    <a:pt x="466" y="0"/>
                  </a:moveTo>
                  <a:cubicBezTo>
                    <a:pt x="429" y="0"/>
                    <a:pt x="392" y="19"/>
                    <a:pt x="373" y="57"/>
                  </a:cubicBezTo>
                  <a:lnTo>
                    <a:pt x="318" y="166"/>
                  </a:lnTo>
                  <a:cubicBezTo>
                    <a:pt x="302" y="197"/>
                    <a:pt x="273" y="217"/>
                    <a:pt x="241" y="223"/>
                  </a:cubicBezTo>
                  <a:lnTo>
                    <a:pt x="119" y="240"/>
                  </a:lnTo>
                  <a:cubicBezTo>
                    <a:pt x="34" y="252"/>
                    <a:pt x="1" y="355"/>
                    <a:pt x="62" y="415"/>
                  </a:cubicBezTo>
                  <a:lnTo>
                    <a:pt x="149" y="501"/>
                  </a:lnTo>
                  <a:cubicBezTo>
                    <a:pt x="172" y="524"/>
                    <a:pt x="184" y="559"/>
                    <a:pt x="178" y="591"/>
                  </a:cubicBezTo>
                  <a:lnTo>
                    <a:pt x="158" y="712"/>
                  </a:lnTo>
                  <a:cubicBezTo>
                    <a:pt x="146" y="780"/>
                    <a:pt x="200" y="833"/>
                    <a:pt x="260" y="833"/>
                  </a:cubicBezTo>
                  <a:cubicBezTo>
                    <a:pt x="276" y="833"/>
                    <a:pt x="292" y="829"/>
                    <a:pt x="308" y="821"/>
                  </a:cubicBezTo>
                  <a:lnTo>
                    <a:pt x="417" y="764"/>
                  </a:lnTo>
                  <a:cubicBezTo>
                    <a:pt x="432" y="756"/>
                    <a:pt x="449" y="752"/>
                    <a:pt x="466" y="752"/>
                  </a:cubicBezTo>
                  <a:cubicBezTo>
                    <a:pt x="482" y="752"/>
                    <a:pt x="498" y="756"/>
                    <a:pt x="513" y="764"/>
                  </a:cubicBezTo>
                  <a:lnTo>
                    <a:pt x="622" y="821"/>
                  </a:lnTo>
                  <a:cubicBezTo>
                    <a:pt x="637" y="829"/>
                    <a:pt x="653" y="832"/>
                    <a:pt x="668" y="832"/>
                  </a:cubicBezTo>
                  <a:cubicBezTo>
                    <a:pt x="729" y="832"/>
                    <a:pt x="784" y="778"/>
                    <a:pt x="772" y="712"/>
                  </a:cubicBezTo>
                  <a:lnTo>
                    <a:pt x="752" y="591"/>
                  </a:lnTo>
                  <a:cubicBezTo>
                    <a:pt x="746" y="559"/>
                    <a:pt x="757" y="524"/>
                    <a:pt x="781" y="501"/>
                  </a:cubicBezTo>
                  <a:lnTo>
                    <a:pt x="868" y="415"/>
                  </a:lnTo>
                  <a:cubicBezTo>
                    <a:pt x="929" y="357"/>
                    <a:pt x="896" y="254"/>
                    <a:pt x="811" y="240"/>
                  </a:cubicBezTo>
                  <a:lnTo>
                    <a:pt x="689" y="223"/>
                  </a:lnTo>
                  <a:cubicBezTo>
                    <a:pt x="656" y="217"/>
                    <a:pt x="626" y="197"/>
                    <a:pt x="612" y="166"/>
                  </a:cubicBezTo>
                  <a:lnTo>
                    <a:pt x="557" y="57"/>
                  </a:lnTo>
                  <a:cubicBezTo>
                    <a:pt x="538" y="19"/>
                    <a:pt x="502" y="0"/>
                    <a:pt x="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1"/>
            <p:cNvSpPr/>
            <p:nvPr/>
          </p:nvSpPr>
          <p:spPr>
            <a:xfrm>
              <a:off x="4576275" y="3846382"/>
              <a:ext cx="59025" cy="52876"/>
            </a:xfrm>
            <a:custGeom>
              <a:rect b="b" l="l" r="r" t="t"/>
              <a:pathLst>
                <a:path extrusionOk="0" h="834" w="931">
                  <a:moveTo>
                    <a:pt x="467" y="0"/>
                  </a:moveTo>
                  <a:cubicBezTo>
                    <a:pt x="430" y="0"/>
                    <a:pt x="393" y="19"/>
                    <a:pt x="373" y="57"/>
                  </a:cubicBezTo>
                  <a:lnTo>
                    <a:pt x="319" y="166"/>
                  </a:lnTo>
                  <a:cubicBezTo>
                    <a:pt x="303" y="197"/>
                    <a:pt x="274" y="217"/>
                    <a:pt x="241" y="223"/>
                  </a:cubicBezTo>
                  <a:lnTo>
                    <a:pt x="119" y="240"/>
                  </a:lnTo>
                  <a:cubicBezTo>
                    <a:pt x="36" y="252"/>
                    <a:pt x="1" y="355"/>
                    <a:pt x="63" y="415"/>
                  </a:cubicBezTo>
                  <a:lnTo>
                    <a:pt x="151" y="501"/>
                  </a:lnTo>
                  <a:cubicBezTo>
                    <a:pt x="174" y="524"/>
                    <a:pt x="184" y="559"/>
                    <a:pt x="180" y="591"/>
                  </a:cubicBezTo>
                  <a:lnTo>
                    <a:pt x="159" y="712"/>
                  </a:lnTo>
                  <a:cubicBezTo>
                    <a:pt x="148" y="780"/>
                    <a:pt x="201" y="833"/>
                    <a:pt x="260" y="833"/>
                  </a:cubicBezTo>
                  <a:cubicBezTo>
                    <a:pt x="276" y="833"/>
                    <a:pt x="292" y="829"/>
                    <a:pt x="308" y="821"/>
                  </a:cubicBezTo>
                  <a:lnTo>
                    <a:pt x="417" y="764"/>
                  </a:lnTo>
                  <a:cubicBezTo>
                    <a:pt x="433" y="756"/>
                    <a:pt x="450" y="752"/>
                    <a:pt x="467" y="752"/>
                  </a:cubicBezTo>
                  <a:cubicBezTo>
                    <a:pt x="484" y="752"/>
                    <a:pt x="500" y="756"/>
                    <a:pt x="515" y="764"/>
                  </a:cubicBezTo>
                  <a:lnTo>
                    <a:pt x="624" y="821"/>
                  </a:lnTo>
                  <a:cubicBezTo>
                    <a:pt x="639" y="829"/>
                    <a:pt x="654" y="832"/>
                    <a:pt x="670" y="832"/>
                  </a:cubicBezTo>
                  <a:cubicBezTo>
                    <a:pt x="730" y="832"/>
                    <a:pt x="784" y="778"/>
                    <a:pt x="772" y="712"/>
                  </a:cubicBezTo>
                  <a:lnTo>
                    <a:pt x="752" y="591"/>
                  </a:lnTo>
                  <a:cubicBezTo>
                    <a:pt x="747" y="559"/>
                    <a:pt x="758" y="524"/>
                    <a:pt x="781" y="501"/>
                  </a:cubicBezTo>
                  <a:lnTo>
                    <a:pt x="868" y="415"/>
                  </a:lnTo>
                  <a:cubicBezTo>
                    <a:pt x="931" y="357"/>
                    <a:pt x="896" y="254"/>
                    <a:pt x="813" y="240"/>
                  </a:cubicBezTo>
                  <a:lnTo>
                    <a:pt x="691" y="223"/>
                  </a:lnTo>
                  <a:cubicBezTo>
                    <a:pt x="656" y="217"/>
                    <a:pt x="627" y="197"/>
                    <a:pt x="612" y="166"/>
                  </a:cubicBezTo>
                  <a:lnTo>
                    <a:pt x="558" y="57"/>
                  </a:lnTo>
                  <a:cubicBezTo>
                    <a:pt x="540" y="19"/>
                    <a:pt x="504"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1"/>
            <p:cNvSpPr/>
            <p:nvPr/>
          </p:nvSpPr>
          <p:spPr>
            <a:xfrm>
              <a:off x="4661929" y="3846382"/>
              <a:ext cx="58899" cy="52876"/>
            </a:xfrm>
            <a:custGeom>
              <a:rect b="b" l="l" r="r" t="t"/>
              <a:pathLst>
                <a:path extrusionOk="0" h="834" w="929">
                  <a:moveTo>
                    <a:pt x="465" y="0"/>
                  </a:moveTo>
                  <a:cubicBezTo>
                    <a:pt x="429" y="0"/>
                    <a:pt x="392" y="19"/>
                    <a:pt x="373" y="57"/>
                  </a:cubicBezTo>
                  <a:lnTo>
                    <a:pt x="318" y="166"/>
                  </a:lnTo>
                  <a:cubicBezTo>
                    <a:pt x="302" y="197"/>
                    <a:pt x="272" y="217"/>
                    <a:pt x="240" y="223"/>
                  </a:cubicBezTo>
                  <a:lnTo>
                    <a:pt x="118" y="240"/>
                  </a:lnTo>
                  <a:cubicBezTo>
                    <a:pt x="34" y="252"/>
                    <a:pt x="0" y="355"/>
                    <a:pt x="61" y="415"/>
                  </a:cubicBezTo>
                  <a:lnTo>
                    <a:pt x="149" y="501"/>
                  </a:lnTo>
                  <a:cubicBezTo>
                    <a:pt x="172" y="524"/>
                    <a:pt x="184" y="559"/>
                    <a:pt x="178" y="591"/>
                  </a:cubicBezTo>
                  <a:lnTo>
                    <a:pt x="157" y="712"/>
                  </a:lnTo>
                  <a:cubicBezTo>
                    <a:pt x="146" y="780"/>
                    <a:pt x="200" y="833"/>
                    <a:pt x="260" y="833"/>
                  </a:cubicBezTo>
                  <a:cubicBezTo>
                    <a:pt x="276" y="833"/>
                    <a:pt x="292" y="829"/>
                    <a:pt x="307" y="821"/>
                  </a:cubicBezTo>
                  <a:lnTo>
                    <a:pt x="417" y="764"/>
                  </a:lnTo>
                  <a:cubicBezTo>
                    <a:pt x="432" y="756"/>
                    <a:pt x="449" y="752"/>
                    <a:pt x="465" y="752"/>
                  </a:cubicBezTo>
                  <a:cubicBezTo>
                    <a:pt x="482" y="752"/>
                    <a:pt x="498" y="756"/>
                    <a:pt x="513" y="764"/>
                  </a:cubicBezTo>
                  <a:lnTo>
                    <a:pt x="622" y="821"/>
                  </a:lnTo>
                  <a:cubicBezTo>
                    <a:pt x="637" y="829"/>
                    <a:pt x="652" y="832"/>
                    <a:pt x="668" y="832"/>
                  </a:cubicBezTo>
                  <a:cubicBezTo>
                    <a:pt x="728" y="832"/>
                    <a:pt x="783" y="778"/>
                    <a:pt x="772" y="712"/>
                  </a:cubicBezTo>
                  <a:lnTo>
                    <a:pt x="751" y="591"/>
                  </a:lnTo>
                  <a:cubicBezTo>
                    <a:pt x="745" y="559"/>
                    <a:pt x="757" y="524"/>
                    <a:pt x="780" y="501"/>
                  </a:cubicBezTo>
                  <a:lnTo>
                    <a:pt x="868" y="415"/>
                  </a:lnTo>
                  <a:cubicBezTo>
                    <a:pt x="929" y="357"/>
                    <a:pt x="895" y="254"/>
                    <a:pt x="811" y="240"/>
                  </a:cubicBezTo>
                  <a:lnTo>
                    <a:pt x="689" y="223"/>
                  </a:lnTo>
                  <a:cubicBezTo>
                    <a:pt x="655" y="217"/>
                    <a:pt x="626" y="197"/>
                    <a:pt x="612" y="166"/>
                  </a:cubicBezTo>
                  <a:lnTo>
                    <a:pt x="556" y="57"/>
                  </a:lnTo>
                  <a:cubicBezTo>
                    <a:pt x="538" y="19"/>
                    <a:pt x="502"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1"/>
            <p:cNvSpPr/>
            <p:nvPr/>
          </p:nvSpPr>
          <p:spPr>
            <a:xfrm>
              <a:off x="4523208" y="4081096"/>
              <a:ext cx="165094" cy="44887"/>
            </a:xfrm>
            <a:custGeom>
              <a:rect b="b" l="l" r="r" t="t"/>
              <a:pathLst>
                <a:path extrusionOk="0" h="708" w="2604">
                  <a:moveTo>
                    <a:pt x="119" y="1"/>
                  </a:moveTo>
                  <a:cubicBezTo>
                    <a:pt x="53" y="1"/>
                    <a:pt x="1" y="53"/>
                    <a:pt x="1" y="118"/>
                  </a:cubicBezTo>
                  <a:lnTo>
                    <a:pt x="1" y="590"/>
                  </a:lnTo>
                  <a:cubicBezTo>
                    <a:pt x="1" y="655"/>
                    <a:pt x="53" y="708"/>
                    <a:pt x="119" y="708"/>
                  </a:cubicBezTo>
                  <a:lnTo>
                    <a:pt x="2484" y="708"/>
                  </a:lnTo>
                  <a:cubicBezTo>
                    <a:pt x="2549" y="708"/>
                    <a:pt x="2603" y="655"/>
                    <a:pt x="2603" y="590"/>
                  </a:cubicBezTo>
                  <a:lnTo>
                    <a:pt x="2603" y="118"/>
                  </a:lnTo>
                  <a:cubicBezTo>
                    <a:pt x="2603" y="53"/>
                    <a:pt x="2549" y="1"/>
                    <a:pt x="2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1"/>
            <p:cNvSpPr/>
            <p:nvPr/>
          </p:nvSpPr>
          <p:spPr>
            <a:xfrm>
              <a:off x="4655525" y="4081223"/>
              <a:ext cx="32778" cy="44951"/>
            </a:xfrm>
            <a:custGeom>
              <a:rect b="b" l="l" r="r" t="t"/>
              <a:pathLst>
                <a:path extrusionOk="0" h="709" w="517">
                  <a:moveTo>
                    <a:pt x="1" y="0"/>
                  </a:moveTo>
                  <a:cubicBezTo>
                    <a:pt x="66" y="0"/>
                    <a:pt x="119" y="54"/>
                    <a:pt x="119" y="119"/>
                  </a:cubicBezTo>
                  <a:lnTo>
                    <a:pt x="119" y="589"/>
                  </a:lnTo>
                  <a:cubicBezTo>
                    <a:pt x="119" y="655"/>
                    <a:pt x="66" y="709"/>
                    <a:pt x="1" y="709"/>
                  </a:cubicBezTo>
                  <a:lnTo>
                    <a:pt x="397" y="709"/>
                  </a:lnTo>
                  <a:cubicBezTo>
                    <a:pt x="462" y="709"/>
                    <a:pt x="516" y="655"/>
                    <a:pt x="516" y="589"/>
                  </a:cubicBezTo>
                  <a:lnTo>
                    <a:pt x="516" y="119"/>
                  </a:lnTo>
                  <a:cubicBezTo>
                    <a:pt x="516" y="54"/>
                    <a:pt x="462" y="0"/>
                    <a:pt x="397"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1"/>
            <p:cNvSpPr/>
            <p:nvPr/>
          </p:nvSpPr>
          <p:spPr>
            <a:xfrm>
              <a:off x="4285457" y="3908833"/>
              <a:ext cx="59152" cy="175998"/>
            </a:xfrm>
            <a:custGeom>
              <a:rect b="b" l="l" r="r" t="t"/>
              <a:pathLst>
                <a:path extrusionOk="0" h="2776" w="933">
                  <a:moveTo>
                    <a:pt x="1" y="1"/>
                  </a:moveTo>
                  <a:lnTo>
                    <a:pt x="1" y="2776"/>
                  </a:lnTo>
                  <a:lnTo>
                    <a:pt x="932" y="2776"/>
                  </a:lnTo>
                  <a:lnTo>
                    <a:pt x="9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1"/>
            <p:cNvSpPr/>
            <p:nvPr/>
          </p:nvSpPr>
          <p:spPr>
            <a:xfrm>
              <a:off x="4321975" y="3908833"/>
              <a:ext cx="22634" cy="175998"/>
            </a:xfrm>
            <a:custGeom>
              <a:rect b="b" l="l" r="r" t="t"/>
              <a:pathLst>
                <a:path extrusionOk="0" h="2776" w="357">
                  <a:moveTo>
                    <a:pt x="1" y="1"/>
                  </a:moveTo>
                  <a:lnTo>
                    <a:pt x="1" y="2776"/>
                  </a:lnTo>
                  <a:lnTo>
                    <a:pt x="356" y="2776"/>
                  </a:lnTo>
                  <a:lnTo>
                    <a:pt x="35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1"/>
            <p:cNvSpPr/>
            <p:nvPr/>
          </p:nvSpPr>
          <p:spPr>
            <a:xfrm>
              <a:off x="4806609" y="3878970"/>
              <a:ext cx="19781" cy="17562"/>
            </a:xfrm>
            <a:custGeom>
              <a:rect b="b" l="l" r="r" t="t"/>
              <a:pathLst>
                <a:path extrusionOk="0" h="277" w="312">
                  <a:moveTo>
                    <a:pt x="138" y="0"/>
                  </a:moveTo>
                  <a:cubicBezTo>
                    <a:pt x="63" y="0"/>
                    <a:pt x="0" y="61"/>
                    <a:pt x="0" y="138"/>
                  </a:cubicBezTo>
                  <a:cubicBezTo>
                    <a:pt x="0" y="214"/>
                    <a:pt x="63" y="277"/>
                    <a:pt x="138" y="277"/>
                  </a:cubicBezTo>
                  <a:lnTo>
                    <a:pt x="173" y="277"/>
                  </a:lnTo>
                  <a:cubicBezTo>
                    <a:pt x="251" y="277"/>
                    <a:pt x="312" y="214"/>
                    <a:pt x="312" y="138"/>
                  </a:cubicBezTo>
                  <a:cubicBezTo>
                    <a:pt x="312" y="61"/>
                    <a:pt x="251"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1"/>
            <p:cNvSpPr/>
            <p:nvPr/>
          </p:nvSpPr>
          <p:spPr>
            <a:xfrm>
              <a:off x="4806609" y="4082110"/>
              <a:ext cx="19781" cy="17625"/>
            </a:xfrm>
            <a:custGeom>
              <a:rect b="b" l="l" r="r" t="t"/>
              <a:pathLst>
                <a:path extrusionOk="0" h="278" w="312">
                  <a:moveTo>
                    <a:pt x="138" y="1"/>
                  </a:moveTo>
                  <a:cubicBezTo>
                    <a:pt x="63" y="1"/>
                    <a:pt x="0" y="63"/>
                    <a:pt x="0" y="139"/>
                  </a:cubicBezTo>
                  <a:cubicBezTo>
                    <a:pt x="0" y="216"/>
                    <a:pt x="63" y="277"/>
                    <a:pt x="138" y="277"/>
                  </a:cubicBezTo>
                  <a:lnTo>
                    <a:pt x="173" y="277"/>
                  </a:lnTo>
                  <a:cubicBezTo>
                    <a:pt x="251" y="277"/>
                    <a:pt x="312" y="216"/>
                    <a:pt x="312" y="139"/>
                  </a:cubicBezTo>
                  <a:cubicBezTo>
                    <a:pt x="312" y="63"/>
                    <a:pt x="251" y="1"/>
                    <a:pt x="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1"/>
            <p:cNvSpPr/>
            <p:nvPr/>
          </p:nvSpPr>
          <p:spPr>
            <a:xfrm>
              <a:off x="4385186" y="3878970"/>
              <a:ext cx="19844" cy="17562"/>
            </a:xfrm>
            <a:custGeom>
              <a:rect b="b" l="l" r="r" t="t"/>
              <a:pathLst>
                <a:path extrusionOk="0" h="277" w="313">
                  <a:moveTo>
                    <a:pt x="139" y="0"/>
                  </a:moveTo>
                  <a:cubicBezTo>
                    <a:pt x="62" y="0"/>
                    <a:pt x="1" y="61"/>
                    <a:pt x="1" y="138"/>
                  </a:cubicBezTo>
                  <a:cubicBezTo>
                    <a:pt x="1" y="214"/>
                    <a:pt x="62" y="277"/>
                    <a:pt x="139" y="277"/>
                  </a:cubicBezTo>
                  <a:lnTo>
                    <a:pt x="174" y="277"/>
                  </a:lnTo>
                  <a:cubicBezTo>
                    <a:pt x="250" y="277"/>
                    <a:pt x="312" y="214"/>
                    <a:pt x="312" y="138"/>
                  </a:cubicBezTo>
                  <a:cubicBezTo>
                    <a:pt x="312" y="61"/>
                    <a:pt x="250" y="0"/>
                    <a:pt x="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1"/>
            <p:cNvSpPr/>
            <p:nvPr/>
          </p:nvSpPr>
          <p:spPr>
            <a:xfrm>
              <a:off x="4385186" y="4082110"/>
              <a:ext cx="19844" cy="17625"/>
            </a:xfrm>
            <a:custGeom>
              <a:rect b="b" l="l" r="r" t="t"/>
              <a:pathLst>
                <a:path extrusionOk="0" h="278" w="313">
                  <a:moveTo>
                    <a:pt x="139" y="1"/>
                  </a:moveTo>
                  <a:cubicBezTo>
                    <a:pt x="62" y="1"/>
                    <a:pt x="1" y="63"/>
                    <a:pt x="1" y="139"/>
                  </a:cubicBezTo>
                  <a:cubicBezTo>
                    <a:pt x="1" y="216"/>
                    <a:pt x="62" y="277"/>
                    <a:pt x="139" y="277"/>
                  </a:cubicBezTo>
                  <a:lnTo>
                    <a:pt x="174" y="277"/>
                  </a:lnTo>
                  <a:cubicBezTo>
                    <a:pt x="250" y="277"/>
                    <a:pt x="312" y="216"/>
                    <a:pt x="312" y="139"/>
                  </a:cubicBezTo>
                  <a:cubicBezTo>
                    <a:pt x="312" y="63"/>
                    <a:pt x="250"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1"/>
            <p:cNvSpPr/>
            <p:nvPr/>
          </p:nvSpPr>
          <p:spPr>
            <a:xfrm>
              <a:off x="4276707" y="3800605"/>
              <a:ext cx="17562" cy="392446"/>
            </a:xfrm>
            <a:custGeom>
              <a:rect b="b" l="l" r="r" t="t"/>
              <a:pathLst>
                <a:path extrusionOk="0" h="6190" w="277">
                  <a:moveTo>
                    <a:pt x="139" y="0"/>
                  </a:moveTo>
                  <a:cubicBezTo>
                    <a:pt x="62" y="0"/>
                    <a:pt x="0" y="63"/>
                    <a:pt x="0" y="139"/>
                  </a:cubicBezTo>
                  <a:lnTo>
                    <a:pt x="0" y="6052"/>
                  </a:lnTo>
                  <a:cubicBezTo>
                    <a:pt x="0" y="6127"/>
                    <a:pt x="62" y="6190"/>
                    <a:pt x="139" y="6190"/>
                  </a:cubicBezTo>
                  <a:cubicBezTo>
                    <a:pt x="214" y="6190"/>
                    <a:pt x="277" y="6127"/>
                    <a:pt x="277" y="6052"/>
                  </a:cubicBezTo>
                  <a:lnTo>
                    <a:pt x="277" y="139"/>
                  </a:lnTo>
                  <a:cubicBezTo>
                    <a:pt x="277" y="63"/>
                    <a:pt x="214" y="0"/>
                    <a:pt x="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91" name="Google Shape;3891;p41"/>
          <p:cNvCxnSpPr>
            <a:stCxn id="3863" idx="1"/>
            <a:endCxn id="3864" idx="6"/>
          </p:cNvCxnSpPr>
          <p:nvPr/>
        </p:nvCxnSpPr>
        <p:spPr>
          <a:xfrm flipH="1" rot="5400000">
            <a:off x="3535746" y="2953896"/>
            <a:ext cx="578700" cy="169200"/>
          </a:xfrm>
          <a:prstGeom prst="bentConnector2">
            <a:avLst/>
          </a:prstGeom>
          <a:noFill/>
          <a:ln cap="rnd" cmpd="sng" w="19050">
            <a:solidFill>
              <a:srgbClr val="FFABA4"/>
            </a:solidFill>
            <a:prstDash val="dot"/>
            <a:round/>
            <a:headEnd len="med" w="med" type="none"/>
            <a:tailEnd len="med" w="med" type="none"/>
          </a:ln>
        </p:spPr>
      </p:cxnSp>
      <p:cxnSp>
        <p:nvCxnSpPr>
          <p:cNvPr id="3892" name="Google Shape;3892;p41"/>
          <p:cNvCxnSpPr>
            <a:stCxn id="3863" idx="7"/>
            <a:endCxn id="3865" idx="2"/>
          </p:cNvCxnSpPr>
          <p:nvPr/>
        </p:nvCxnSpPr>
        <p:spPr>
          <a:xfrm rot="-5400000">
            <a:off x="4572354" y="2953896"/>
            <a:ext cx="578700" cy="169200"/>
          </a:xfrm>
          <a:prstGeom prst="bentConnector2">
            <a:avLst/>
          </a:prstGeom>
          <a:noFill/>
          <a:ln cap="rnd" cmpd="sng" w="19050">
            <a:solidFill>
              <a:srgbClr val="FFABA4"/>
            </a:solidFill>
            <a:prstDash val="dot"/>
            <a:round/>
            <a:headEnd len="med" w="med" type="none"/>
            <a:tailEnd len="med" w="med" type="none"/>
          </a:ln>
        </p:spPr>
      </p:cxnSp>
      <p:sp>
        <p:nvSpPr>
          <p:cNvPr id="3893" name="Google Shape;3893;p41"/>
          <p:cNvSpPr txBox="1"/>
          <p:nvPr/>
        </p:nvSpPr>
        <p:spPr>
          <a:xfrm>
            <a:off x="491400" y="1655687"/>
            <a:ext cx="1811100" cy="82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Bungee"/>
                <a:ea typeface="Bungee"/>
                <a:cs typeface="Bungee"/>
                <a:sym typeface="Bungee"/>
              </a:rPr>
              <a:t>31994 duplicated data</a:t>
            </a:r>
            <a:endParaRPr sz="1600">
              <a:solidFill>
                <a:srgbClr val="000000"/>
              </a:solidFill>
              <a:latin typeface="Bungee"/>
              <a:ea typeface="Bungee"/>
              <a:cs typeface="Bungee"/>
              <a:sym typeface="Bungee"/>
            </a:endParaRPr>
          </a:p>
        </p:txBody>
      </p:sp>
      <p:sp>
        <p:nvSpPr>
          <p:cNvPr id="3894" name="Google Shape;3894;p41"/>
          <p:cNvSpPr txBox="1"/>
          <p:nvPr/>
        </p:nvSpPr>
        <p:spPr>
          <a:xfrm>
            <a:off x="491400" y="2529038"/>
            <a:ext cx="1811100" cy="60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Didact Gothic"/>
                <a:ea typeface="Didact Gothic"/>
                <a:cs typeface="Didact Gothic"/>
                <a:sym typeface="Didact Gothic"/>
              </a:rPr>
              <a:t>Drop all </a:t>
            </a:r>
            <a:r>
              <a:rPr b="1" lang="en">
                <a:solidFill>
                  <a:schemeClr val="accent3"/>
                </a:solidFill>
                <a:latin typeface="Didact Gothic"/>
                <a:ea typeface="Didact Gothic"/>
                <a:cs typeface="Didact Gothic"/>
                <a:sym typeface="Didact Gothic"/>
              </a:rPr>
              <a:t>duplicated data</a:t>
            </a:r>
            <a:endParaRPr b="1">
              <a:solidFill>
                <a:schemeClr val="dk1"/>
              </a:solidFill>
              <a:latin typeface="Didact Gothic"/>
              <a:ea typeface="Didact Gothic"/>
              <a:cs typeface="Didact Gothic"/>
              <a:sym typeface="Didact Gothic"/>
            </a:endParaRPr>
          </a:p>
        </p:txBody>
      </p:sp>
      <p:sp>
        <p:nvSpPr>
          <p:cNvPr id="3895" name="Google Shape;3895;p41"/>
          <p:cNvSpPr txBox="1"/>
          <p:nvPr/>
        </p:nvSpPr>
        <p:spPr>
          <a:xfrm>
            <a:off x="6575700" y="1362075"/>
            <a:ext cx="2111100" cy="12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Bungee"/>
                <a:ea typeface="Bungee"/>
                <a:cs typeface="Bungee"/>
                <a:sym typeface="Bungee"/>
              </a:rPr>
              <a:t>Missing values</a:t>
            </a:r>
            <a:endParaRPr sz="1600">
              <a:latin typeface="Bungee"/>
              <a:ea typeface="Bungee"/>
              <a:cs typeface="Bungee"/>
              <a:sym typeface="Bungee"/>
            </a:endParaRPr>
          </a:p>
          <a:p>
            <a:pPr indent="-304800" lvl="0" marL="457200" rtl="0" algn="l">
              <a:spcBef>
                <a:spcPts val="0"/>
              </a:spcBef>
              <a:spcAft>
                <a:spcPts val="0"/>
              </a:spcAft>
              <a:buSzPts val="1200"/>
              <a:buFont typeface="Bungee"/>
              <a:buChar char="●"/>
            </a:pPr>
            <a:r>
              <a:rPr lang="en" sz="1200">
                <a:latin typeface="Bungee"/>
                <a:ea typeface="Bungee"/>
                <a:cs typeface="Bungee"/>
                <a:sym typeface="Bungee"/>
              </a:rPr>
              <a:t>children 4</a:t>
            </a:r>
            <a:endParaRPr sz="1200">
              <a:latin typeface="Bungee"/>
              <a:ea typeface="Bungee"/>
              <a:cs typeface="Bungee"/>
              <a:sym typeface="Bungee"/>
            </a:endParaRPr>
          </a:p>
          <a:p>
            <a:pPr indent="-304800" lvl="0" marL="457200" rtl="0" algn="l">
              <a:spcBef>
                <a:spcPts val="0"/>
              </a:spcBef>
              <a:spcAft>
                <a:spcPts val="0"/>
              </a:spcAft>
              <a:buSzPts val="1200"/>
              <a:buFont typeface="Bungee"/>
              <a:buChar char="●"/>
            </a:pPr>
            <a:r>
              <a:rPr lang="en" sz="1200">
                <a:latin typeface="Bungee"/>
                <a:ea typeface="Bungee"/>
                <a:cs typeface="Bungee"/>
                <a:sym typeface="Bungee"/>
              </a:rPr>
              <a:t>country 452</a:t>
            </a:r>
            <a:endParaRPr sz="1200">
              <a:latin typeface="Bungee"/>
              <a:ea typeface="Bungee"/>
              <a:cs typeface="Bungee"/>
              <a:sym typeface="Bungee"/>
            </a:endParaRPr>
          </a:p>
          <a:p>
            <a:pPr indent="-304800" lvl="0" marL="457200" rtl="0" algn="l">
              <a:spcBef>
                <a:spcPts val="0"/>
              </a:spcBef>
              <a:spcAft>
                <a:spcPts val="0"/>
              </a:spcAft>
              <a:buSzPts val="1200"/>
              <a:buFont typeface="Bungee"/>
              <a:buChar char="●"/>
            </a:pPr>
            <a:r>
              <a:rPr lang="en" sz="1200">
                <a:latin typeface="Bungee"/>
                <a:ea typeface="Bungee"/>
                <a:cs typeface="Bungee"/>
                <a:sym typeface="Bungee"/>
              </a:rPr>
              <a:t>agent 12193</a:t>
            </a:r>
            <a:endParaRPr sz="1200">
              <a:latin typeface="Bungee"/>
              <a:ea typeface="Bungee"/>
              <a:cs typeface="Bungee"/>
              <a:sym typeface="Bungee"/>
            </a:endParaRPr>
          </a:p>
          <a:p>
            <a:pPr indent="-304800" lvl="0" marL="457200" rtl="0" algn="l">
              <a:spcBef>
                <a:spcPts val="0"/>
              </a:spcBef>
              <a:spcAft>
                <a:spcPts val="0"/>
              </a:spcAft>
              <a:buSzPts val="1200"/>
              <a:buFont typeface="Bungee"/>
              <a:buChar char="●"/>
            </a:pPr>
            <a:r>
              <a:rPr lang="en" sz="1200">
                <a:latin typeface="Bungee"/>
                <a:ea typeface="Bungee"/>
                <a:cs typeface="Bungee"/>
                <a:sym typeface="Bungee"/>
              </a:rPr>
              <a:t>company 82137</a:t>
            </a:r>
            <a:endParaRPr sz="1200">
              <a:latin typeface="Bungee"/>
              <a:ea typeface="Bungee"/>
              <a:cs typeface="Bungee"/>
              <a:sym typeface="Bungee"/>
            </a:endParaRPr>
          </a:p>
        </p:txBody>
      </p:sp>
      <p:sp>
        <p:nvSpPr>
          <p:cNvPr id="3896" name="Google Shape;3896;p41"/>
          <p:cNvSpPr txBox="1"/>
          <p:nvPr/>
        </p:nvSpPr>
        <p:spPr>
          <a:xfrm>
            <a:off x="6723300" y="2452838"/>
            <a:ext cx="1811100" cy="60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Didact Gothic"/>
                <a:ea typeface="Didact Gothic"/>
                <a:cs typeface="Didact Gothic"/>
                <a:sym typeface="Didact Gothic"/>
              </a:rPr>
              <a:t>Replace</a:t>
            </a:r>
            <a:r>
              <a:rPr lang="en">
                <a:solidFill>
                  <a:schemeClr val="dk1"/>
                </a:solidFill>
                <a:latin typeface="Didact Gothic"/>
                <a:ea typeface="Didact Gothic"/>
                <a:cs typeface="Didact Gothic"/>
                <a:sym typeface="Didact Gothic"/>
              </a:rPr>
              <a:t> all </a:t>
            </a:r>
            <a:r>
              <a:rPr b="1" lang="en">
                <a:solidFill>
                  <a:schemeClr val="accent3"/>
                </a:solidFill>
                <a:latin typeface="Didact Gothic"/>
                <a:ea typeface="Didact Gothic"/>
                <a:cs typeface="Didact Gothic"/>
                <a:sym typeface="Didact Gothic"/>
              </a:rPr>
              <a:t>missing value</a:t>
            </a:r>
            <a:endParaRPr b="1">
              <a:solidFill>
                <a:schemeClr val="dk1"/>
              </a:solidFill>
              <a:latin typeface="Didact Gothic"/>
              <a:ea typeface="Didact Gothic"/>
              <a:cs typeface="Didact Gothic"/>
              <a:sym typeface="Didact Gothic"/>
            </a:endParaRPr>
          </a:p>
        </p:txBody>
      </p:sp>
      <p:cxnSp>
        <p:nvCxnSpPr>
          <p:cNvPr id="3897" name="Google Shape;3897;p41"/>
          <p:cNvCxnSpPr>
            <a:stCxn id="3893" idx="3"/>
            <a:endCxn id="3864" idx="2"/>
          </p:cNvCxnSpPr>
          <p:nvPr/>
        </p:nvCxnSpPr>
        <p:spPr>
          <a:xfrm>
            <a:off x="2302500" y="2066237"/>
            <a:ext cx="616800" cy="682800"/>
          </a:xfrm>
          <a:prstGeom prst="bentConnector3">
            <a:avLst>
              <a:gd fmla="val 50009" name="adj1"/>
            </a:avLst>
          </a:prstGeom>
          <a:noFill/>
          <a:ln cap="rnd" cmpd="sng" w="19050">
            <a:solidFill>
              <a:srgbClr val="FFABA4"/>
            </a:solidFill>
            <a:prstDash val="dot"/>
            <a:round/>
            <a:headEnd len="med" w="med" type="none"/>
            <a:tailEnd len="med" w="med" type="none"/>
          </a:ln>
        </p:spPr>
      </p:cxnSp>
      <p:cxnSp>
        <p:nvCxnSpPr>
          <p:cNvPr id="3898" name="Google Shape;3898;p41"/>
          <p:cNvCxnSpPr/>
          <p:nvPr/>
        </p:nvCxnSpPr>
        <p:spPr>
          <a:xfrm flipH="1">
            <a:off x="5767450" y="1903700"/>
            <a:ext cx="920400" cy="845400"/>
          </a:xfrm>
          <a:prstGeom prst="bentConnector3">
            <a:avLst>
              <a:gd fmla="val 50000" name="adj1"/>
            </a:avLst>
          </a:prstGeom>
          <a:noFill/>
          <a:ln cap="rnd" cmpd="sng" w="19050">
            <a:solidFill>
              <a:srgbClr val="FFABA4"/>
            </a:solidFill>
            <a:prstDash val="dot"/>
            <a:round/>
            <a:headEnd len="med" w="med" type="none"/>
            <a:tailEnd len="med" w="med" type="none"/>
          </a:ln>
        </p:spPr>
      </p:cxnSp>
      <p:grpSp>
        <p:nvGrpSpPr>
          <p:cNvPr id="3899" name="Google Shape;3899;p41"/>
          <p:cNvGrpSpPr/>
          <p:nvPr/>
        </p:nvGrpSpPr>
        <p:grpSpPr>
          <a:xfrm>
            <a:off x="5172750" y="2605233"/>
            <a:ext cx="365145" cy="297923"/>
            <a:chOff x="4389425" y="2452420"/>
            <a:chExt cx="365145" cy="297923"/>
          </a:xfrm>
        </p:grpSpPr>
        <p:sp>
          <p:nvSpPr>
            <p:cNvPr id="3900" name="Google Shape;3900;p41"/>
            <p:cNvSpPr/>
            <p:nvPr/>
          </p:nvSpPr>
          <p:spPr>
            <a:xfrm>
              <a:off x="4430816" y="2659568"/>
              <a:ext cx="63182" cy="30298"/>
            </a:xfrm>
            <a:custGeom>
              <a:rect b="b" l="l" r="r" t="t"/>
              <a:pathLst>
                <a:path extrusionOk="0" h="773" w="1612">
                  <a:moveTo>
                    <a:pt x="1" y="0"/>
                  </a:moveTo>
                  <a:lnTo>
                    <a:pt x="1" y="773"/>
                  </a:lnTo>
                  <a:lnTo>
                    <a:pt x="1612" y="773"/>
                  </a:lnTo>
                  <a:lnTo>
                    <a:pt x="16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1"/>
            <p:cNvSpPr/>
            <p:nvPr/>
          </p:nvSpPr>
          <p:spPr>
            <a:xfrm>
              <a:off x="4463740" y="2659568"/>
              <a:ext cx="30259" cy="30298"/>
            </a:xfrm>
            <a:custGeom>
              <a:rect b="b" l="l" r="r" t="t"/>
              <a:pathLst>
                <a:path extrusionOk="0" h="773" w="772">
                  <a:moveTo>
                    <a:pt x="189" y="0"/>
                  </a:moveTo>
                  <a:lnTo>
                    <a:pt x="57" y="229"/>
                  </a:lnTo>
                  <a:cubicBezTo>
                    <a:pt x="0" y="326"/>
                    <a:pt x="0" y="445"/>
                    <a:pt x="57" y="541"/>
                  </a:cubicBezTo>
                  <a:lnTo>
                    <a:pt x="189" y="773"/>
                  </a:lnTo>
                  <a:lnTo>
                    <a:pt x="772" y="773"/>
                  </a:lnTo>
                  <a:lnTo>
                    <a:pt x="77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1"/>
            <p:cNvSpPr/>
            <p:nvPr/>
          </p:nvSpPr>
          <p:spPr>
            <a:xfrm>
              <a:off x="4394874" y="2625625"/>
              <a:ext cx="35981" cy="98144"/>
            </a:xfrm>
            <a:custGeom>
              <a:rect b="b" l="l" r="r" t="t"/>
              <a:pathLst>
                <a:path extrusionOk="0" h="2504" w="918">
                  <a:moveTo>
                    <a:pt x="1" y="0"/>
                  </a:moveTo>
                  <a:lnTo>
                    <a:pt x="1" y="2503"/>
                  </a:lnTo>
                  <a:lnTo>
                    <a:pt x="657" y="2503"/>
                  </a:lnTo>
                  <a:cubicBezTo>
                    <a:pt x="801" y="2503"/>
                    <a:pt x="918" y="2387"/>
                    <a:pt x="918" y="2241"/>
                  </a:cubicBezTo>
                  <a:lnTo>
                    <a:pt x="918" y="261"/>
                  </a:lnTo>
                  <a:cubicBezTo>
                    <a:pt x="918" y="117"/>
                    <a:pt x="801" y="0"/>
                    <a:pt x="6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1"/>
            <p:cNvSpPr/>
            <p:nvPr/>
          </p:nvSpPr>
          <p:spPr>
            <a:xfrm>
              <a:off x="4407847" y="2625625"/>
              <a:ext cx="23007" cy="98066"/>
            </a:xfrm>
            <a:custGeom>
              <a:rect b="b" l="l" r="r" t="t"/>
              <a:pathLst>
                <a:path extrusionOk="0" h="2502" w="587">
                  <a:moveTo>
                    <a:pt x="0" y="0"/>
                  </a:moveTo>
                  <a:cubicBezTo>
                    <a:pt x="144" y="0"/>
                    <a:pt x="261" y="117"/>
                    <a:pt x="261" y="261"/>
                  </a:cubicBezTo>
                  <a:lnTo>
                    <a:pt x="261" y="2241"/>
                  </a:lnTo>
                  <a:cubicBezTo>
                    <a:pt x="261" y="2385"/>
                    <a:pt x="144" y="2502"/>
                    <a:pt x="0" y="2502"/>
                  </a:cubicBezTo>
                  <a:lnTo>
                    <a:pt x="326" y="2502"/>
                  </a:lnTo>
                  <a:cubicBezTo>
                    <a:pt x="470" y="2502"/>
                    <a:pt x="587" y="2384"/>
                    <a:pt x="587" y="2241"/>
                  </a:cubicBezTo>
                  <a:lnTo>
                    <a:pt x="587" y="261"/>
                  </a:lnTo>
                  <a:cubicBezTo>
                    <a:pt x="587" y="117"/>
                    <a:pt x="470" y="0"/>
                    <a:pt x="32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1"/>
            <p:cNvSpPr/>
            <p:nvPr/>
          </p:nvSpPr>
          <p:spPr>
            <a:xfrm>
              <a:off x="4528060" y="2611907"/>
              <a:ext cx="75333" cy="57421"/>
            </a:xfrm>
            <a:custGeom>
              <a:rect b="b" l="l" r="r" t="t"/>
              <a:pathLst>
                <a:path extrusionOk="0" h="1465" w="1922">
                  <a:moveTo>
                    <a:pt x="769" y="1"/>
                  </a:moveTo>
                  <a:lnTo>
                    <a:pt x="1" y="771"/>
                  </a:lnTo>
                  <a:lnTo>
                    <a:pt x="56" y="771"/>
                  </a:lnTo>
                  <a:lnTo>
                    <a:pt x="456" y="1465"/>
                  </a:lnTo>
                  <a:lnTo>
                    <a:pt x="1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1"/>
            <p:cNvSpPr/>
            <p:nvPr/>
          </p:nvSpPr>
          <p:spPr>
            <a:xfrm>
              <a:off x="4547070" y="2611867"/>
              <a:ext cx="56323" cy="11171"/>
            </a:xfrm>
            <a:custGeom>
              <a:rect b="b" l="l" r="r" t="t"/>
              <a:pathLst>
                <a:path extrusionOk="0" h="285" w="1437">
                  <a:moveTo>
                    <a:pt x="284" y="0"/>
                  </a:moveTo>
                  <a:lnTo>
                    <a:pt x="0" y="284"/>
                  </a:lnTo>
                  <a:lnTo>
                    <a:pt x="1153" y="284"/>
                  </a:lnTo>
                  <a:lnTo>
                    <a:pt x="1437"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1"/>
            <p:cNvSpPr/>
            <p:nvPr/>
          </p:nvSpPr>
          <p:spPr>
            <a:xfrm>
              <a:off x="4473931" y="2642087"/>
              <a:ext cx="75058" cy="65377"/>
            </a:xfrm>
            <a:custGeom>
              <a:rect b="b" l="l" r="r" t="t"/>
              <a:pathLst>
                <a:path extrusionOk="0" h="1668" w="1915">
                  <a:moveTo>
                    <a:pt x="491" y="1"/>
                  </a:moveTo>
                  <a:cubicBezTo>
                    <a:pt x="482" y="1"/>
                    <a:pt x="474" y="5"/>
                    <a:pt x="469" y="12"/>
                  </a:cubicBezTo>
                  <a:lnTo>
                    <a:pt x="4" y="820"/>
                  </a:lnTo>
                  <a:cubicBezTo>
                    <a:pt x="1" y="827"/>
                    <a:pt x="1" y="839"/>
                    <a:pt x="4" y="846"/>
                  </a:cubicBezTo>
                  <a:lnTo>
                    <a:pt x="469" y="1654"/>
                  </a:lnTo>
                  <a:cubicBezTo>
                    <a:pt x="474" y="1661"/>
                    <a:pt x="482" y="1667"/>
                    <a:pt x="491" y="1667"/>
                  </a:cubicBezTo>
                  <a:lnTo>
                    <a:pt x="1423" y="1667"/>
                  </a:lnTo>
                  <a:cubicBezTo>
                    <a:pt x="1433" y="1667"/>
                    <a:pt x="1442" y="1661"/>
                    <a:pt x="1444" y="1654"/>
                  </a:cubicBezTo>
                  <a:lnTo>
                    <a:pt x="1910" y="846"/>
                  </a:lnTo>
                  <a:cubicBezTo>
                    <a:pt x="1915" y="839"/>
                    <a:pt x="1915" y="827"/>
                    <a:pt x="1910" y="820"/>
                  </a:cubicBezTo>
                  <a:lnTo>
                    <a:pt x="1444" y="12"/>
                  </a:lnTo>
                  <a:cubicBezTo>
                    <a:pt x="1442" y="5"/>
                    <a:pt x="1433" y="1"/>
                    <a:pt x="1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1"/>
            <p:cNvSpPr/>
            <p:nvPr/>
          </p:nvSpPr>
          <p:spPr>
            <a:xfrm>
              <a:off x="4515517" y="2642087"/>
              <a:ext cx="33473" cy="65260"/>
            </a:xfrm>
            <a:custGeom>
              <a:rect b="b" l="l" r="r" t="t"/>
              <a:pathLst>
                <a:path extrusionOk="0" h="1665" w="854">
                  <a:moveTo>
                    <a:pt x="1" y="1"/>
                  </a:moveTo>
                  <a:lnTo>
                    <a:pt x="401" y="692"/>
                  </a:lnTo>
                  <a:cubicBezTo>
                    <a:pt x="452" y="779"/>
                    <a:pt x="452" y="886"/>
                    <a:pt x="401" y="973"/>
                  </a:cubicBezTo>
                  <a:lnTo>
                    <a:pt x="1" y="1664"/>
                  </a:lnTo>
                  <a:lnTo>
                    <a:pt x="362" y="1664"/>
                  </a:lnTo>
                  <a:cubicBezTo>
                    <a:pt x="372" y="1664"/>
                    <a:pt x="381" y="1660"/>
                    <a:pt x="383" y="1653"/>
                  </a:cubicBezTo>
                  <a:lnTo>
                    <a:pt x="849" y="845"/>
                  </a:lnTo>
                  <a:cubicBezTo>
                    <a:pt x="854" y="836"/>
                    <a:pt x="854" y="826"/>
                    <a:pt x="849" y="819"/>
                  </a:cubicBezTo>
                  <a:lnTo>
                    <a:pt x="383" y="12"/>
                  </a:lnTo>
                  <a:cubicBezTo>
                    <a:pt x="381" y="5"/>
                    <a:pt x="372" y="1"/>
                    <a:pt x="362"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1"/>
            <p:cNvSpPr/>
            <p:nvPr/>
          </p:nvSpPr>
          <p:spPr>
            <a:xfrm>
              <a:off x="4506502" y="2489499"/>
              <a:ext cx="205695" cy="87718"/>
            </a:xfrm>
            <a:custGeom>
              <a:rect b="b" l="l" r="r" t="t"/>
              <a:pathLst>
                <a:path extrusionOk="0" h="2238" w="5248">
                  <a:moveTo>
                    <a:pt x="1" y="1"/>
                  </a:moveTo>
                  <a:lnTo>
                    <a:pt x="1" y="2021"/>
                  </a:lnTo>
                  <a:cubicBezTo>
                    <a:pt x="1" y="2142"/>
                    <a:pt x="97" y="2238"/>
                    <a:pt x="218" y="2238"/>
                  </a:cubicBezTo>
                  <a:lnTo>
                    <a:pt x="5030" y="2238"/>
                  </a:lnTo>
                  <a:cubicBezTo>
                    <a:pt x="5151" y="2238"/>
                    <a:pt x="5247" y="2142"/>
                    <a:pt x="5247" y="2021"/>
                  </a:cubicBezTo>
                  <a:lnTo>
                    <a:pt x="5247" y="216"/>
                  </a:lnTo>
                  <a:cubicBezTo>
                    <a:pt x="5247" y="97"/>
                    <a:pt x="5151" y="1"/>
                    <a:pt x="5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1"/>
            <p:cNvSpPr/>
            <p:nvPr/>
          </p:nvSpPr>
          <p:spPr>
            <a:xfrm>
              <a:off x="4687272" y="2489499"/>
              <a:ext cx="24928" cy="87718"/>
            </a:xfrm>
            <a:custGeom>
              <a:rect b="b" l="l" r="r" t="t"/>
              <a:pathLst>
                <a:path extrusionOk="0" h="2238" w="636">
                  <a:moveTo>
                    <a:pt x="1" y="1"/>
                  </a:moveTo>
                  <a:cubicBezTo>
                    <a:pt x="120" y="1"/>
                    <a:pt x="217" y="97"/>
                    <a:pt x="217" y="216"/>
                  </a:cubicBezTo>
                  <a:lnTo>
                    <a:pt x="217" y="2021"/>
                  </a:lnTo>
                  <a:cubicBezTo>
                    <a:pt x="217" y="2142"/>
                    <a:pt x="120" y="2238"/>
                    <a:pt x="1" y="2238"/>
                  </a:cubicBezTo>
                  <a:lnTo>
                    <a:pt x="418" y="2238"/>
                  </a:lnTo>
                  <a:cubicBezTo>
                    <a:pt x="539" y="2238"/>
                    <a:pt x="635" y="2142"/>
                    <a:pt x="635" y="2021"/>
                  </a:cubicBezTo>
                  <a:lnTo>
                    <a:pt x="635" y="216"/>
                  </a:lnTo>
                  <a:cubicBezTo>
                    <a:pt x="635" y="97"/>
                    <a:pt x="539" y="1"/>
                    <a:pt x="418"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1"/>
            <p:cNvSpPr/>
            <p:nvPr/>
          </p:nvSpPr>
          <p:spPr>
            <a:xfrm>
              <a:off x="4712161" y="2506157"/>
              <a:ext cx="42409" cy="54481"/>
            </a:xfrm>
            <a:custGeom>
              <a:rect b="b" l="l" r="r" t="t"/>
              <a:pathLst>
                <a:path extrusionOk="0" h="1390" w="1082">
                  <a:moveTo>
                    <a:pt x="0" y="1"/>
                  </a:moveTo>
                  <a:lnTo>
                    <a:pt x="0" y="1389"/>
                  </a:lnTo>
                  <a:lnTo>
                    <a:pt x="378" y="1389"/>
                  </a:lnTo>
                  <a:cubicBezTo>
                    <a:pt x="761" y="1389"/>
                    <a:pt x="1078" y="1084"/>
                    <a:pt x="1081" y="704"/>
                  </a:cubicBezTo>
                  <a:lnTo>
                    <a:pt x="1081" y="689"/>
                  </a:lnTo>
                  <a:cubicBezTo>
                    <a:pt x="1077" y="306"/>
                    <a:pt x="761" y="1"/>
                    <a:pt x="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1"/>
            <p:cNvSpPr/>
            <p:nvPr/>
          </p:nvSpPr>
          <p:spPr>
            <a:xfrm>
              <a:off x="4712161" y="2506118"/>
              <a:ext cx="13718" cy="54442"/>
            </a:xfrm>
            <a:custGeom>
              <a:rect b="b" l="l" r="r" t="t"/>
              <a:pathLst>
                <a:path extrusionOk="0" h="1389" w="350">
                  <a:moveTo>
                    <a:pt x="0" y="0"/>
                  </a:moveTo>
                  <a:lnTo>
                    <a:pt x="0" y="1389"/>
                  </a:lnTo>
                  <a:lnTo>
                    <a:pt x="349" y="1389"/>
                  </a:lnTo>
                  <a:lnTo>
                    <a:pt x="34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1"/>
            <p:cNvSpPr/>
            <p:nvPr/>
          </p:nvSpPr>
          <p:spPr>
            <a:xfrm>
              <a:off x="4536526" y="2577179"/>
              <a:ext cx="85837" cy="34727"/>
            </a:xfrm>
            <a:custGeom>
              <a:rect b="b" l="l" r="r" t="t"/>
              <a:pathLst>
                <a:path extrusionOk="0" h="886" w="2190">
                  <a:moveTo>
                    <a:pt x="0" y="1"/>
                  </a:moveTo>
                  <a:lnTo>
                    <a:pt x="0" y="779"/>
                  </a:lnTo>
                  <a:cubicBezTo>
                    <a:pt x="0" y="837"/>
                    <a:pt x="48" y="885"/>
                    <a:pt x="106" y="885"/>
                  </a:cubicBezTo>
                  <a:lnTo>
                    <a:pt x="2083" y="885"/>
                  </a:lnTo>
                  <a:cubicBezTo>
                    <a:pt x="2142" y="885"/>
                    <a:pt x="2189" y="839"/>
                    <a:pt x="2189" y="779"/>
                  </a:cubicBezTo>
                  <a:lnTo>
                    <a:pt x="21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1"/>
            <p:cNvSpPr/>
            <p:nvPr/>
          </p:nvSpPr>
          <p:spPr>
            <a:xfrm>
              <a:off x="4602100" y="2577179"/>
              <a:ext cx="20185" cy="34727"/>
            </a:xfrm>
            <a:custGeom>
              <a:rect b="b" l="l" r="r" t="t"/>
              <a:pathLst>
                <a:path extrusionOk="0" h="886" w="515">
                  <a:moveTo>
                    <a:pt x="107" y="1"/>
                  </a:moveTo>
                  <a:lnTo>
                    <a:pt x="107" y="779"/>
                  </a:lnTo>
                  <a:cubicBezTo>
                    <a:pt x="107" y="837"/>
                    <a:pt x="59" y="885"/>
                    <a:pt x="1" y="885"/>
                  </a:cubicBezTo>
                  <a:lnTo>
                    <a:pt x="408" y="885"/>
                  </a:lnTo>
                  <a:cubicBezTo>
                    <a:pt x="467" y="885"/>
                    <a:pt x="515" y="837"/>
                    <a:pt x="515" y="779"/>
                  </a:cubicBezTo>
                  <a:lnTo>
                    <a:pt x="51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1"/>
            <p:cNvSpPr/>
            <p:nvPr/>
          </p:nvSpPr>
          <p:spPr>
            <a:xfrm>
              <a:off x="4462721" y="2452420"/>
              <a:ext cx="270210" cy="66945"/>
            </a:xfrm>
            <a:custGeom>
              <a:rect b="b" l="l" r="r" t="t"/>
              <a:pathLst>
                <a:path extrusionOk="0" h="1708" w="6894">
                  <a:moveTo>
                    <a:pt x="1365" y="1"/>
                  </a:moveTo>
                  <a:cubicBezTo>
                    <a:pt x="546" y="1"/>
                    <a:pt x="0" y="846"/>
                    <a:pt x="339" y="1590"/>
                  </a:cubicBezTo>
                  <a:cubicBezTo>
                    <a:pt x="345" y="1602"/>
                    <a:pt x="348" y="1612"/>
                    <a:pt x="354" y="1621"/>
                  </a:cubicBezTo>
                  <a:cubicBezTo>
                    <a:pt x="377" y="1674"/>
                    <a:pt x="432" y="1708"/>
                    <a:pt x="491" y="1708"/>
                  </a:cubicBezTo>
                  <a:lnTo>
                    <a:pt x="5271" y="1708"/>
                  </a:lnTo>
                  <a:cubicBezTo>
                    <a:pt x="5475" y="1708"/>
                    <a:pt x="5648" y="1567"/>
                    <a:pt x="5696" y="1369"/>
                  </a:cubicBezTo>
                  <a:cubicBezTo>
                    <a:pt x="5795" y="972"/>
                    <a:pt x="6144" y="638"/>
                    <a:pt x="6712" y="362"/>
                  </a:cubicBezTo>
                  <a:cubicBezTo>
                    <a:pt x="6894" y="273"/>
                    <a:pt x="6830" y="1"/>
                    <a:pt x="66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1"/>
            <p:cNvSpPr/>
            <p:nvPr/>
          </p:nvSpPr>
          <p:spPr>
            <a:xfrm>
              <a:off x="4647058" y="2452420"/>
              <a:ext cx="85837" cy="66945"/>
            </a:xfrm>
            <a:custGeom>
              <a:rect b="b" l="l" r="r" t="t"/>
              <a:pathLst>
                <a:path extrusionOk="0" h="1708" w="2190">
                  <a:moveTo>
                    <a:pt x="1363" y="1"/>
                  </a:moveTo>
                  <a:cubicBezTo>
                    <a:pt x="1565" y="1"/>
                    <a:pt x="1629" y="273"/>
                    <a:pt x="1447" y="362"/>
                  </a:cubicBezTo>
                  <a:cubicBezTo>
                    <a:pt x="883" y="638"/>
                    <a:pt x="533" y="972"/>
                    <a:pt x="433" y="1366"/>
                  </a:cubicBezTo>
                  <a:cubicBezTo>
                    <a:pt x="382" y="1567"/>
                    <a:pt x="206" y="1708"/>
                    <a:pt x="1" y="1708"/>
                  </a:cubicBezTo>
                  <a:lnTo>
                    <a:pt x="561" y="1708"/>
                  </a:lnTo>
                  <a:cubicBezTo>
                    <a:pt x="766" y="1708"/>
                    <a:pt x="945" y="1567"/>
                    <a:pt x="993" y="1366"/>
                  </a:cubicBezTo>
                  <a:cubicBezTo>
                    <a:pt x="1094" y="972"/>
                    <a:pt x="1443" y="641"/>
                    <a:pt x="2007" y="362"/>
                  </a:cubicBezTo>
                  <a:cubicBezTo>
                    <a:pt x="2189" y="273"/>
                    <a:pt x="2124" y="1"/>
                    <a:pt x="192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1"/>
            <p:cNvSpPr/>
            <p:nvPr/>
          </p:nvSpPr>
          <p:spPr>
            <a:xfrm>
              <a:off x="4545855" y="2544177"/>
              <a:ext cx="126953" cy="33041"/>
            </a:xfrm>
            <a:custGeom>
              <a:rect b="b" l="l" r="r" t="t"/>
              <a:pathLst>
                <a:path extrusionOk="0" h="843" w="3239">
                  <a:moveTo>
                    <a:pt x="461" y="0"/>
                  </a:moveTo>
                  <a:cubicBezTo>
                    <a:pt x="206" y="0"/>
                    <a:pt x="1" y="207"/>
                    <a:pt x="1" y="461"/>
                  </a:cubicBezTo>
                  <a:lnTo>
                    <a:pt x="1" y="843"/>
                  </a:lnTo>
                  <a:lnTo>
                    <a:pt x="3239" y="843"/>
                  </a:lnTo>
                  <a:lnTo>
                    <a:pt x="3238" y="461"/>
                  </a:lnTo>
                  <a:cubicBezTo>
                    <a:pt x="3238" y="207"/>
                    <a:pt x="3032" y="0"/>
                    <a:pt x="2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1"/>
            <p:cNvSpPr/>
            <p:nvPr/>
          </p:nvSpPr>
          <p:spPr>
            <a:xfrm>
              <a:off x="4639062" y="2544177"/>
              <a:ext cx="33747" cy="33041"/>
            </a:xfrm>
            <a:custGeom>
              <a:rect b="b" l="l" r="r" t="t"/>
              <a:pathLst>
                <a:path extrusionOk="0" h="843" w="861">
                  <a:moveTo>
                    <a:pt x="1" y="0"/>
                  </a:moveTo>
                  <a:cubicBezTo>
                    <a:pt x="256" y="0"/>
                    <a:pt x="461" y="207"/>
                    <a:pt x="461" y="461"/>
                  </a:cubicBezTo>
                  <a:lnTo>
                    <a:pt x="461" y="843"/>
                  </a:lnTo>
                  <a:lnTo>
                    <a:pt x="861" y="843"/>
                  </a:lnTo>
                  <a:lnTo>
                    <a:pt x="861" y="461"/>
                  </a:lnTo>
                  <a:cubicBezTo>
                    <a:pt x="861" y="207"/>
                    <a:pt x="656" y="0"/>
                    <a:pt x="40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1"/>
            <p:cNvSpPr/>
            <p:nvPr/>
          </p:nvSpPr>
          <p:spPr>
            <a:xfrm>
              <a:off x="4505993" y="2666506"/>
              <a:ext cx="10896" cy="16305"/>
            </a:xfrm>
            <a:custGeom>
              <a:rect b="b" l="l" r="r" t="t"/>
              <a:pathLst>
                <a:path extrusionOk="0" h="416" w="278">
                  <a:moveTo>
                    <a:pt x="139" y="1"/>
                  </a:moveTo>
                  <a:cubicBezTo>
                    <a:pt x="63" y="1"/>
                    <a:pt x="1" y="63"/>
                    <a:pt x="1" y="139"/>
                  </a:cubicBezTo>
                  <a:lnTo>
                    <a:pt x="1" y="277"/>
                  </a:lnTo>
                  <a:cubicBezTo>
                    <a:pt x="1" y="354"/>
                    <a:pt x="63" y="415"/>
                    <a:pt x="139" y="415"/>
                  </a:cubicBezTo>
                  <a:cubicBezTo>
                    <a:pt x="216" y="415"/>
                    <a:pt x="277" y="354"/>
                    <a:pt x="277" y="277"/>
                  </a:cubicBezTo>
                  <a:lnTo>
                    <a:pt x="277" y="139"/>
                  </a:lnTo>
                  <a:cubicBezTo>
                    <a:pt x="277" y="63"/>
                    <a:pt x="216" y="1"/>
                    <a:pt x="13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1"/>
            <p:cNvSpPr/>
            <p:nvPr/>
          </p:nvSpPr>
          <p:spPr>
            <a:xfrm>
              <a:off x="4519045" y="2493575"/>
              <a:ext cx="22929" cy="10857"/>
            </a:xfrm>
            <a:custGeom>
              <a:rect b="b" l="l" r="r" t="t"/>
              <a:pathLst>
                <a:path extrusionOk="0" h="277" w="585">
                  <a:moveTo>
                    <a:pt x="139" y="0"/>
                  </a:moveTo>
                  <a:cubicBezTo>
                    <a:pt x="62" y="0"/>
                    <a:pt x="1" y="61"/>
                    <a:pt x="1" y="138"/>
                  </a:cubicBezTo>
                  <a:cubicBezTo>
                    <a:pt x="1" y="214"/>
                    <a:pt x="64" y="277"/>
                    <a:pt x="139" y="277"/>
                  </a:cubicBezTo>
                  <a:lnTo>
                    <a:pt x="446" y="277"/>
                  </a:lnTo>
                  <a:cubicBezTo>
                    <a:pt x="523" y="277"/>
                    <a:pt x="584" y="214"/>
                    <a:pt x="584" y="138"/>
                  </a:cubicBezTo>
                  <a:cubicBezTo>
                    <a:pt x="584" y="61"/>
                    <a:pt x="523" y="0"/>
                    <a:pt x="44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1"/>
            <p:cNvSpPr/>
            <p:nvPr/>
          </p:nvSpPr>
          <p:spPr>
            <a:xfrm>
              <a:off x="4554321" y="2493575"/>
              <a:ext cx="22890" cy="10857"/>
            </a:xfrm>
            <a:custGeom>
              <a:rect b="b" l="l" r="r" t="t"/>
              <a:pathLst>
                <a:path extrusionOk="0" h="277" w="584">
                  <a:moveTo>
                    <a:pt x="139" y="0"/>
                  </a:moveTo>
                  <a:cubicBezTo>
                    <a:pt x="61" y="0"/>
                    <a:pt x="0" y="61"/>
                    <a:pt x="0" y="138"/>
                  </a:cubicBezTo>
                  <a:cubicBezTo>
                    <a:pt x="0" y="214"/>
                    <a:pt x="61" y="277"/>
                    <a:pt x="139" y="277"/>
                  </a:cubicBezTo>
                  <a:lnTo>
                    <a:pt x="446" y="277"/>
                  </a:lnTo>
                  <a:cubicBezTo>
                    <a:pt x="521" y="277"/>
                    <a:pt x="584" y="214"/>
                    <a:pt x="584" y="138"/>
                  </a:cubicBezTo>
                  <a:cubicBezTo>
                    <a:pt x="584" y="61"/>
                    <a:pt x="521" y="0"/>
                    <a:pt x="44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1"/>
            <p:cNvSpPr/>
            <p:nvPr/>
          </p:nvSpPr>
          <p:spPr>
            <a:xfrm>
              <a:off x="4589519" y="2493575"/>
              <a:ext cx="22890" cy="10857"/>
            </a:xfrm>
            <a:custGeom>
              <a:rect b="b" l="l" r="r" t="t"/>
              <a:pathLst>
                <a:path extrusionOk="0" h="277" w="584">
                  <a:moveTo>
                    <a:pt x="138" y="0"/>
                  </a:moveTo>
                  <a:cubicBezTo>
                    <a:pt x="61" y="0"/>
                    <a:pt x="0" y="61"/>
                    <a:pt x="0" y="138"/>
                  </a:cubicBezTo>
                  <a:cubicBezTo>
                    <a:pt x="0" y="214"/>
                    <a:pt x="63" y="277"/>
                    <a:pt x="138" y="277"/>
                  </a:cubicBezTo>
                  <a:lnTo>
                    <a:pt x="446" y="277"/>
                  </a:lnTo>
                  <a:cubicBezTo>
                    <a:pt x="523" y="277"/>
                    <a:pt x="584" y="214"/>
                    <a:pt x="584" y="138"/>
                  </a:cubicBezTo>
                  <a:cubicBezTo>
                    <a:pt x="584" y="61"/>
                    <a:pt x="523" y="0"/>
                    <a:pt x="44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1"/>
            <p:cNvSpPr/>
            <p:nvPr/>
          </p:nvSpPr>
          <p:spPr>
            <a:xfrm>
              <a:off x="4389425" y="2599051"/>
              <a:ext cx="10896" cy="151293"/>
            </a:xfrm>
            <a:custGeom>
              <a:rect b="b" l="l" r="r" t="t"/>
              <a:pathLst>
                <a:path extrusionOk="0" h="3860" w="278">
                  <a:moveTo>
                    <a:pt x="140" y="0"/>
                  </a:moveTo>
                  <a:cubicBezTo>
                    <a:pt x="63" y="0"/>
                    <a:pt x="0" y="61"/>
                    <a:pt x="0" y="138"/>
                  </a:cubicBezTo>
                  <a:lnTo>
                    <a:pt x="0" y="3721"/>
                  </a:lnTo>
                  <a:cubicBezTo>
                    <a:pt x="0" y="3798"/>
                    <a:pt x="63" y="3859"/>
                    <a:pt x="140" y="3859"/>
                  </a:cubicBezTo>
                  <a:cubicBezTo>
                    <a:pt x="215" y="3859"/>
                    <a:pt x="278" y="3798"/>
                    <a:pt x="278" y="3721"/>
                  </a:cubicBezTo>
                  <a:lnTo>
                    <a:pt x="278" y="138"/>
                  </a:lnTo>
                  <a:cubicBezTo>
                    <a:pt x="278" y="61"/>
                    <a:pt x="215" y="0"/>
                    <a:pt x="1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3" name="Google Shape;3923;p41"/>
          <p:cNvGrpSpPr/>
          <p:nvPr/>
        </p:nvGrpSpPr>
        <p:grpSpPr>
          <a:xfrm>
            <a:off x="3070948" y="2661381"/>
            <a:ext cx="507498" cy="241883"/>
            <a:chOff x="3979462" y="2356773"/>
            <a:chExt cx="365106" cy="175672"/>
          </a:xfrm>
        </p:grpSpPr>
        <p:sp>
          <p:nvSpPr>
            <p:cNvPr id="3924" name="Google Shape;3924;p41"/>
            <p:cNvSpPr/>
            <p:nvPr/>
          </p:nvSpPr>
          <p:spPr>
            <a:xfrm>
              <a:off x="3979462" y="2422935"/>
              <a:ext cx="33786" cy="43389"/>
            </a:xfrm>
            <a:custGeom>
              <a:rect b="b" l="l" r="r" t="t"/>
              <a:pathLst>
                <a:path extrusionOk="0" h="1107" w="862">
                  <a:moveTo>
                    <a:pt x="139" y="1"/>
                  </a:moveTo>
                  <a:cubicBezTo>
                    <a:pt x="62" y="1"/>
                    <a:pt x="0" y="62"/>
                    <a:pt x="0" y="139"/>
                  </a:cubicBezTo>
                  <a:lnTo>
                    <a:pt x="0" y="969"/>
                  </a:lnTo>
                  <a:cubicBezTo>
                    <a:pt x="0" y="1044"/>
                    <a:pt x="62" y="1107"/>
                    <a:pt x="139" y="1107"/>
                  </a:cubicBezTo>
                  <a:lnTo>
                    <a:pt x="724" y="1107"/>
                  </a:lnTo>
                  <a:cubicBezTo>
                    <a:pt x="801" y="1107"/>
                    <a:pt x="862" y="1044"/>
                    <a:pt x="862" y="969"/>
                  </a:cubicBezTo>
                  <a:lnTo>
                    <a:pt x="862" y="139"/>
                  </a:lnTo>
                  <a:cubicBezTo>
                    <a:pt x="862" y="62"/>
                    <a:pt x="801" y="1"/>
                    <a:pt x="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1"/>
            <p:cNvSpPr/>
            <p:nvPr/>
          </p:nvSpPr>
          <p:spPr>
            <a:xfrm>
              <a:off x="3993141" y="2422935"/>
              <a:ext cx="20107" cy="43350"/>
            </a:xfrm>
            <a:custGeom>
              <a:rect b="b" l="l" r="r" t="t"/>
              <a:pathLst>
                <a:path extrusionOk="0" h="1106" w="513">
                  <a:moveTo>
                    <a:pt x="1" y="1"/>
                  </a:moveTo>
                  <a:cubicBezTo>
                    <a:pt x="76" y="1"/>
                    <a:pt x="139" y="62"/>
                    <a:pt x="139" y="138"/>
                  </a:cubicBezTo>
                  <a:lnTo>
                    <a:pt x="139" y="967"/>
                  </a:lnTo>
                  <a:cubicBezTo>
                    <a:pt x="139" y="1044"/>
                    <a:pt x="76" y="1105"/>
                    <a:pt x="1" y="1105"/>
                  </a:cubicBezTo>
                  <a:lnTo>
                    <a:pt x="375" y="1105"/>
                  </a:lnTo>
                  <a:cubicBezTo>
                    <a:pt x="452" y="1105"/>
                    <a:pt x="513" y="1044"/>
                    <a:pt x="513" y="967"/>
                  </a:cubicBezTo>
                  <a:lnTo>
                    <a:pt x="513" y="138"/>
                  </a:lnTo>
                  <a:cubicBezTo>
                    <a:pt x="513" y="62"/>
                    <a:pt x="452" y="1"/>
                    <a:pt x="37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1"/>
            <p:cNvSpPr/>
            <p:nvPr/>
          </p:nvSpPr>
          <p:spPr>
            <a:xfrm>
              <a:off x="4013209" y="2400868"/>
              <a:ext cx="33864" cy="87483"/>
            </a:xfrm>
            <a:custGeom>
              <a:rect b="b" l="l" r="r" t="t"/>
              <a:pathLst>
                <a:path extrusionOk="0" h="2232" w="864">
                  <a:moveTo>
                    <a:pt x="139" y="1"/>
                  </a:moveTo>
                  <a:cubicBezTo>
                    <a:pt x="62" y="1"/>
                    <a:pt x="1" y="63"/>
                    <a:pt x="1" y="139"/>
                  </a:cubicBezTo>
                  <a:lnTo>
                    <a:pt x="1" y="2093"/>
                  </a:lnTo>
                  <a:cubicBezTo>
                    <a:pt x="1" y="2169"/>
                    <a:pt x="64" y="2232"/>
                    <a:pt x="139" y="2232"/>
                  </a:cubicBezTo>
                  <a:lnTo>
                    <a:pt x="726" y="2232"/>
                  </a:lnTo>
                  <a:cubicBezTo>
                    <a:pt x="801" y="2232"/>
                    <a:pt x="864" y="2169"/>
                    <a:pt x="864" y="2093"/>
                  </a:cubicBezTo>
                  <a:lnTo>
                    <a:pt x="864" y="139"/>
                  </a:lnTo>
                  <a:cubicBezTo>
                    <a:pt x="864" y="63"/>
                    <a:pt x="801" y="1"/>
                    <a:pt x="7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1"/>
            <p:cNvSpPr/>
            <p:nvPr/>
          </p:nvSpPr>
          <p:spPr>
            <a:xfrm>
              <a:off x="4026927" y="2400868"/>
              <a:ext cx="20146" cy="87483"/>
            </a:xfrm>
            <a:custGeom>
              <a:rect b="b" l="l" r="r" t="t"/>
              <a:pathLst>
                <a:path extrusionOk="0" h="2232" w="514">
                  <a:moveTo>
                    <a:pt x="0" y="1"/>
                  </a:moveTo>
                  <a:cubicBezTo>
                    <a:pt x="76" y="1"/>
                    <a:pt x="139" y="63"/>
                    <a:pt x="139" y="139"/>
                  </a:cubicBezTo>
                  <a:lnTo>
                    <a:pt x="139" y="2093"/>
                  </a:lnTo>
                  <a:cubicBezTo>
                    <a:pt x="139" y="2169"/>
                    <a:pt x="77" y="2232"/>
                    <a:pt x="0" y="2232"/>
                  </a:cubicBezTo>
                  <a:lnTo>
                    <a:pt x="376" y="2232"/>
                  </a:lnTo>
                  <a:cubicBezTo>
                    <a:pt x="451" y="2232"/>
                    <a:pt x="514" y="2169"/>
                    <a:pt x="514" y="2093"/>
                  </a:cubicBezTo>
                  <a:lnTo>
                    <a:pt x="514" y="139"/>
                  </a:lnTo>
                  <a:cubicBezTo>
                    <a:pt x="514" y="63"/>
                    <a:pt x="451" y="1"/>
                    <a:pt x="3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1"/>
            <p:cNvSpPr/>
            <p:nvPr/>
          </p:nvSpPr>
          <p:spPr>
            <a:xfrm>
              <a:off x="4047035" y="2378840"/>
              <a:ext cx="33825" cy="131538"/>
            </a:xfrm>
            <a:custGeom>
              <a:rect b="b" l="l" r="r" t="t"/>
              <a:pathLst>
                <a:path extrusionOk="0" h="3356" w="863">
                  <a:moveTo>
                    <a:pt x="139" y="1"/>
                  </a:moveTo>
                  <a:cubicBezTo>
                    <a:pt x="62" y="1"/>
                    <a:pt x="1" y="63"/>
                    <a:pt x="1" y="139"/>
                  </a:cubicBezTo>
                  <a:lnTo>
                    <a:pt x="1" y="3217"/>
                  </a:lnTo>
                  <a:cubicBezTo>
                    <a:pt x="1" y="3293"/>
                    <a:pt x="62" y="3355"/>
                    <a:pt x="139" y="3355"/>
                  </a:cubicBezTo>
                  <a:lnTo>
                    <a:pt x="724" y="3355"/>
                  </a:lnTo>
                  <a:cubicBezTo>
                    <a:pt x="801" y="3355"/>
                    <a:pt x="863" y="3294"/>
                    <a:pt x="863" y="3217"/>
                  </a:cubicBezTo>
                  <a:lnTo>
                    <a:pt x="863" y="139"/>
                  </a:lnTo>
                  <a:cubicBezTo>
                    <a:pt x="863" y="63"/>
                    <a:pt x="801" y="1"/>
                    <a:pt x="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1"/>
            <p:cNvSpPr/>
            <p:nvPr/>
          </p:nvSpPr>
          <p:spPr>
            <a:xfrm>
              <a:off x="4060753" y="2378840"/>
              <a:ext cx="20107" cy="131538"/>
            </a:xfrm>
            <a:custGeom>
              <a:rect b="b" l="l" r="r" t="t"/>
              <a:pathLst>
                <a:path extrusionOk="0" h="3356" w="513">
                  <a:moveTo>
                    <a:pt x="0" y="1"/>
                  </a:moveTo>
                  <a:cubicBezTo>
                    <a:pt x="76" y="1"/>
                    <a:pt x="139" y="63"/>
                    <a:pt x="139" y="139"/>
                  </a:cubicBezTo>
                  <a:lnTo>
                    <a:pt x="139" y="3217"/>
                  </a:lnTo>
                  <a:cubicBezTo>
                    <a:pt x="139" y="3293"/>
                    <a:pt x="76" y="3355"/>
                    <a:pt x="0" y="3355"/>
                  </a:cubicBezTo>
                  <a:lnTo>
                    <a:pt x="374" y="3355"/>
                  </a:lnTo>
                  <a:cubicBezTo>
                    <a:pt x="451" y="3355"/>
                    <a:pt x="513" y="3293"/>
                    <a:pt x="513" y="3217"/>
                  </a:cubicBezTo>
                  <a:lnTo>
                    <a:pt x="513" y="139"/>
                  </a:lnTo>
                  <a:cubicBezTo>
                    <a:pt x="513" y="62"/>
                    <a:pt x="451" y="1"/>
                    <a:pt x="37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1"/>
            <p:cNvSpPr/>
            <p:nvPr/>
          </p:nvSpPr>
          <p:spPr>
            <a:xfrm>
              <a:off x="4080821" y="2356773"/>
              <a:ext cx="33864" cy="175633"/>
            </a:xfrm>
            <a:custGeom>
              <a:rect b="b" l="l" r="r" t="t"/>
              <a:pathLst>
                <a:path extrusionOk="0" h="4481" w="864">
                  <a:moveTo>
                    <a:pt x="139" y="1"/>
                  </a:moveTo>
                  <a:cubicBezTo>
                    <a:pt x="62" y="1"/>
                    <a:pt x="1" y="62"/>
                    <a:pt x="1" y="139"/>
                  </a:cubicBezTo>
                  <a:lnTo>
                    <a:pt x="1" y="4342"/>
                  </a:lnTo>
                  <a:cubicBezTo>
                    <a:pt x="1" y="4419"/>
                    <a:pt x="63" y="4480"/>
                    <a:pt x="139" y="4480"/>
                  </a:cubicBezTo>
                  <a:lnTo>
                    <a:pt x="725" y="4480"/>
                  </a:lnTo>
                  <a:cubicBezTo>
                    <a:pt x="801" y="4480"/>
                    <a:pt x="864" y="4420"/>
                    <a:pt x="864" y="4342"/>
                  </a:cubicBezTo>
                  <a:lnTo>
                    <a:pt x="864" y="139"/>
                  </a:lnTo>
                  <a:cubicBezTo>
                    <a:pt x="864" y="62"/>
                    <a:pt x="801" y="1"/>
                    <a:pt x="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1"/>
            <p:cNvSpPr/>
            <p:nvPr/>
          </p:nvSpPr>
          <p:spPr>
            <a:xfrm>
              <a:off x="4094500" y="2356851"/>
              <a:ext cx="20185" cy="175594"/>
            </a:xfrm>
            <a:custGeom>
              <a:rect b="b" l="l" r="r" t="t"/>
              <a:pathLst>
                <a:path extrusionOk="0" h="4480" w="515">
                  <a:moveTo>
                    <a:pt x="1" y="0"/>
                  </a:moveTo>
                  <a:cubicBezTo>
                    <a:pt x="76" y="0"/>
                    <a:pt x="139" y="61"/>
                    <a:pt x="139" y="138"/>
                  </a:cubicBezTo>
                  <a:lnTo>
                    <a:pt x="139" y="4343"/>
                  </a:lnTo>
                  <a:cubicBezTo>
                    <a:pt x="139" y="4418"/>
                    <a:pt x="78" y="4480"/>
                    <a:pt x="1" y="4480"/>
                  </a:cubicBezTo>
                  <a:lnTo>
                    <a:pt x="376" y="4480"/>
                  </a:lnTo>
                  <a:cubicBezTo>
                    <a:pt x="452" y="4480"/>
                    <a:pt x="515" y="4418"/>
                    <a:pt x="515" y="4343"/>
                  </a:cubicBezTo>
                  <a:lnTo>
                    <a:pt x="515" y="138"/>
                  </a:lnTo>
                  <a:cubicBezTo>
                    <a:pt x="515" y="61"/>
                    <a:pt x="452" y="0"/>
                    <a:pt x="37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1"/>
            <p:cNvSpPr/>
            <p:nvPr/>
          </p:nvSpPr>
          <p:spPr>
            <a:xfrm>
              <a:off x="4310703" y="2422935"/>
              <a:ext cx="33864" cy="43389"/>
            </a:xfrm>
            <a:custGeom>
              <a:rect b="b" l="l" r="r" t="t"/>
              <a:pathLst>
                <a:path extrusionOk="0" h="1107" w="864">
                  <a:moveTo>
                    <a:pt x="139" y="1"/>
                  </a:moveTo>
                  <a:cubicBezTo>
                    <a:pt x="63" y="1"/>
                    <a:pt x="0" y="62"/>
                    <a:pt x="0" y="139"/>
                  </a:cubicBezTo>
                  <a:lnTo>
                    <a:pt x="0" y="969"/>
                  </a:lnTo>
                  <a:cubicBezTo>
                    <a:pt x="0" y="1044"/>
                    <a:pt x="63" y="1107"/>
                    <a:pt x="139" y="1107"/>
                  </a:cubicBezTo>
                  <a:lnTo>
                    <a:pt x="725" y="1107"/>
                  </a:lnTo>
                  <a:cubicBezTo>
                    <a:pt x="801" y="1107"/>
                    <a:pt x="863" y="1044"/>
                    <a:pt x="863" y="969"/>
                  </a:cubicBezTo>
                  <a:lnTo>
                    <a:pt x="863" y="139"/>
                  </a:lnTo>
                  <a:cubicBezTo>
                    <a:pt x="863" y="62"/>
                    <a:pt x="801" y="1"/>
                    <a:pt x="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1"/>
            <p:cNvSpPr/>
            <p:nvPr/>
          </p:nvSpPr>
          <p:spPr>
            <a:xfrm>
              <a:off x="4324382" y="2422935"/>
              <a:ext cx="20185" cy="43350"/>
            </a:xfrm>
            <a:custGeom>
              <a:rect b="b" l="l" r="r" t="t"/>
              <a:pathLst>
                <a:path extrusionOk="0" h="1106" w="515">
                  <a:moveTo>
                    <a:pt x="1" y="1"/>
                  </a:moveTo>
                  <a:cubicBezTo>
                    <a:pt x="78" y="1"/>
                    <a:pt x="139" y="62"/>
                    <a:pt x="139" y="138"/>
                  </a:cubicBezTo>
                  <a:lnTo>
                    <a:pt x="139" y="967"/>
                  </a:lnTo>
                  <a:cubicBezTo>
                    <a:pt x="139" y="1044"/>
                    <a:pt x="78" y="1105"/>
                    <a:pt x="1" y="1105"/>
                  </a:cubicBezTo>
                  <a:lnTo>
                    <a:pt x="376" y="1105"/>
                  </a:lnTo>
                  <a:cubicBezTo>
                    <a:pt x="452" y="1105"/>
                    <a:pt x="514" y="1044"/>
                    <a:pt x="514" y="967"/>
                  </a:cubicBezTo>
                  <a:lnTo>
                    <a:pt x="514" y="138"/>
                  </a:lnTo>
                  <a:cubicBezTo>
                    <a:pt x="514" y="62"/>
                    <a:pt x="452" y="1"/>
                    <a:pt x="3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1"/>
            <p:cNvSpPr/>
            <p:nvPr/>
          </p:nvSpPr>
          <p:spPr>
            <a:xfrm>
              <a:off x="4276916" y="2400868"/>
              <a:ext cx="33825" cy="87483"/>
            </a:xfrm>
            <a:custGeom>
              <a:rect b="b" l="l" r="r" t="t"/>
              <a:pathLst>
                <a:path extrusionOk="0" h="2232" w="863">
                  <a:moveTo>
                    <a:pt x="139" y="1"/>
                  </a:moveTo>
                  <a:cubicBezTo>
                    <a:pt x="62" y="1"/>
                    <a:pt x="1" y="63"/>
                    <a:pt x="1" y="139"/>
                  </a:cubicBezTo>
                  <a:lnTo>
                    <a:pt x="1" y="2093"/>
                  </a:lnTo>
                  <a:cubicBezTo>
                    <a:pt x="1" y="2169"/>
                    <a:pt x="62" y="2232"/>
                    <a:pt x="139" y="2232"/>
                  </a:cubicBezTo>
                  <a:lnTo>
                    <a:pt x="724" y="2232"/>
                  </a:lnTo>
                  <a:cubicBezTo>
                    <a:pt x="801" y="2232"/>
                    <a:pt x="862" y="2169"/>
                    <a:pt x="862" y="2093"/>
                  </a:cubicBezTo>
                  <a:lnTo>
                    <a:pt x="862" y="139"/>
                  </a:lnTo>
                  <a:cubicBezTo>
                    <a:pt x="862" y="63"/>
                    <a:pt x="801" y="1"/>
                    <a:pt x="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1"/>
            <p:cNvSpPr/>
            <p:nvPr/>
          </p:nvSpPr>
          <p:spPr>
            <a:xfrm>
              <a:off x="4290635" y="2400868"/>
              <a:ext cx="20107" cy="87483"/>
            </a:xfrm>
            <a:custGeom>
              <a:rect b="b" l="l" r="r" t="t"/>
              <a:pathLst>
                <a:path extrusionOk="0" h="2232" w="513">
                  <a:moveTo>
                    <a:pt x="0" y="1"/>
                  </a:moveTo>
                  <a:cubicBezTo>
                    <a:pt x="76" y="1"/>
                    <a:pt x="138" y="63"/>
                    <a:pt x="138" y="139"/>
                  </a:cubicBezTo>
                  <a:lnTo>
                    <a:pt x="138" y="2093"/>
                  </a:lnTo>
                  <a:cubicBezTo>
                    <a:pt x="138" y="2169"/>
                    <a:pt x="76" y="2232"/>
                    <a:pt x="0" y="2232"/>
                  </a:cubicBezTo>
                  <a:lnTo>
                    <a:pt x="374" y="2232"/>
                  </a:lnTo>
                  <a:cubicBezTo>
                    <a:pt x="451" y="2232"/>
                    <a:pt x="512" y="2169"/>
                    <a:pt x="512" y="2093"/>
                  </a:cubicBezTo>
                  <a:lnTo>
                    <a:pt x="512" y="139"/>
                  </a:lnTo>
                  <a:cubicBezTo>
                    <a:pt x="512" y="63"/>
                    <a:pt x="451" y="1"/>
                    <a:pt x="37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1"/>
            <p:cNvSpPr/>
            <p:nvPr/>
          </p:nvSpPr>
          <p:spPr>
            <a:xfrm>
              <a:off x="4243091" y="2378840"/>
              <a:ext cx="33864" cy="131538"/>
            </a:xfrm>
            <a:custGeom>
              <a:rect b="b" l="l" r="r" t="t"/>
              <a:pathLst>
                <a:path extrusionOk="0" h="3356" w="864">
                  <a:moveTo>
                    <a:pt x="139" y="1"/>
                  </a:moveTo>
                  <a:cubicBezTo>
                    <a:pt x="63" y="1"/>
                    <a:pt x="1" y="63"/>
                    <a:pt x="1" y="139"/>
                  </a:cubicBezTo>
                  <a:lnTo>
                    <a:pt x="1" y="3217"/>
                  </a:lnTo>
                  <a:cubicBezTo>
                    <a:pt x="1" y="3293"/>
                    <a:pt x="63" y="3355"/>
                    <a:pt x="139" y="3355"/>
                  </a:cubicBezTo>
                  <a:lnTo>
                    <a:pt x="726" y="3355"/>
                  </a:lnTo>
                  <a:cubicBezTo>
                    <a:pt x="801" y="3355"/>
                    <a:pt x="864" y="3294"/>
                    <a:pt x="864" y="3217"/>
                  </a:cubicBezTo>
                  <a:lnTo>
                    <a:pt x="864" y="139"/>
                  </a:lnTo>
                  <a:cubicBezTo>
                    <a:pt x="864" y="63"/>
                    <a:pt x="801" y="1"/>
                    <a:pt x="7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1"/>
            <p:cNvSpPr/>
            <p:nvPr/>
          </p:nvSpPr>
          <p:spPr>
            <a:xfrm>
              <a:off x="4256809" y="2378840"/>
              <a:ext cx="20146" cy="131538"/>
            </a:xfrm>
            <a:custGeom>
              <a:rect b="b" l="l" r="r" t="t"/>
              <a:pathLst>
                <a:path extrusionOk="0" h="3356" w="514">
                  <a:moveTo>
                    <a:pt x="0" y="1"/>
                  </a:moveTo>
                  <a:cubicBezTo>
                    <a:pt x="77" y="1"/>
                    <a:pt x="138" y="63"/>
                    <a:pt x="138" y="139"/>
                  </a:cubicBezTo>
                  <a:lnTo>
                    <a:pt x="138" y="3217"/>
                  </a:lnTo>
                  <a:cubicBezTo>
                    <a:pt x="138" y="3293"/>
                    <a:pt x="77" y="3355"/>
                    <a:pt x="0" y="3355"/>
                  </a:cubicBezTo>
                  <a:lnTo>
                    <a:pt x="376" y="3355"/>
                  </a:lnTo>
                  <a:cubicBezTo>
                    <a:pt x="451" y="3355"/>
                    <a:pt x="514" y="3293"/>
                    <a:pt x="514" y="3217"/>
                  </a:cubicBezTo>
                  <a:lnTo>
                    <a:pt x="514" y="139"/>
                  </a:lnTo>
                  <a:cubicBezTo>
                    <a:pt x="514" y="62"/>
                    <a:pt x="451" y="1"/>
                    <a:pt x="3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1"/>
            <p:cNvSpPr/>
            <p:nvPr/>
          </p:nvSpPr>
          <p:spPr>
            <a:xfrm>
              <a:off x="4209343" y="2356851"/>
              <a:ext cx="33786" cy="175594"/>
            </a:xfrm>
            <a:custGeom>
              <a:rect b="b" l="l" r="r" t="t"/>
              <a:pathLst>
                <a:path extrusionOk="0" h="4480" w="862">
                  <a:moveTo>
                    <a:pt x="139" y="0"/>
                  </a:moveTo>
                  <a:cubicBezTo>
                    <a:pt x="61" y="0"/>
                    <a:pt x="0" y="61"/>
                    <a:pt x="0" y="138"/>
                  </a:cubicBezTo>
                  <a:lnTo>
                    <a:pt x="0" y="4343"/>
                  </a:lnTo>
                  <a:cubicBezTo>
                    <a:pt x="0" y="4418"/>
                    <a:pt x="61" y="4480"/>
                    <a:pt x="139" y="4480"/>
                  </a:cubicBezTo>
                  <a:lnTo>
                    <a:pt x="724" y="4480"/>
                  </a:lnTo>
                  <a:cubicBezTo>
                    <a:pt x="801" y="4480"/>
                    <a:pt x="862" y="4418"/>
                    <a:pt x="862" y="4343"/>
                  </a:cubicBezTo>
                  <a:lnTo>
                    <a:pt x="862" y="138"/>
                  </a:lnTo>
                  <a:cubicBezTo>
                    <a:pt x="862" y="61"/>
                    <a:pt x="801" y="0"/>
                    <a:pt x="7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1"/>
            <p:cNvSpPr/>
            <p:nvPr/>
          </p:nvSpPr>
          <p:spPr>
            <a:xfrm>
              <a:off x="4222983" y="2356851"/>
              <a:ext cx="20146" cy="175594"/>
            </a:xfrm>
            <a:custGeom>
              <a:rect b="b" l="l" r="r" t="t"/>
              <a:pathLst>
                <a:path extrusionOk="0" h="4480" w="514">
                  <a:moveTo>
                    <a:pt x="0" y="0"/>
                  </a:moveTo>
                  <a:cubicBezTo>
                    <a:pt x="77" y="0"/>
                    <a:pt x="140" y="61"/>
                    <a:pt x="140" y="138"/>
                  </a:cubicBezTo>
                  <a:lnTo>
                    <a:pt x="140" y="4343"/>
                  </a:lnTo>
                  <a:cubicBezTo>
                    <a:pt x="140" y="4418"/>
                    <a:pt x="77" y="4480"/>
                    <a:pt x="0" y="4480"/>
                  </a:cubicBezTo>
                  <a:lnTo>
                    <a:pt x="376" y="4480"/>
                  </a:lnTo>
                  <a:cubicBezTo>
                    <a:pt x="453" y="4480"/>
                    <a:pt x="514" y="4418"/>
                    <a:pt x="514" y="4343"/>
                  </a:cubicBezTo>
                  <a:lnTo>
                    <a:pt x="514" y="138"/>
                  </a:lnTo>
                  <a:cubicBezTo>
                    <a:pt x="514" y="61"/>
                    <a:pt x="453" y="0"/>
                    <a:pt x="37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1"/>
            <p:cNvSpPr/>
            <p:nvPr/>
          </p:nvSpPr>
          <p:spPr>
            <a:xfrm>
              <a:off x="4114647" y="2425287"/>
              <a:ext cx="94734" cy="38842"/>
            </a:xfrm>
            <a:custGeom>
              <a:rect b="b" l="l" r="r" t="t"/>
              <a:pathLst>
                <a:path extrusionOk="0" h="991" w="2417">
                  <a:moveTo>
                    <a:pt x="1" y="0"/>
                  </a:moveTo>
                  <a:lnTo>
                    <a:pt x="1" y="990"/>
                  </a:lnTo>
                  <a:lnTo>
                    <a:pt x="2416" y="990"/>
                  </a:lnTo>
                  <a:lnTo>
                    <a:pt x="24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1"/>
            <p:cNvSpPr/>
            <p:nvPr/>
          </p:nvSpPr>
          <p:spPr>
            <a:xfrm>
              <a:off x="4114647" y="2425287"/>
              <a:ext cx="14659" cy="38842"/>
            </a:xfrm>
            <a:custGeom>
              <a:rect b="b" l="l" r="r" t="t"/>
              <a:pathLst>
                <a:path extrusionOk="0" h="991" w="374">
                  <a:moveTo>
                    <a:pt x="1" y="0"/>
                  </a:moveTo>
                  <a:lnTo>
                    <a:pt x="1" y="990"/>
                  </a:lnTo>
                  <a:lnTo>
                    <a:pt x="373" y="990"/>
                  </a:lnTo>
                  <a:lnTo>
                    <a:pt x="37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1"/>
            <p:cNvSpPr/>
            <p:nvPr/>
          </p:nvSpPr>
          <p:spPr>
            <a:xfrm>
              <a:off x="4194606" y="2425287"/>
              <a:ext cx="14659" cy="38842"/>
            </a:xfrm>
            <a:custGeom>
              <a:rect b="b" l="l" r="r" t="t"/>
              <a:pathLst>
                <a:path extrusionOk="0" h="991" w="374">
                  <a:moveTo>
                    <a:pt x="1" y="0"/>
                  </a:moveTo>
                  <a:lnTo>
                    <a:pt x="1" y="990"/>
                  </a:lnTo>
                  <a:lnTo>
                    <a:pt x="373" y="990"/>
                  </a:lnTo>
                  <a:lnTo>
                    <a:pt x="37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43" name="Google Shape;3943;p41"/>
          <p:cNvCxnSpPr/>
          <p:nvPr/>
        </p:nvCxnSpPr>
        <p:spPr>
          <a:xfrm flipH="1" rot="10800000">
            <a:off x="3336750" y="4066350"/>
            <a:ext cx="469500" cy="378000"/>
          </a:xfrm>
          <a:prstGeom prst="bentConnector3">
            <a:avLst>
              <a:gd fmla="val 50000" name="adj1"/>
            </a:avLst>
          </a:prstGeom>
          <a:noFill/>
          <a:ln cap="rnd" cmpd="sng" w="19050">
            <a:solidFill>
              <a:srgbClr val="FFABA4"/>
            </a:solidFill>
            <a:prstDash val="dot"/>
            <a:round/>
            <a:headEnd len="med" w="med" type="none"/>
            <a:tailEnd len="med" w="med" type="none"/>
          </a:ln>
        </p:spPr>
      </p:cxnSp>
      <p:cxnSp>
        <p:nvCxnSpPr>
          <p:cNvPr id="3944" name="Google Shape;3944;p41"/>
          <p:cNvCxnSpPr/>
          <p:nvPr/>
        </p:nvCxnSpPr>
        <p:spPr>
          <a:xfrm>
            <a:off x="4956729" y="3928646"/>
            <a:ext cx="636000" cy="329700"/>
          </a:xfrm>
          <a:prstGeom prst="bentConnector3">
            <a:avLst>
              <a:gd fmla="val 50000" name="adj1"/>
            </a:avLst>
          </a:prstGeom>
          <a:noFill/>
          <a:ln cap="rnd" cmpd="sng" w="19050">
            <a:solidFill>
              <a:srgbClr val="FFABA4"/>
            </a:solidFill>
            <a:prstDash val="dot"/>
            <a:round/>
            <a:headEnd len="med" w="med" type="none"/>
            <a:tailEnd len="med" w="med" type="none"/>
          </a:ln>
        </p:spPr>
      </p:cxnSp>
      <p:sp>
        <p:nvSpPr>
          <p:cNvPr id="3945" name="Google Shape;3945;p41"/>
          <p:cNvSpPr/>
          <p:nvPr/>
        </p:nvSpPr>
        <p:spPr>
          <a:xfrm>
            <a:off x="2462206" y="40150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1"/>
          <p:cNvSpPr/>
          <p:nvPr/>
        </p:nvSpPr>
        <p:spPr>
          <a:xfrm>
            <a:off x="5586406" y="38626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7" name="Google Shape;3947;p41"/>
          <p:cNvCxnSpPr/>
          <p:nvPr/>
        </p:nvCxnSpPr>
        <p:spPr>
          <a:xfrm>
            <a:off x="1845400" y="3752112"/>
            <a:ext cx="616800" cy="682800"/>
          </a:xfrm>
          <a:prstGeom prst="bentConnector3">
            <a:avLst>
              <a:gd fmla="val 50009" name="adj1"/>
            </a:avLst>
          </a:prstGeom>
          <a:noFill/>
          <a:ln cap="rnd" cmpd="sng" w="19050">
            <a:solidFill>
              <a:srgbClr val="FFABA4"/>
            </a:solidFill>
            <a:prstDash val="dot"/>
            <a:round/>
            <a:headEnd len="med" w="med" type="none"/>
            <a:tailEnd len="med" w="med" type="none"/>
          </a:ln>
        </p:spPr>
      </p:cxnSp>
      <p:cxnSp>
        <p:nvCxnSpPr>
          <p:cNvPr id="3948" name="Google Shape;3948;p41"/>
          <p:cNvCxnSpPr/>
          <p:nvPr/>
        </p:nvCxnSpPr>
        <p:spPr>
          <a:xfrm flipH="1">
            <a:off x="6407500" y="3858850"/>
            <a:ext cx="785100" cy="325500"/>
          </a:xfrm>
          <a:prstGeom prst="bentConnector3">
            <a:avLst>
              <a:gd fmla="val 50000" name="adj1"/>
            </a:avLst>
          </a:prstGeom>
          <a:noFill/>
          <a:ln cap="rnd" cmpd="sng" w="19050">
            <a:solidFill>
              <a:srgbClr val="FFABA4"/>
            </a:solidFill>
            <a:prstDash val="dot"/>
            <a:round/>
            <a:headEnd len="med" w="med" type="none"/>
            <a:tailEnd len="med" w="med" type="none"/>
          </a:ln>
        </p:spPr>
      </p:cxnSp>
      <p:sp>
        <p:nvSpPr>
          <p:cNvPr id="3949" name="Google Shape;3949;p41"/>
          <p:cNvSpPr txBox="1"/>
          <p:nvPr/>
        </p:nvSpPr>
        <p:spPr>
          <a:xfrm>
            <a:off x="71700" y="3131762"/>
            <a:ext cx="1811100" cy="82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ungee"/>
                <a:ea typeface="Bungee"/>
                <a:cs typeface="Bungee"/>
                <a:sym typeface="Bungee"/>
              </a:rPr>
              <a:t>Children, adults, babies (166)</a:t>
            </a:r>
            <a:endParaRPr>
              <a:solidFill>
                <a:srgbClr val="000000"/>
              </a:solidFill>
              <a:latin typeface="Bungee"/>
              <a:ea typeface="Bungee"/>
              <a:cs typeface="Bungee"/>
              <a:sym typeface="Bungee"/>
            </a:endParaRPr>
          </a:p>
        </p:txBody>
      </p:sp>
      <p:sp>
        <p:nvSpPr>
          <p:cNvPr id="3950" name="Google Shape;3950;p41"/>
          <p:cNvSpPr txBox="1"/>
          <p:nvPr/>
        </p:nvSpPr>
        <p:spPr>
          <a:xfrm>
            <a:off x="71700" y="4005128"/>
            <a:ext cx="1811100" cy="76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Didact Gothic"/>
                <a:ea typeface="Didact Gothic"/>
                <a:cs typeface="Didact Gothic"/>
                <a:sym typeface="Didact Gothic"/>
              </a:rPr>
              <a:t>Filtering data (just show data != 0) to avoid noise on data</a:t>
            </a:r>
            <a:endParaRPr b="1">
              <a:solidFill>
                <a:schemeClr val="dk1"/>
              </a:solidFill>
              <a:latin typeface="Didact Gothic"/>
              <a:ea typeface="Didact Gothic"/>
              <a:cs typeface="Didact Gothic"/>
              <a:sym typeface="Didact Gothic"/>
            </a:endParaRPr>
          </a:p>
        </p:txBody>
      </p:sp>
      <p:sp>
        <p:nvSpPr>
          <p:cNvPr id="3951" name="Google Shape;3951;p41"/>
          <p:cNvSpPr txBox="1"/>
          <p:nvPr/>
        </p:nvSpPr>
        <p:spPr>
          <a:xfrm>
            <a:off x="6968400" y="3255887"/>
            <a:ext cx="1811100" cy="82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Bungee"/>
                <a:ea typeface="Bungee"/>
                <a:cs typeface="Bungee"/>
                <a:sym typeface="Bungee"/>
              </a:rPr>
              <a:t>Arrival_date_month type object</a:t>
            </a:r>
            <a:endParaRPr sz="1500">
              <a:solidFill>
                <a:srgbClr val="000000"/>
              </a:solidFill>
              <a:latin typeface="Bungee"/>
              <a:ea typeface="Bungee"/>
              <a:cs typeface="Bungee"/>
              <a:sym typeface="Bungee"/>
            </a:endParaRPr>
          </a:p>
        </p:txBody>
      </p:sp>
      <p:sp>
        <p:nvSpPr>
          <p:cNvPr id="3952" name="Google Shape;3952;p41"/>
          <p:cNvSpPr txBox="1"/>
          <p:nvPr/>
        </p:nvSpPr>
        <p:spPr>
          <a:xfrm>
            <a:off x="6968400" y="4129238"/>
            <a:ext cx="1811100" cy="60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Didact Gothic"/>
                <a:ea typeface="Didact Gothic"/>
                <a:cs typeface="Didact Gothic"/>
                <a:sym typeface="Didact Gothic"/>
              </a:rPr>
              <a:t>Change to integer</a:t>
            </a:r>
            <a:endParaRPr b="1">
              <a:solidFill>
                <a:schemeClr val="dk1"/>
              </a:solidFill>
              <a:latin typeface="Didact Gothic"/>
              <a:ea typeface="Didact Gothic"/>
              <a:cs typeface="Didact Gothic"/>
              <a:sym typeface="Didact Gothic"/>
            </a:endParaRPr>
          </a:p>
        </p:txBody>
      </p:sp>
      <p:grpSp>
        <p:nvGrpSpPr>
          <p:cNvPr id="3953" name="Google Shape;3953;p41"/>
          <p:cNvGrpSpPr/>
          <p:nvPr/>
        </p:nvGrpSpPr>
        <p:grpSpPr>
          <a:xfrm>
            <a:off x="5779962" y="4101186"/>
            <a:ext cx="417535" cy="378007"/>
            <a:chOff x="1534954" y="1631695"/>
            <a:chExt cx="365106" cy="308426"/>
          </a:xfrm>
        </p:grpSpPr>
        <p:sp>
          <p:nvSpPr>
            <p:cNvPr id="3954" name="Google Shape;3954;p41"/>
            <p:cNvSpPr/>
            <p:nvPr/>
          </p:nvSpPr>
          <p:spPr>
            <a:xfrm>
              <a:off x="1534954" y="1660150"/>
              <a:ext cx="365101" cy="279970"/>
            </a:xfrm>
            <a:custGeom>
              <a:rect b="b" l="l" r="r" t="t"/>
              <a:pathLst>
                <a:path extrusionOk="0" h="7143" w="9315">
                  <a:moveTo>
                    <a:pt x="699" y="0"/>
                  </a:moveTo>
                  <a:cubicBezTo>
                    <a:pt x="313" y="0"/>
                    <a:pt x="0" y="313"/>
                    <a:pt x="0" y="699"/>
                  </a:cubicBezTo>
                  <a:lnTo>
                    <a:pt x="0" y="6444"/>
                  </a:lnTo>
                  <a:cubicBezTo>
                    <a:pt x="0" y="6830"/>
                    <a:pt x="313" y="7143"/>
                    <a:pt x="699" y="7143"/>
                  </a:cubicBezTo>
                  <a:lnTo>
                    <a:pt x="8616" y="7143"/>
                  </a:lnTo>
                  <a:cubicBezTo>
                    <a:pt x="9002" y="7143"/>
                    <a:pt x="9314" y="6830"/>
                    <a:pt x="9314" y="6444"/>
                  </a:cubicBezTo>
                  <a:lnTo>
                    <a:pt x="9314" y="699"/>
                  </a:lnTo>
                  <a:cubicBezTo>
                    <a:pt x="9314" y="313"/>
                    <a:pt x="9002" y="0"/>
                    <a:pt x="86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1"/>
            <p:cNvSpPr/>
            <p:nvPr/>
          </p:nvSpPr>
          <p:spPr>
            <a:xfrm>
              <a:off x="1854515" y="1660150"/>
              <a:ext cx="45545" cy="279970"/>
            </a:xfrm>
            <a:custGeom>
              <a:rect b="b" l="l" r="r" t="t"/>
              <a:pathLst>
                <a:path extrusionOk="0" h="7143" w="1162">
                  <a:moveTo>
                    <a:pt x="0" y="0"/>
                  </a:moveTo>
                  <a:cubicBezTo>
                    <a:pt x="386" y="0"/>
                    <a:pt x="699" y="313"/>
                    <a:pt x="699" y="699"/>
                  </a:cubicBezTo>
                  <a:lnTo>
                    <a:pt x="699" y="6444"/>
                  </a:lnTo>
                  <a:cubicBezTo>
                    <a:pt x="699" y="6830"/>
                    <a:pt x="386" y="7143"/>
                    <a:pt x="0" y="7143"/>
                  </a:cubicBezTo>
                  <a:lnTo>
                    <a:pt x="463" y="7143"/>
                  </a:lnTo>
                  <a:cubicBezTo>
                    <a:pt x="849" y="7143"/>
                    <a:pt x="1161" y="6830"/>
                    <a:pt x="1161" y="6444"/>
                  </a:cubicBezTo>
                  <a:lnTo>
                    <a:pt x="1161" y="699"/>
                  </a:lnTo>
                  <a:cubicBezTo>
                    <a:pt x="1161" y="313"/>
                    <a:pt x="849" y="0"/>
                    <a:pt x="46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1"/>
            <p:cNvSpPr/>
            <p:nvPr/>
          </p:nvSpPr>
          <p:spPr>
            <a:xfrm>
              <a:off x="1560666" y="1685863"/>
              <a:ext cx="313599" cy="228468"/>
            </a:xfrm>
            <a:custGeom>
              <a:rect b="b" l="l" r="r" t="t"/>
              <a:pathLst>
                <a:path extrusionOk="0" h="5829" w="8001">
                  <a:moveTo>
                    <a:pt x="1078" y="1"/>
                  </a:moveTo>
                  <a:cubicBezTo>
                    <a:pt x="483" y="1"/>
                    <a:pt x="1" y="484"/>
                    <a:pt x="1" y="1077"/>
                  </a:cubicBezTo>
                  <a:lnTo>
                    <a:pt x="1" y="4752"/>
                  </a:lnTo>
                  <a:cubicBezTo>
                    <a:pt x="1" y="5347"/>
                    <a:pt x="483" y="5829"/>
                    <a:pt x="1078" y="5829"/>
                  </a:cubicBezTo>
                  <a:lnTo>
                    <a:pt x="6924" y="5829"/>
                  </a:lnTo>
                  <a:cubicBezTo>
                    <a:pt x="7519" y="5829"/>
                    <a:pt x="8001" y="5347"/>
                    <a:pt x="8001" y="4752"/>
                  </a:cubicBezTo>
                  <a:lnTo>
                    <a:pt x="8001" y="1077"/>
                  </a:lnTo>
                  <a:cubicBezTo>
                    <a:pt x="8001" y="484"/>
                    <a:pt x="7519" y="1"/>
                    <a:pt x="6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1"/>
            <p:cNvSpPr/>
            <p:nvPr/>
          </p:nvSpPr>
          <p:spPr>
            <a:xfrm>
              <a:off x="1812301" y="1685863"/>
              <a:ext cx="61967" cy="228468"/>
            </a:xfrm>
            <a:custGeom>
              <a:rect b="b" l="l" r="r" t="t"/>
              <a:pathLst>
                <a:path extrusionOk="0" h="5829" w="1581">
                  <a:moveTo>
                    <a:pt x="0" y="1"/>
                  </a:moveTo>
                  <a:cubicBezTo>
                    <a:pt x="595" y="1"/>
                    <a:pt x="1077" y="484"/>
                    <a:pt x="1077" y="1077"/>
                  </a:cubicBezTo>
                  <a:lnTo>
                    <a:pt x="1077" y="4752"/>
                  </a:lnTo>
                  <a:cubicBezTo>
                    <a:pt x="1077" y="5347"/>
                    <a:pt x="595" y="5829"/>
                    <a:pt x="0" y="5829"/>
                  </a:cubicBezTo>
                  <a:lnTo>
                    <a:pt x="504" y="5829"/>
                  </a:lnTo>
                  <a:cubicBezTo>
                    <a:pt x="1099" y="5829"/>
                    <a:pt x="1581" y="5347"/>
                    <a:pt x="1581" y="4752"/>
                  </a:cubicBezTo>
                  <a:lnTo>
                    <a:pt x="1581" y="1077"/>
                  </a:lnTo>
                  <a:cubicBezTo>
                    <a:pt x="1581" y="484"/>
                    <a:pt x="1099" y="1"/>
                    <a:pt x="50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1"/>
            <p:cNvSpPr/>
            <p:nvPr/>
          </p:nvSpPr>
          <p:spPr>
            <a:xfrm>
              <a:off x="1733361" y="1705304"/>
              <a:ext cx="47465" cy="11053"/>
            </a:xfrm>
            <a:custGeom>
              <a:rect b="b" l="l" r="r" t="t"/>
              <a:pathLst>
                <a:path extrusionOk="0" h="282" w="1211">
                  <a:moveTo>
                    <a:pt x="141" y="1"/>
                  </a:moveTo>
                  <a:cubicBezTo>
                    <a:pt x="64" y="1"/>
                    <a:pt x="0" y="63"/>
                    <a:pt x="0" y="142"/>
                  </a:cubicBezTo>
                  <a:cubicBezTo>
                    <a:pt x="0" y="218"/>
                    <a:pt x="63" y="282"/>
                    <a:pt x="141" y="282"/>
                  </a:cubicBezTo>
                  <a:lnTo>
                    <a:pt x="1068" y="282"/>
                  </a:lnTo>
                  <a:cubicBezTo>
                    <a:pt x="1147" y="282"/>
                    <a:pt x="1211" y="218"/>
                    <a:pt x="1208" y="142"/>
                  </a:cubicBezTo>
                  <a:cubicBezTo>
                    <a:pt x="1208" y="65"/>
                    <a:pt x="1147" y="1"/>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1"/>
            <p:cNvSpPr/>
            <p:nvPr/>
          </p:nvSpPr>
          <p:spPr>
            <a:xfrm>
              <a:off x="1733361" y="1680375"/>
              <a:ext cx="47348" cy="11053"/>
            </a:xfrm>
            <a:custGeom>
              <a:rect b="b" l="l" r="r" t="t"/>
              <a:pathLst>
                <a:path extrusionOk="0" h="282" w="1208">
                  <a:moveTo>
                    <a:pt x="141" y="1"/>
                  </a:moveTo>
                  <a:cubicBezTo>
                    <a:pt x="64" y="1"/>
                    <a:pt x="0" y="65"/>
                    <a:pt x="0" y="141"/>
                  </a:cubicBezTo>
                  <a:cubicBezTo>
                    <a:pt x="0" y="218"/>
                    <a:pt x="63" y="282"/>
                    <a:pt x="141" y="282"/>
                  </a:cubicBezTo>
                  <a:lnTo>
                    <a:pt x="1068" y="282"/>
                  </a:lnTo>
                  <a:cubicBezTo>
                    <a:pt x="1147" y="282"/>
                    <a:pt x="1208" y="218"/>
                    <a:pt x="1208" y="141"/>
                  </a:cubicBezTo>
                  <a:cubicBezTo>
                    <a:pt x="1208" y="65"/>
                    <a:pt x="1147" y="1"/>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1"/>
            <p:cNvSpPr/>
            <p:nvPr/>
          </p:nvSpPr>
          <p:spPr>
            <a:xfrm>
              <a:off x="1732617" y="1631695"/>
              <a:ext cx="48210" cy="109824"/>
            </a:xfrm>
            <a:custGeom>
              <a:rect b="b" l="l" r="r" t="t"/>
              <a:pathLst>
                <a:path extrusionOk="0" h="2802" w="1230">
                  <a:moveTo>
                    <a:pt x="614" y="0"/>
                  </a:moveTo>
                  <a:cubicBezTo>
                    <a:pt x="277" y="0"/>
                    <a:pt x="0" y="277"/>
                    <a:pt x="0" y="616"/>
                  </a:cubicBezTo>
                  <a:lnTo>
                    <a:pt x="0" y="2662"/>
                  </a:lnTo>
                  <a:cubicBezTo>
                    <a:pt x="0" y="2739"/>
                    <a:pt x="61" y="2801"/>
                    <a:pt x="140" y="2801"/>
                  </a:cubicBezTo>
                  <a:cubicBezTo>
                    <a:pt x="218" y="2801"/>
                    <a:pt x="281" y="2739"/>
                    <a:pt x="284" y="2662"/>
                  </a:cubicBezTo>
                  <a:lnTo>
                    <a:pt x="284" y="616"/>
                  </a:lnTo>
                  <a:cubicBezTo>
                    <a:pt x="284" y="432"/>
                    <a:pt x="432" y="282"/>
                    <a:pt x="616" y="282"/>
                  </a:cubicBezTo>
                  <a:cubicBezTo>
                    <a:pt x="801" y="282"/>
                    <a:pt x="949" y="432"/>
                    <a:pt x="949" y="616"/>
                  </a:cubicBezTo>
                  <a:lnTo>
                    <a:pt x="949" y="728"/>
                  </a:lnTo>
                  <a:cubicBezTo>
                    <a:pt x="949" y="805"/>
                    <a:pt x="1013" y="869"/>
                    <a:pt x="1089" y="869"/>
                  </a:cubicBezTo>
                  <a:cubicBezTo>
                    <a:pt x="1166" y="869"/>
                    <a:pt x="1230" y="806"/>
                    <a:pt x="1230" y="728"/>
                  </a:cubicBezTo>
                  <a:lnTo>
                    <a:pt x="1230" y="616"/>
                  </a:lnTo>
                  <a:cubicBezTo>
                    <a:pt x="1230" y="277"/>
                    <a:pt x="953" y="0"/>
                    <a:pt x="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1"/>
            <p:cNvSpPr/>
            <p:nvPr/>
          </p:nvSpPr>
          <p:spPr>
            <a:xfrm>
              <a:off x="1769735" y="1631695"/>
              <a:ext cx="48249" cy="109824"/>
            </a:xfrm>
            <a:custGeom>
              <a:rect b="b" l="l" r="r" t="t"/>
              <a:pathLst>
                <a:path extrusionOk="0" h="2802" w="1231">
                  <a:moveTo>
                    <a:pt x="615" y="0"/>
                  </a:moveTo>
                  <a:cubicBezTo>
                    <a:pt x="277" y="0"/>
                    <a:pt x="1" y="277"/>
                    <a:pt x="1" y="616"/>
                  </a:cubicBezTo>
                  <a:lnTo>
                    <a:pt x="1" y="2662"/>
                  </a:lnTo>
                  <a:cubicBezTo>
                    <a:pt x="1" y="2739"/>
                    <a:pt x="62" y="2801"/>
                    <a:pt x="140" y="2801"/>
                  </a:cubicBezTo>
                  <a:cubicBezTo>
                    <a:pt x="219" y="2801"/>
                    <a:pt x="283" y="2739"/>
                    <a:pt x="284" y="2662"/>
                  </a:cubicBezTo>
                  <a:lnTo>
                    <a:pt x="284" y="616"/>
                  </a:lnTo>
                  <a:cubicBezTo>
                    <a:pt x="284" y="432"/>
                    <a:pt x="433" y="282"/>
                    <a:pt x="618" y="282"/>
                  </a:cubicBezTo>
                  <a:cubicBezTo>
                    <a:pt x="801" y="282"/>
                    <a:pt x="949" y="432"/>
                    <a:pt x="949" y="616"/>
                  </a:cubicBezTo>
                  <a:lnTo>
                    <a:pt x="949" y="728"/>
                  </a:lnTo>
                  <a:cubicBezTo>
                    <a:pt x="949" y="805"/>
                    <a:pt x="1012" y="869"/>
                    <a:pt x="1091" y="869"/>
                  </a:cubicBezTo>
                  <a:cubicBezTo>
                    <a:pt x="1166" y="869"/>
                    <a:pt x="1230" y="806"/>
                    <a:pt x="1230" y="728"/>
                  </a:cubicBezTo>
                  <a:lnTo>
                    <a:pt x="1230" y="616"/>
                  </a:lnTo>
                  <a:cubicBezTo>
                    <a:pt x="1230" y="277"/>
                    <a:pt x="954" y="0"/>
                    <a:pt x="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1"/>
            <p:cNvSpPr/>
            <p:nvPr/>
          </p:nvSpPr>
          <p:spPr>
            <a:xfrm>
              <a:off x="1716978" y="1730467"/>
              <a:ext cx="80271" cy="16932"/>
            </a:xfrm>
            <a:custGeom>
              <a:rect b="b" l="l" r="r" t="t"/>
              <a:pathLst>
                <a:path extrusionOk="0" h="432" w="2048">
                  <a:moveTo>
                    <a:pt x="582" y="1"/>
                  </a:moveTo>
                  <a:cubicBezTo>
                    <a:pt x="427" y="1"/>
                    <a:pt x="344" y="59"/>
                    <a:pt x="281" y="100"/>
                  </a:cubicBezTo>
                  <a:cubicBezTo>
                    <a:pt x="235" y="133"/>
                    <a:pt x="207" y="150"/>
                    <a:pt x="140" y="150"/>
                  </a:cubicBezTo>
                  <a:cubicBezTo>
                    <a:pt x="63" y="150"/>
                    <a:pt x="0" y="213"/>
                    <a:pt x="0" y="292"/>
                  </a:cubicBezTo>
                  <a:cubicBezTo>
                    <a:pt x="0" y="367"/>
                    <a:pt x="61" y="431"/>
                    <a:pt x="140" y="431"/>
                  </a:cubicBezTo>
                  <a:cubicBezTo>
                    <a:pt x="294" y="431"/>
                    <a:pt x="379" y="373"/>
                    <a:pt x="440" y="331"/>
                  </a:cubicBezTo>
                  <a:cubicBezTo>
                    <a:pt x="488" y="299"/>
                    <a:pt x="514" y="280"/>
                    <a:pt x="582" y="280"/>
                  </a:cubicBezTo>
                  <a:cubicBezTo>
                    <a:pt x="649" y="280"/>
                    <a:pt x="676" y="299"/>
                    <a:pt x="724" y="331"/>
                  </a:cubicBezTo>
                  <a:cubicBezTo>
                    <a:pt x="786" y="373"/>
                    <a:pt x="869" y="431"/>
                    <a:pt x="1023" y="431"/>
                  </a:cubicBezTo>
                  <a:cubicBezTo>
                    <a:pt x="1179" y="431"/>
                    <a:pt x="1262" y="373"/>
                    <a:pt x="1325" y="331"/>
                  </a:cubicBezTo>
                  <a:cubicBezTo>
                    <a:pt x="1371" y="299"/>
                    <a:pt x="1399" y="280"/>
                    <a:pt x="1466" y="280"/>
                  </a:cubicBezTo>
                  <a:cubicBezTo>
                    <a:pt x="1534" y="280"/>
                    <a:pt x="1559" y="299"/>
                    <a:pt x="1608" y="331"/>
                  </a:cubicBezTo>
                  <a:cubicBezTo>
                    <a:pt x="1670" y="373"/>
                    <a:pt x="1754" y="431"/>
                    <a:pt x="1908" y="431"/>
                  </a:cubicBezTo>
                  <a:cubicBezTo>
                    <a:pt x="1987" y="431"/>
                    <a:pt x="2048" y="369"/>
                    <a:pt x="2048" y="292"/>
                  </a:cubicBezTo>
                  <a:cubicBezTo>
                    <a:pt x="2048" y="215"/>
                    <a:pt x="1987" y="150"/>
                    <a:pt x="1908" y="150"/>
                  </a:cubicBezTo>
                  <a:cubicBezTo>
                    <a:pt x="1841" y="150"/>
                    <a:pt x="1815" y="133"/>
                    <a:pt x="1767" y="100"/>
                  </a:cubicBezTo>
                  <a:cubicBezTo>
                    <a:pt x="1705" y="59"/>
                    <a:pt x="1622" y="1"/>
                    <a:pt x="1466" y="1"/>
                  </a:cubicBezTo>
                  <a:cubicBezTo>
                    <a:pt x="1312" y="1"/>
                    <a:pt x="1229" y="59"/>
                    <a:pt x="1166" y="100"/>
                  </a:cubicBezTo>
                  <a:cubicBezTo>
                    <a:pt x="1118" y="133"/>
                    <a:pt x="1092" y="150"/>
                    <a:pt x="1023" y="150"/>
                  </a:cubicBezTo>
                  <a:cubicBezTo>
                    <a:pt x="956" y="150"/>
                    <a:pt x="932" y="133"/>
                    <a:pt x="882" y="100"/>
                  </a:cubicBezTo>
                  <a:cubicBezTo>
                    <a:pt x="820" y="59"/>
                    <a:pt x="737" y="1"/>
                    <a:pt x="5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1"/>
            <p:cNvSpPr/>
            <p:nvPr/>
          </p:nvSpPr>
          <p:spPr>
            <a:xfrm>
              <a:off x="1677312" y="1832650"/>
              <a:ext cx="80311" cy="16893"/>
            </a:xfrm>
            <a:custGeom>
              <a:rect b="b" l="l" r="r" t="t"/>
              <a:pathLst>
                <a:path extrusionOk="0" h="431" w="2049">
                  <a:moveTo>
                    <a:pt x="583" y="0"/>
                  </a:moveTo>
                  <a:cubicBezTo>
                    <a:pt x="427" y="0"/>
                    <a:pt x="344" y="58"/>
                    <a:pt x="282" y="100"/>
                  </a:cubicBezTo>
                  <a:cubicBezTo>
                    <a:pt x="235" y="132"/>
                    <a:pt x="208" y="151"/>
                    <a:pt x="141" y="151"/>
                  </a:cubicBezTo>
                  <a:cubicBezTo>
                    <a:pt x="63" y="151"/>
                    <a:pt x="1" y="214"/>
                    <a:pt x="1" y="291"/>
                  </a:cubicBezTo>
                  <a:cubicBezTo>
                    <a:pt x="1" y="367"/>
                    <a:pt x="62" y="431"/>
                    <a:pt x="141" y="431"/>
                  </a:cubicBezTo>
                  <a:cubicBezTo>
                    <a:pt x="295" y="431"/>
                    <a:pt x="379" y="373"/>
                    <a:pt x="440" y="330"/>
                  </a:cubicBezTo>
                  <a:cubicBezTo>
                    <a:pt x="488" y="298"/>
                    <a:pt x="516" y="279"/>
                    <a:pt x="583" y="279"/>
                  </a:cubicBezTo>
                  <a:cubicBezTo>
                    <a:pt x="650" y="279"/>
                    <a:pt x="676" y="298"/>
                    <a:pt x="724" y="330"/>
                  </a:cubicBezTo>
                  <a:cubicBezTo>
                    <a:pt x="787" y="373"/>
                    <a:pt x="870" y="431"/>
                    <a:pt x="1025" y="431"/>
                  </a:cubicBezTo>
                  <a:cubicBezTo>
                    <a:pt x="1180" y="431"/>
                    <a:pt x="1263" y="373"/>
                    <a:pt x="1325" y="330"/>
                  </a:cubicBezTo>
                  <a:cubicBezTo>
                    <a:pt x="1372" y="298"/>
                    <a:pt x="1399" y="279"/>
                    <a:pt x="1466" y="279"/>
                  </a:cubicBezTo>
                  <a:cubicBezTo>
                    <a:pt x="1535" y="279"/>
                    <a:pt x="1560" y="298"/>
                    <a:pt x="1609" y="330"/>
                  </a:cubicBezTo>
                  <a:cubicBezTo>
                    <a:pt x="1670" y="373"/>
                    <a:pt x="1755" y="431"/>
                    <a:pt x="1909" y="431"/>
                  </a:cubicBezTo>
                  <a:cubicBezTo>
                    <a:pt x="1987" y="431"/>
                    <a:pt x="2049" y="367"/>
                    <a:pt x="2049" y="291"/>
                  </a:cubicBezTo>
                  <a:cubicBezTo>
                    <a:pt x="2049" y="214"/>
                    <a:pt x="1987" y="151"/>
                    <a:pt x="1909" y="151"/>
                  </a:cubicBezTo>
                  <a:cubicBezTo>
                    <a:pt x="1842" y="151"/>
                    <a:pt x="1816" y="132"/>
                    <a:pt x="1768" y="100"/>
                  </a:cubicBezTo>
                  <a:cubicBezTo>
                    <a:pt x="1705" y="58"/>
                    <a:pt x="1622" y="0"/>
                    <a:pt x="1466" y="0"/>
                  </a:cubicBezTo>
                  <a:cubicBezTo>
                    <a:pt x="1312" y="0"/>
                    <a:pt x="1229" y="58"/>
                    <a:pt x="1167" y="100"/>
                  </a:cubicBezTo>
                  <a:cubicBezTo>
                    <a:pt x="1119" y="132"/>
                    <a:pt x="1092" y="151"/>
                    <a:pt x="1025" y="151"/>
                  </a:cubicBezTo>
                  <a:cubicBezTo>
                    <a:pt x="957" y="151"/>
                    <a:pt x="932" y="132"/>
                    <a:pt x="883" y="100"/>
                  </a:cubicBezTo>
                  <a:cubicBezTo>
                    <a:pt x="820" y="58"/>
                    <a:pt x="737" y="0"/>
                    <a:pt x="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1"/>
            <p:cNvSpPr/>
            <p:nvPr/>
          </p:nvSpPr>
          <p:spPr>
            <a:xfrm>
              <a:off x="1761621" y="1775542"/>
              <a:ext cx="80350" cy="16932"/>
            </a:xfrm>
            <a:custGeom>
              <a:rect b="b" l="l" r="r" t="t"/>
              <a:pathLst>
                <a:path extrusionOk="0" h="432" w="2050">
                  <a:moveTo>
                    <a:pt x="583" y="0"/>
                  </a:moveTo>
                  <a:cubicBezTo>
                    <a:pt x="429" y="0"/>
                    <a:pt x="346" y="58"/>
                    <a:pt x="283" y="99"/>
                  </a:cubicBezTo>
                  <a:cubicBezTo>
                    <a:pt x="237" y="133"/>
                    <a:pt x="209" y="150"/>
                    <a:pt x="142" y="150"/>
                  </a:cubicBezTo>
                  <a:cubicBezTo>
                    <a:pt x="65" y="150"/>
                    <a:pt x="1" y="214"/>
                    <a:pt x="1" y="291"/>
                  </a:cubicBezTo>
                  <a:cubicBezTo>
                    <a:pt x="1" y="367"/>
                    <a:pt x="63" y="431"/>
                    <a:pt x="142" y="431"/>
                  </a:cubicBezTo>
                  <a:cubicBezTo>
                    <a:pt x="296" y="431"/>
                    <a:pt x="379" y="373"/>
                    <a:pt x="442" y="331"/>
                  </a:cubicBezTo>
                  <a:cubicBezTo>
                    <a:pt x="488" y="299"/>
                    <a:pt x="516" y="280"/>
                    <a:pt x="583" y="280"/>
                  </a:cubicBezTo>
                  <a:cubicBezTo>
                    <a:pt x="651" y="280"/>
                    <a:pt x="676" y="299"/>
                    <a:pt x="726" y="331"/>
                  </a:cubicBezTo>
                  <a:cubicBezTo>
                    <a:pt x="787" y="373"/>
                    <a:pt x="871" y="431"/>
                    <a:pt x="1025" y="431"/>
                  </a:cubicBezTo>
                  <a:cubicBezTo>
                    <a:pt x="1180" y="431"/>
                    <a:pt x="1264" y="373"/>
                    <a:pt x="1325" y="331"/>
                  </a:cubicBezTo>
                  <a:cubicBezTo>
                    <a:pt x="1373" y="299"/>
                    <a:pt x="1401" y="280"/>
                    <a:pt x="1468" y="280"/>
                  </a:cubicBezTo>
                  <a:cubicBezTo>
                    <a:pt x="1535" y="280"/>
                    <a:pt x="1561" y="299"/>
                    <a:pt x="1610" y="331"/>
                  </a:cubicBezTo>
                  <a:cubicBezTo>
                    <a:pt x="1672" y="373"/>
                    <a:pt x="1756" y="431"/>
                    <a:pt x="1910" y="431"/>
                  </a:cubicBezTo>
                  <a:cubicBezTo>
                    <a:pt x="1989" y="431"/>
                    <a:pt x="2050" y="367"/>
                    <a:pt x="2050" y="291"/>
                  </a:cubicBezTo>
                  <a:cubicBezTo>
                    <a:pt x="2050" y="214"/>
                    <a:pt x="1989" y="150"/>
                    <a:pt x="1910" y="150"/>
                  </a:cubicBezTo>
                  <a:cubicBezTo>
                    <a:pt x="1842" y="150"/>
                    <a:pt x="1817" y="133"/>
                    <a:pt x="1768" y="99"/>
                  </a:cubicBezTo>
                  <a:cubicBezTo>
                    <a:pt x="1706" y="58"/>
                    <a:pt x="1622" y="0"/>
                    <a:pt x="1468" y="0"/>
                  </a:cubicBezTo>
                  <a:cubicBezTo>
                    <a:pt x="1314" y="0"/>
                    <a:pt x="1229" y="58"/>
                    <a:pt x="1168" y="99"/>
                  </a:cubicBezTo>
                  <a:cubicBezTo>
                    <a:pt x="1120" y="133"/>
                    <a:pt x="1092" y="150"/>
                    <a:pt x="1025" y="150"/>
                  </a:cubicBezTo>
                  <a:cubicBezTo>
                    <a:pt x="958" y="150"/>
                    <a:pt x="932" y="133"/>
                    <a:pt x="884" y="99"/>
                  </a:cubicBezTo>
                  <a:cubicBezTo>
                    <a:pt x="822" y="58"/>
                    <a:pt x="739" y="0"/>
                    <a:pt x="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1"/>
            <p:cNvSpPr/>
            <p:nvPr/>
          </p:nvSpPr>
          <p:spPr>
            <a:xfrm>
              <a:off x="1593002" y="1769584"/>
              <a:ext cx="80389" cy="16932"/>
            </a:xfrm>
            <a:custGeom>
              <a:rect b="b" l="l" r="r" t="t"/>
              <a:pathLst>
                <a:path extrusionOk="0" h="432" w="2051">
                  <a:moveTo>
                    <a:pt x="583" y="1"/>
                  </a:moveTo>
                  <a:cubicBezTo>
                    <a:pt x="429" y="1"/>
                    <a:pt x="344" y="59"/>
                    <a:pt x="283" y="101"/>
                  </a:cubicBezTo>
                  <a:cubicBezTo>
                    <a:pt x="235" y="133"/>
                    <a:pt x="209" y="152"/>
                    <a:pt x="141" y="152"/>
                  </a:cubicBezTo>
                  <a:cubicBezTo>
                    <a:pt x="65" y="152"/>
                    <a:pt x="1" y="215"/>
                    <a:pt x="1" y="292"/>
                  </a:cubicBezTo>
                  <a:cubicBezTo>
                    <a:pt x="1" y="368"/>
                    <a:pt x="64" y="432"/>
                    <a:pt x="141" y="432"/>
                  </a:cubicBezTo>
                  <a:cubicBezTo>
                    <a:pt x="296" y="432"/>
                    <a:pt x="379" y="373"/>
                    <a:pt x="442" y="331"/>
                  </a:cubicBezTo>
                  <a:cubicBezTo>
                    <a:pt x="489" y="299"/>
                    <a:pt x="516" y="280"/>
                    <a:pt x="583" y="280"/>
                  </a:cubicBezTo>
                  <a:cubicBezTo>
                    <a:pt x="650" y="280"/>
                    <a:pt x="676" y="299"/>
                    <a:pt x="726" y="331"/>
                  </a:cubicBezTo>
                  <a:cubicBezTo>
                    <a:pt x="787" y="373"/>
                    <a:pt x="871" y="432"/>
                    <a:pt x="1026" y="432"/>
                  </a:cubicBezTo>
                  <a:cubicBezTo>
                    <a:pt x="1180" y="432"/>
                    <a:pt x="1264" y="373"/>
                    <a:pt x="1325" y="331"/>
                  </a:cubicBezTo>
                  <a:cubicBezTo>
                    <a:pt x="1373" y="299"/>
                    <a:pt x="1400" y="280"/>
                    <a:pt x="1468" y="280"/>
                  </a:cubicBezTo>
                  <a:cubicBezTo>
                    <a:pt x="1535" y="280"/>
                    <a:pt x="1561" y="299"/>
                    <a:pt x="1609" y="331"/>
                  </a:cubicBezTo>
                  <a:cubicBezTo>
                    <a:pt x="1672" y="373"/>
                    <a:pt x="1755" y="432"/>
                    <a:pt x="1910" y="432"/>
                  </a:cubicBezTo>
                  <a:cubicBezTo>
                    <a:pt x="1987" y="432"/>
                    <a:pt x="2050" y="368"/>
                    <a:pt x="2050" y="292"/>
                  </a:cubicBezTo>
                  <a:cubicBezTo>
                    <a:pt x="2050" y="215"/>
                    <a:pt x="1987" y="152"/>
                    <a:pt x="1910" y="152"/>
                  </a:cubicBezTo>
                  <a:cubicBezTo>
                    <a:pt x="1842" y="152"/>
                    <a:pt x="1817" y="133"/>
                    <a:pt x="1768" y="101"/>
                  </a:cubicBezTo>
                  <a:cubicBezTo>
                    <a:pt x="1705" y="59"/>
                    <a:pt x="1622" y="1"/>
                    <a:pt x="1468" y="1"/>
                  </a:cubicBezTo>
                  <a:cubicBezTo>
                    <a:pt x="1312" y="1"/>
                    <a:pt x="1229" y="59"/>
                    <a:pt x="1167" y="101"/>
                  </a:cubicBezTo>
                  <a:cubicBezTo>
                    <a:pt x="1120" y="133"/>
                    <a:pt x="1092" y="152"/>
                    <a:pt x="1026" y="152"/>
                  </a:cubicBezTo>
                  <a:cubicBezTo>
                    <a:pt x="959" y="152"/>
                    <a:pt x="932" y="133"/>
                    <a:pt x="883" y="101"/>
                  </a:cubicBezTo>
                  <a:cubicBezTo>
                    <a:pt x="822" y="59"/>
                    <a:pt x="737" y="1"/>
                    <a:pt x="5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6" name="Google Shape;3966;p41"/>
          <p:cNvGrpSpPr/>
          <p:nvPr/>
        </p:nvGrpSpPr>
        <p:grpSpPr>
          <a:xfrm>
            <a:off x="2726995" y="4205451"/>
            <a:ext cx="291519" cy="405754"/>
            <a:chOff x="2442369" y="2262076"/>
            <a:chExt cx="179828" cy="365182"/>
          </a:xfrm>
        </p:grpSpPr>
        <p:sp>
          <p:nvSpPr>
            <p:cNvPr id="3967" name="Google Shape;3967;p41"/>
            <p:cNvSpPr/>
            <p:nvPr/>
          </p:nvSpPr>
          <p:spPr>
            <a:xfrm>
              <a:off x="2456245" y="2295706"/>
              <a:ext cx="152155" cy="133067"/>
            </a:xfrm>
            <a:custGeom>
              <a:rect b="b" l="l" r="r" t="t"/>
              <a:pathLst>
                <a:path extrusionOk="0" h="3395" w="3882">
                  <a:moveTo>
                    <a:pt x="1207" y="0"/>
                  </a:moveTo>
                  <a:cubicBezTo>
                    <a:pt x="540" y="0"/>
                    <a:pt x="0" y="541"/>
                    <a:pt x="0" y="1207"/>
                  </a:cubicBezTo>
                  <a:lnTo>
                    <a:pt x="0" y="2388"/>
                  </a:lnTo>
                  <a:cubicBezTo>
                    <a:pt x="0" y="2768"/>
                    <a:pt x="250" y="3103"/>
                    <a:pt x="616" y="3206"/>
                  </a:cubicBezTo>
                  <a:cubicBezTo>
                    <a:pt x="1057" y="3332"/>
                    <a:pt x="1499" y="3395"/>
                    <a:pt x="1941" y="3395"/>
                  </a:cubicBezTo>
                  <a:cubicBezTo>
                    <a:pt x="2382" y="3395"/>
                    <a:pt x="2823" y="3332"/>
                    <a:pt x="3264" y="3206"/>
                  </a:cubicBezTo>
                  <a:cubicBezTo>
                    <a:pt x="3631" y="3103"/>
                    <a:pt x="3881" y="2765"/>
                    <a:pt x="3881" y="2388"/>
                  </a:cubicBezTo>
                  <a:lnTo>
                    <a:pt x="3881" y="1207"/>
                  </a:lnTo>
                  <a:cubicBezTo>
                    <a:pt x="3881" y="541"/>
                    <a:pt x="3341" y="0"/>
                    <a:pt x="2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1"/>
            <p:cNvSpPr/>
            <p:nvPr/>
          </p:nvSpPr>
          <p:spPr>
            <a:xfrm>
              <a:off x="2523347" y="2295628"/>
              <a:ext cx="85053" cy="133028"/>
            </a:xfrm>
            <a:custGeom>
              <a:rect b="b" l="l" r="r" t="t"/>
              <a:pathLst>
                <a:path extrusionOk="0" h="3394" w="2170">
                  <a:moveTo>
                    <a:pt x="509" y="1"/>
                  </a:moveTo>
                  <a:cubicBezTo>
                    <a:pt x="1175" y="1"/>
                    <a:pt x="1715" y="541"/>
                    <a:pt x="1715" y="1207"/>
                  </a:cubicBezTo>
                  <a:lnTo>
                    <a:pt x="1715" y="2387"/>
                  </a:lnTo>
                  <a:cubicBezTo>
                    <a:pt x="1715" y="2769"/>
                    <a:pt x="1464" y="3103"/>
                    <a:pt x="1098" y="3207"/>
                  </a:cubicBezTo>
                  <a:cubicBezTo>
                    <a:pt x="733" y="3310"/>
                    <a:pt x="368" y="3373"/>
                    <a:pt x="1" y="3389"/>
                  </a:cubicBezTo>
                  <a:cubicBezTo>
                    <a:pt x="75" y="3392"/>
                    <a:pt x="150" y="3394"/>
                    <a:pt x="225" y="3394"/>
                  </a:cubicBezTo>
                  <a:cubicBezTo>
                    <a:pt x="667" y="3394"/>
                    <a:pt x="1112" y="3331"/>
                    <a:pt x="1554" y="3207"/>
                  </a:cubicBezTo>
                  <a:cubicBezTo>
                    <a:pt x="1919" y="3103"/>
                    <a:pt x="2169" y="2769"/>
                    <a:pt x="2169" y="2387"/>
                  </a:cubicBezTo>
                  <a:lnTo>
                    <a:pt x="2169" y="1207"/>
                  </a:lnTo>
                  <a:cubicBezTo>
                    <a:pt x="2169" y="542"/>
                    <a:pt x="1629" y="1"/>
                    <a:pt x="96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1"/>
            <p:cNvSpPr/>
            <p:nvPr/>
          </p:nvSpPr>
          <p:spPr>
            <a:xfrm>
              <a:off x="2503906" y="2262076"/>
              <a:ext cx="56911" cy="33590"/>
            </a:xfrm>
            <a:custGeom>
              <a:rect b="b" l="l" r="r" t="t"/>
              <a:pathLst>
                <a:path extrusionOk="0" h="857" w="1452">
                  <a:moveTo>
                    <a:pt x="727" y="1"/>
                  </a:moveTo>
                  <a:cubicBezTo>
                    <a:pt x="327" y="1"/>
                    <a:pt x="1" y="325"/>
                    <a:pt x="1" y="726"/>
                  </a:cubicBezTo>
                  <a:lnTo>
                    <a:pt x="1" y="857"/>
                  </a:lnTo>
                  <a:lnTo>
                    <a:pt x="1452" y="857"/>
                  </a:lnTo>
                  <a:lnTo>
                    <a:pt x="1452" y="726"/>
                  </a:lnTo>
                  <a:cubicBezTo>
                    <a:pt x="1452" y="325"/>
                    <a:pt x="1127" y="1"/>
                    <a:pt x="7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1"/>
            <p:cNvSpPr/>
            <p:nvPr/>
          </p:nvSpPr>
          <p:spPr>
            <a:xfrm>
              <a:off x="2442369" y="2442101"/>
              <a:ext cx="179709" cy="185157"/>
            </a:xfrm>
            <a:custGeom>
              <a:rect b="b" l="l" r="r" t="t"/>
              <a:pathLst>
                <a:path extrusionOk="0" h="4724" w="4585">
                  <a:moveTo>
                    <a:pt x="1795" y="1"/>
                  </a:moveTo>
                  <a:lnTo>
                    <a:pt x="1795" y="2"/>
                  </a:lnTo>
                  <a:lnTo>
                    <a:pt x="1747" y="389"/>
                  </a:lnTo>
                  <a:lnTo>
                    <a:pt x="1671" y="1018"/>
                  </a:lnTo>
                  <a:cubicBezTo>
                    <a:pt x="1641" y="1263"/>
                    <a:pt x="1489" y="1478"/>
                    <a:pt x="1265" y="1587"/>
                  </a:cubicBezTo>
                  <a:cubicBezTo>
                    <a:pt x="492" y="1965"/>
                    <a:pt x="0" y="2751"/>
                    <a:pt x="0" y="3613"/>
                  </a:cubicBezTo>
                  <a:lnTo>
                    <a:pt x="0" y="4368"/>
                  </a:lnTo>
                  <a:cubicBezTo>
                    <a:pt x="0" y="4565"/>
                    <a:pt x="159" y="4723"/>
                    <a:pt x="356" y="4723"/>
                  </a:cubicBezTo>
                  <a:lnTo>
                    <a:pt x="4231" y="4723"/>
                  </a:lnTo>
                  <a:cubicBezTo>
                    <a:pt x="4427" y="4723"/>
                    <a:pt x="4585" y="4565"/>
                    <a:pt x="4585" y="4368"/>
                  </a:cubicBezTo>
                  <a:lnTo>
                    <a:pt x="4585" y="3611"/>
                  </a:lnTo>
                  <a:cubicBezTo>
                    <a:pt x="4585" y="2751"/>
                    <a:pt x="4094" y="1964"/>
                    <a:pt x="3321" y="1586"/>
                  </a:cubicBezTo>
                  <a:cubicBezTo>
                    <a:pt x="3099" y="1476"/>
                    <a:pt x="2946" y="1261"/>
                    <a:pt x="2915" y="1015"/>
                  </a:cubicBezTo>
                  <a:lnTo>
                    <a:pt x="2838" y="388"/>
                  </a:lnTo>
                  <a:lnTo>
                    <a:pt x="27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1"/>
            <p:cNvSpPr/>
            <p:nvPr/>
          </p:nvSpPr>
          <p:spPr>
            <a:xfrm>
              <a:off x="2512059" y="2442180"/>
              <a:ext cx="110138" cy="185079"/>
            </a:xfrm>
            <a:custGeom>
              <a:rect b="b" l="l" r="r" t="t"/>
              <a:pathLst>
                <a:path extrusionOk="0" h="4722" w="2810">
                  <a:moveTo>
                    <a:pt x="17" y="0"/>
                  </a:moveTo>
                  <a:lnTo>
                    <a:pt x="1" y="131"/>
                  </a:lnTo>
                  <a:lnTo>
                    <a:pt x="641" y="131"/>
                  </a:lnTo>
                  <a:lnTo>
                    <a:pt x="688" y="518"/>
                  </a:lnTo>
                  <a:lnTo>
                    <a:pt x="765" y="1146"/>
                  </a:lnTo>
                  <a:cubicBezTo>
                    <a:pt x="795" y="1392"/>
                    <a:pt x="947" y="1607"/>
                    <a:pt x="1169" y="1716"/>
                  </a:cubicBezTo>
                  <a:cubicBezTo>
                    <a:pt x="1944" y="2094"/>
                    <a:pt x="2434" y="2880"/>
                    <a:pt x="2434" y="3742"/>
                  </a:cubicBezTo>
                  <a:lnTo>
                    <a:pt x="2434" y="4497"/>
                  </a:lnTo>
                  <a:cubicBezTo>
                    <a:pt x="2434" y="4583"/>
                    <a:pt x="2405" y="4659"/>
                    <a:pt x="2354" y="4721"/>
                  </a:cubicBezTo>
                  <a:lnTo>
                    <a:pt x="2454" y="4721"/>
                  </a:lnTo>
                  <a:cubicBezTo>
                    <a:pt x="2651" y="4721"/>
                    <a:pt x="2810" y="4563"/>
                    <a:pt x="2810" y="4366"/>
                  </a:cubicBezTo>
                  <a:lnTo>
                    <a:pt x="2810" y="3609"/>
                  </a:lnTo>
                  <a:cubicBezTo>
                    <a:pt x="2810" y="2749"/>
                    <a:pt x="2318" y="1963"/>
                    <a:pt x="1545" y="1585"/>
                  </a:cubicBezTo>
                  <a:cubicBezTo>
                    <a:pt x="1322" y="1476"/>
                    <a:pt x="1169" y="1261"/>
                    <a:pt x="1139" y="1015"/>
                  </a:cubicBezTo>
                  <a:lnTo>
                    <a:pt x="1063" y="387"/>
                  </a:lnTo>
                  <a:lnTo>
                    <a:pt x="101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1"/>
            <p:cNvSpPr/>
            <p:nvPr/>
          </p:nvSpPr>
          <p:spPr>
            <a:xfrm>
              <a:off x="2508140" y="2442219"/>
              <a:ext cx="48445" cy="47387"/>
            </a:xfrm>
            <a:custGeom>
              <a:rect b="b" l="l" r="r" t="t"/>
              <a:pathLst>
                <a:path extrusionOk="0" h="1209" w="1236">
                  <a:moveTo>
                    <a:pt x="118" y="1"/>
                  </a:moveTo>
                  <a:lnTo>
                    <a:pt x="0" y="974"/>
                  </a:lnTo>
                  <a:cubicBezTo>
                    <a:pt x="206" y="1131"/>
                    <a:pt x="411" y="1209"/>
                    <a:pt x="617" y="1209"/>
                  </a:cubicBezTo>
                  <a:cubicBezTo>
                    <a:pt x="823" y="1209"/>
                    <a:pt x="1029" y="1131"/>
                    <a:pt x="1236" y="974"/>
                  </a:cubicBezTo>
                  <a:lnTo>
                    <a:pt x="1117" y="1"/>
                  </a:lnTo>
                  <a:close/>
                </a:path>
              </a:pathLst>
            </a:custGeom>
            <a:solidFill>
              <a:srgbClr val="E2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1"/>
            <p:cNvSpPr/>
            <p:nvPr/>
          </p:nvSpPr>
          <p:spPr>
            <a:xfrm>
              <a:off x="2480193" y="2354029"/>
              <a:ext cx="104259" cy="106493"/>
            </a:xfrm>
            <a:custGeom>
              <a:rect b="b" l="l" r="r" t="t"/>
              <a:pathLst>
                <a:path extrusionOk="0" h="2717" w="2660">
                  <a:moveTo>
                    <a:pt x="0" y="1"/>
                  </a:moveTo>
                  <a:lnTo>
                    <a:pt x="0" y="910"/>
                  </a:lnTo>
                  <a:lnTo>
                    <a:pt x="0" y="1388"/>
                  </a:lnTo>
                  <a:cubicBezTo>
                    <a:pt x="0" y="2123"/>
                    <a:pt x="596" y="2716"/>
                    <a:pt x="1330" y="2716"/>
                  </a:cubicBezTo>
                  <a:cubicBezTo>
                    <a:pt x="2062" y="2716"/>
                    <a:pt x="2659" y="2123"/>
                    <a:pt x="2658" y="1389"/>
                  </a:cubicBezTo>
                  <a:lnTo>
                    <a:pt x="2658" y="923"/>
                  </a:lnTo>
                  <a:lnTo>
                    <a:pt x="2658" y="1"/>
                  </a:lnTo>
                  <a:cubicBezTo>
                    <a:pt x="2381" y="17"/>
                    <a:pt x="2131" y="75"/>
                    <a:pt x="1913" y="190"/>
                  </a:cubicBezTo>
                  <a:cubicBezTo>
                    <a:pt x="1724" y="290"/>
                    <a:pt x="1514" y="339"/>
                    <a:pt x="1303" y="339"/>
                  </a:cubicBezTo>
                  <a:cubicBezTo>
                    <a:pt x="1222" y="339"/>
                    <a:pt x="1141" y="332"/>
                    <a:pt x="1061" y="318"/>
                  </a:cubicBezTo>
                  <a:cubicBezTo>
                    <a:pt x="721" y="257"/>
                    <a:pt x="364" y="143"/>
                    <a:pt x="0" y="1"/>
                  </a:cubicBezTo>
                  <a:close/>
                </a:path>
              </a:pathLst>
            </a:custGeom>
            <a:solidFill>
              <a:srgbClr val="F1D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1"/>
            <p:cNvSpPr/>
            <p:nvPr/>
          </p:nvSpPr>
          <p:spPr>
            <a:xfrm>
              <a:off x="2480193" y="2354029"/>
              <a:ext cx="104180" cy="106610"/>
            </a:xfrm>
            <a:custGeom>
              <a:rect b="b" l="l" r="r" t="t"/>
              <a:pathLst>
                <a:path extrusionOk="0" h="2720" w="2658">
                  <a:moveTo>
                    <a:pt x="0" y="1"/>
                  </a:moveTo>
                  <a:lnTo>
                    <a:pt x="0" y="320"/>
                  </a:lnTo>
                  <a:cubicBezTo>
                    <a:pt x="360" y="459"/>
                    <a:pt x="712" y="573"/>
                    <a:pt x="1048" y="634"/>
                  </a:cubicBezTo>
                  <a:cubicBezTo>
                    <a:pt x="1132" y="649"/>
                    <a:pt x="1216" y="657"/>
                    <a:pt x="1300" y="657"/>
                  </a:cubicBezTo>
                  <a:cubicBezTo>
                    <a:pt x="1515" y="657"/>
                    <a:pt x="1727" y="607"/>
                    <a:pt x="1920" y="507"/>
                  </a:cubicBezTo>
                  <a:cubicBezTo>
                    <a:pt x="1958" y="487"/>
                    <a:pt x="1996" y="468"/>
                    <a:pt x="2033" y="453"/>
                  </a:cubicBezTo>
                  <a:cubicBezTo>
                    <a:pt x="2057" y="444"/>
                    <a:pt x="2080" y="439"/>
                    <a:pt x="2103" y="439"/>
                  </a:cubicBezTo>
                  <a:cubicBezTo>
                    <a:pt x="2201" y="439"/>
                    <a:pt x="2288" y="521"/>
                    <a:pt x="2288" y="627"/>
                  </a:cubicBezTo>
                  <a:lnTo>
                    <a:pt x="2288" y="923"/>
                  </a:lnTo>
                  <a:lnTo>
                    <a:pt x="2288" y="1389"/>
                  </a:lnTo>
                  <a:cubicBezTo>
                    <a:pt x="2288" y="2060"/>
                    <a:pt x="1790" y="2615"/>
                    <a:pt x="1144" y="2706"/>
                  </a:cubicBezTo>
                  <a:cubicBezTo>
                    <a:pt x="1204" y="2715"/>
                    <a:pt x="1266" y="2719"/>
                    <a:pt x="1328" y="2719"/>
                  </a:cubicBezTo>
                  <a:cubicBezTo>
                    <a:pt x="2062" y="2719"/>
                    <a:pt x="2658" y="2124"/>
                    <a:pt x="2658" y="1389"/>
                  </a:cubicBezTo>
                  <a:lnTo>
                    <a:pt x="2658" y="923"/>
                  </a:lnTo>
                  <a:lnTo>
                    <a:pt x="2658" y="320"/>
                  </a:lnTo>
                  <a:lnTo>
                    <a:pt x="2658" y="1"/>
                  </a:lnTo>
                  <a:cubicBezTo>
                    <a:pt x="2467" y="12"/>
                    <a:pt x="2358" y="39"/>
                    <a:pt x="2289" y="53"/>
                  </a:cubicBezTo>
                  <a:cubicBezTo>
                    <a:pt x="2157" y="85"/>
                    <a:pt x="2033" y="129"/>
                    <a:pt x="1920" y="189"/>
                  </a:cubicBezTo>
                  <a:cubicBezTo>
                    <a:pt x="1727" y="288"/>
                    <a:pt x="1514" y="338"/>
                    <a:pt x="1299" y="338"/>
                  </a:cubicBezTo>
                  <a:cubicBezTo>
                    <a:pt x="1215" y="338"/>
                    <a:pt x="1131" y="331"/>
                    <a:pt x="1048" y="315"/>
                  </a:cubicBezTo>
                  <a:cubicBezTo>
                    <a:pt x="712" y="254"/>
                    <a:pt x="358" y="141"/>
                    <a:pt x="0" y="1"/>
                  </a:cubicBezTo>
                  <a:close/>
                </a:path>
              </a:pathLst>
            </a:custGeom>
            <a:solidFill>
              <a:srgbClr val="F1B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1"/>
            <p:cNvSpPr/>
            <p:nvPr/>
          </p:nvSpPr>
          <p:spPr>
            <a:xfrm>
              <a:off x="2499791" y="2385542"/>
              <a:ext cx="22459" cy="12346"/>
            </a:xfrm>
            <a:custGeom>
              <a:rect b="b" l="l" r="r" t="t"/>
              <a:pathLst>
                <a:path extrusionOk="0" h="315" w="573">
                  <a:moveTo>
                    <a:pt x="291" y="1"/>
                  </a:moveTo>
                  <a:cubicBezTo>
                    <a:pt x="229" y="1"/>
                    <a:pt x="164" y="16"/>
                    <a:pt x="100" y="47"/>
                  </a:cubicBezTo>
                  <a:cubicBezTo>
                    <a:pt x="30" y="79"/>
                    <a:pt x="1" y="163"/>
                    <a:pt x="33" y="234"/>
                  </a:cubicBezTo>
                  <a:cubicBezTo>
                    <a:pt x="56" y="285"/>
                    <a:pt x="107" y="315"/>
                    <a:pt x="161" y="315"/>
                  </a:cubicBezTo>
                  <a:cubicBezTo>
                    <a:pt x="180" y="315"/>
                    <a:pt x="200" y="309"/>
                    <a:pt x="222" y="301"/>
                  </a:cubicBezTo>
                  <a:cubicBezTo>
                    <a:pt x="251" y="288"/>
                    <a:pt x="274" y="283"/>
                    <a:pt x="293" y="283"/>
                  </a:cubicBezTo>
                  <a:cubicBezTo>
                    <a:pt x="315" y="283"/>
                    <a:pt x="331" y="289"/>
                    <a:pt x="346" y="297"/>
                  </a:cubicBezTo>
                  <a:cubicBezTo>
                    <a:pt x="368" y="308"/>
                    <a:pt x="391" y="314"/>
                    <a:pt x="413" y="314"/>
                  </a:cubicBezTo>
                  <a:cubicBezTo>
                    <a:pt x="464" y="314"/>
                    <a:pt x="511" y="287"/>
                    <a:pt x="536" y="240"/>
                  </a:cubicBezTo>
                  <a:cubicBezTo>
                    <a:pt x="573" y="172"/>
                    <a:pt x="548" y="86"/>
                    <a:pt x="480" y="50"/>
                  </a:cubicBezTo>
                  <a:cubicBezTo>
                    <a:pt x="420" y="17"/>
                    <a:pt x="356" y="1"/>
                    <a:pt x="291" y="1"/>
                  </a:cubicBezTo>
                  <a:close/>
                </a:path>
              </a:pathLst>
            </a:custGeom>
            <a:solidFill>
              <a:srgbClr val="787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1"/>
            <p:cNvSpPr/>
            <p:nvPr/>
          </p:nvSpPr>
          <p:spPr>
            <a:xfrm>
              <a:off x="2542357" y="2385542"/>
              <a:ext cx="22498" cy="12346"/>
            </a:xfrm>
            <a:custGeom>
              <a:rect b="b" l="l" r="r" t="t"/>
              <a:pathLst>
                <a:path extrusionOk="0" h="315" w="574">
                  <a:moveTo>
                    <a:pt x="291" y="1"/>
                  </a:moveTo>
                  <a:cubicBezTo>
                    <a:pt x="229" y="1"/>
                    <a:pt x="165" y="16"/>
                    <a:pt x="101" y="47"/>
                  </a:cubicBezTo>
                  <a:cubicBezTo>
                    <a:pt x="30" y="79"/>
                    <a:pt x="1" y="163"/>
                    <a:pt x="33" y="234"/>
                  </a:cubicBezTo>
                  <a:cubicBezTo>
                    <a:pt x="57" y="285"/>
                    <a:pt x="108" y="315"/>
                    <a:pt x="161" y="315"/>
                  </a:cubicBezTo>
                  <a:cubicBezTo>
                    <a:pt x="181" y="315"/>
                    <a:pt x="203" y="309"/>
                    <a:pt x="222" y="301"/>
                  </a:cubicBezTo>
                  <a:cubicBezTo>
                    <a:pt x="251" y="288"/>
                    <a:pt x="274" y="283"/>
                    <a:pt x="293" y="283"/>
                  </a:cubicBezTo>
                  <a:cubicBezTo>
                    <a:pt x="315" y="283"/>
                    <a:pt x="332" y="289"/>
                    <a:pt x="345" y="297"/>
                  </a:cubicBezTo>
                  <a:cubicBezTo>
                    <a:pt x="367" y="308"/>
                    <a:pt x="391" y="314"/>
                    <a:pt x="413" y="314"/>
                  </a:cubicBezTo>
                  <a:cubicBezTo>
                    <a:pt x="464" y="314"/>
                    <a:pt x="513" y="287"/>
                    <a:pt x="538" y="240"/>
                  </a:cubicBezTo>
                  <a:cubicBezTo>
                    <a:pt x="574" y="172"/>
                    <a:pt x="548" y="86"/>
                    <a:pt x="481" y="50"/>
                  </a:cubicBezTo>
                  <a:cubicBezTo>
                    <a:pt x="420" y="17"/>
                    <a:pt x="356" y="1"/>
                    <a:pt x="291" y="1"/>
                  </a:cubicBezTo>
                  <a:close/>
                </a:path>
              </a:pathLst>
            </a:custGeom>
            <a:solidFill>
              <a:srgbClr val="787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1"/>
            <p:cNvSpPr/>
            <p:nvPr/>
          </p:nvSpPr>
          <p:spPr>
            <a:xfrm>
              <a:off x="2507356" y="2419133"/>
              <a:ext cx="49934" cy="19323"/>
            </a:xfrm>
            <a:custGeom>
              <a:rect b="b" l="l" r="r" t="t"/>
              <a:pathLst>
                <a:path extrusionOk="0" h="493" w="1274">
                  <a:moveTo>
                    <a:pt x="157" y="1"/>
                  </a:moveTo>
                  <a:cubicBezTo>
                    <a:pt x="117" y="1"/>
                    <a:pt x="79" y="17"/>
                    <a:pt x="51" y="48"/>
                  </a:cubicBezTo>
                  <a:cubicBezTo>
                    <a:pt x="0" y="107"/>
                    <a:pt x="6" y="195"/>
                    <a:pt x="64" y="246"/>
                  </a:cubicBezTo>
                  <a:cubicBezTo>
                    <a:pt x="252" y="411"/>
                    <a:pt x="444" y="492"/>
                    <a:pt x="637" y="492"/>
                  </a:cubicBezTo>
                  <a:cubicBezTo>
                    <a:pt x="830" y="492"/>
                    <a:pt x="1023" y="411"/>
                    <a:pt x="1209" y="246"/>
                  </a:cubicBezTo>
                  <a:cubicBezTo>
                    <a:pt x="1268" y="195"/>
                    <a:pt x="1273" y="107"/>
                    <a:pt x="1222" y="48"/>
                  </a:cubicBezTo>
                  <a:cubicBezTo>
                    <a:pt x="1195" y="17"/>
                    <a:pt x="1156" y="1"/>
                    <a:pt x="1117" y="1"/>
                  </a:cubicBezTo>
                  <a:cubicBezTo>
                    <a:pt x="1084" y="1"/>
                    <a:pt x="1051" y="12"/>
                    <a:pt x="1025" y="35"/>
                  </a:cubicBezTo>
                  <a:cubicBezTo>
                    <a:pt x="891" y="152"/>
                    <a:pt x="764" y="211"/>
                    <a:pt x="637" y="211"/>
                  </a:cubicBezTo>
                  <a:cubicBezTo>
                    <a:pt x="510" y="211"/>
                    <a:pt x="383" y="152"/>
                    <a:pt x="249" y="35"/>
                  </a:cubicBezTo>
                  <a:cubicBezTo>
                    <a:pt x="222" y="12"/>
                    <a:pt x="189" y="1"/>
                    <a:pt x="157" y="1"/>
                  </a:cubicBezTo>
                  <a:close/>
                </a:path>
              </a:pathLst>
            </a:custGeom>
            <a:solidFill>
              <a:srgbClr val="E280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1"/>
            <p:cNvSpPr/>
            <p:nvPr/>
          </p:nvSpPr>
          <p:spPr>
            <a:xfrm>
              <a:off x="2505749" y="2551849"/>
              <a:ext cx="15560" cy="11014"/>
            </a:xfrm>
            <a:custGeom>
              <a:rect b="b" l="l" r="r" t="t"/>
              <a:pathLst>
                <a:path extrusionOk="0" h="281" w="397">
                  <a:moveTo>
                    <a:pt x="141" y="1"/>
                  </a:moveTo>
                  <a:cubicBezTo>
                    <a:pt x="64" y="1"/>
                    <a:pt x="0" y="62"/>
                    <a:pt x="0" y="140"/>
                  </a:cubicBezTo>
                  <a:cubicBezTo>
                    <a:pt x="0" y="216"/>
                    <a:pt x="63" y="280"/>
                    <a:pt x="141" y="280"/>
                  </a:cubicBezTo>
                  <a:lnTo>
                    <a:pt x="255" y="280"/>
                  </a:lnTo>
                  <a:cubicBezTo>
                    <a:pt x="332" y="280"/>
                    <a:pt x="396" y="219"/>
                    <a:pt x="396" y="140"/>
                  </a:cubicBezTo>
                  <a:cubicBezTo>
                    <a:pt x="396" y="63"/>
                    <a:pt x="334" y="1"/>
                    <a:pt x="2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1"/>
            <p:cNvSpPr/>
            <p:nvPr/>
          </p:nvSpPr>
          <p:spPr>
            <a:xfrm>
              <a:off x="2505749" y="2575837"/>
              <a:ext cx="15560" cy="10975"/>
            </a:xfrm>
            <a:custGeom>
              <a:rect b="b" l="l" r="r" t="t"/>
              <a:pathLst>
                <a:path extrusionOk="0" h="280" w="397">
                  <a:moveTo>
                    <a:pt x="141" y="0"/>
                  </a:moveTo>
                  <a:cubicBezTo>
                    <a:pt x="64" y="0"/>
                    <a:pt x="0" y="61"/>
                    <a:pt x="0" y="140"/>
                  </a:cubicBezTo>
                  <a:cubicBezTo>
                    <a:pt x="0" y="215"/>
                    <a:pt x="63" y="279"/>
                    <a:pt x="141" y="279"/>
                  </a:cubicBezTo>
                  <a:lnTo>
                    <a:pt x="255" y="279"/>
                  </a:lnTo>
                  <a:cubicBezTo>
                    <a:pt x="332" y="279"/>
                    <a:pt x="396" y="215"/>
                    <a:pt x="396" y="140"/>
                  </a:cubicBezTo>
                  <a:cubicBezTo>
                    <a:pt x="396" y="63"/>
                    <a:pt x="334" y="0"/>
                    <a:pt x="25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1"/>
            <p:cNvSpPr/>
            <p:nvPr/>
          </p:nvSpPr>
          <p:spPr>
            <a:xfrm>
              <a:off x="2505749" y="2599785"/>
              <a:ext cx="15560" cy="10975"/>
            </a:xfrm>
            <a:custGeom>
              <a:rect b="b" l="l" r="r" t="t"/>
              <a:pathLst>
                <a:path extrusionOk="0" h="280" w="397">
                  <a:moveTo>
                    <a:pt x="141" y="0"/>
                  </a:moveTo>
                  <a:cubicBezTo>
                    <a:pt x="64" y="0"/>
                    <a:pt x="0" y="61"/>
                    <a:pt x="0" y="140"/>
                  </a:cubicBezTo>
                  <a:cubicBezTo>
                    <a:pt x="0" y="216"/>
                    <a:pt x="63" y="280"/>
                    <a:pt x="141" y="280"/>
                  </a:cubicBezTo>
                  <a:lnTo>
                    <a:pt x="255" y="280"/>
                  </a:lnTo>
                  <a:cubicBezTo>
                    <a:pt x="332" y="280"/>
                    <a:pt x="396" y="216"/>
                    <a:pt x="396" y="140"/>
                  </a:cubicBezTo>
                  <a:cubicBezTo>
                    <a:pt x="396" y="63"/>
                    <a:pt x="334" y="0"/>
                    <a:pt x="25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1"/>
            <p:cNvSpPr/>
            <p:nvPr/>
          </p:nvSpPr>
          <p:spPr>
            <a:xfrm>
              <a:off x="2566658" y="2549928"/>
              <a:ext cx="27358" cy="10975"/>
            </a:xfrm>
            <a:custGeom>
              <a:rect b="b" l="l" r="r" t="t"/>
              <a:pathLst>
                <a:path extrusionOk="0" h="280" w="698">
                  <a:moveTo>
                    <a:pt x="140" y="0"/>
                  </a:moveTo>
                  <a:cubicBezTo>
                    <a:pt x="65" y="0"/>
                    <a:pt x="1" y="61"/>
                    <a:pt x="1" y="140"/>
                  </a:cubicBezTo>
                  <a:cubicBezTo>
                    <a:pt x="1" y="217"/>
                    <a:pt x="63" y="280"/>
                    <a:pt x="140" y="280"/>
                  </a:cubicBezTo>
                  <a:lnTo>
                    <a:pt x="555" y="280"/>
                  </a:lnTo>
                  <a:cubicBezTo>
                    <a:pt x="634" y="280"/>
                    <a:pt x="698" y="217"/>
                    <a:pt x="696" y="140"/>
                  </a:cubicBezTo>
                  <a:cubicBezTo>
                    <a:pt x="696" y="64"/>
                    <a:pt x="634" y="0"/>
                    <a:pt x="5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1"/>
            <p:cNvSpPr/>
            <p:nvPr/>
          </p:nvSpPr>
          <p:spPr>
            <a:xfrm>
              <a:off x="2489718" y="2477769"/>
              <a:ext cx="73255" cy="43663"/>
            </a:xfrm>
            <a:custGeom>
              <a:rect b="b" l="l" r="r" t="t"/>
              <a:pathLst>
                <a:path extrusionOk="0" h="1114" w="1869">
                  <a:moveTo>
                    <a:pt x="1696" y="0"/>
                  </a:moveTo>
                  <a:lnTo>
                    <a:pt x="1699" y="15"/>
                  </a:lnTo>
                  <a:cubicBezTo>
                    <a:pt x="1702" y="47"/>
                    <a:pt x="1687" y="79"/>
                    <a:pt x="1662" y="98"/>
                  </a:cubicBezTo>
                  <a:cubicBezTo>
                    <a:pt x="1470" y="235"/>
                    <a:pt x="1278" y="303"/>
                    <a:pt x="1086" y="303"/>
                  </a:cubicBezTo>
                  <a:cubicBezTo>
                    <a:pt x="894" y="303"/>
                    <a:pt x="702" y="235"/>
                    <a:pt x="510" y="98"/>
                  </a:cubicBezTo>
                  <a:cubicBezTo>
                    <a:pt x="482" y="80"/>
                    <a:pt x="470" y="47"/>
                    <a:pt x="473" y="15"/>
                  </a:cubicBezTo>
                  <a:lnTo>
                    <a:pt x="473" y="13"/>
                  </a:lnTo>
                  <a:cubicBezTo>
                    <a:pt x="357" y="96"/>
                    <a:pt x="264" y="191"/>
                    <a:pt x="190" y="291"/>
                  </a:cubicBezTo>
                  <a:cubicBezTo>
                    <a:pt x="1" y="549"/>
                    <a:pt x="200" y="889"/>
                    <a:pt x="490" y="889"/>
                  </a:cubicBezTo>
                  <a:cubicBezTo>
                    <a:pt x="527" y="889"/>
                    <a:pt x="564" y="884"/>
                    <a:pt x="603" y="872"/>
                  </a:cubicBezTo>
                  <a:cubicBezTo>
                    <a:pt x="639" y="861"/>
                    <a:pt x="675" y="856"/>
                    <a:pt x="711" y="856"/>
                  </a:cubicBezTo>
                  <a:cubicBezTo>
                    <a:pt x="816" y="856"/>
                    <a:pt x="918" y="899"/>
                    <a:pt x="990" y="978"/>
                  </a:cubicBezTo>
                  <a:lnTo>
                    <a:pt x="1002" y="990"/>
                  </a:lnTo>
                  <a:cubicBezTo>
                    <a:pt x="1076" y="1073"/>
                    <a:pt x="1178" y="1114"/>
                    <a:pt x="1280" y="1114"/>
                  </a:cubicBezTo>
                  <a:cubicBezTo>
                    <a:pt x="1393" y="1114"/>
                    <a:pt x="1505" y="1063"/>
                    <a:pt x="1579" y="964"/>
                  </a:cubicBezTo>
                  <a:cubicBezTo>
                    <a:pt x="1796" y="676"/>
                    <a:pt x="1869" y="364"/>
                    <a:pt x="1766" y="31"/>
                  </a:cubicBezTo>
                  <a:cubicBezTo>
                    <a:pt x="1760" y="12"/>
                    <a:pt x="1741"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1"/>
            <p:cNvSpPr/>
            <p:nvPr/>
          </p:nvSpPr>
          <p:spPr>
            <a:xfrm>
              <a:off x="2490893" y="2501287"/>
              <a:ext cx="42370" cy="37549"/>
            </a:xfrm>
            <a:custGeom>
              <a:rect b="b" l="l" r="r" t="t"/>
              <a:pathLst>
                <a:path extrusionOk="0" h="958" w="1081">
                  <a:moveTo>
                    <a:pt x="576" y="1"/>
                  </a:moveTo>
                  <a:cubicBezTo>
                    <a:pt x="568" y="1"/>
                    <a:pt x="559" y="1"/>
                    <a:pt x="551" y="3"/>
                  </a:cubicBezTo>
                  <a:cubicBezTo>
                    <a:pt x="477" y="17"/>
                    <a:pt x="426" y="86"/>
                    <a:pt x="436" y="163"/>
                  </a:cubicBezTo>
                  <a:cubicBezTo>
                    <a:pt x="437" y="177"/>
                    <a:pt x="487" y="530"/>
                    <a:pt x="116" y="650"/>
                  </a:cubicBezTo>
                  <a:cubicBezTo>
                    <a:pt x="42" y="674"/>
                    <a:pt x="1" y="752"/>
                    <a:pt x="26" y="827"/>
                  </a:cubicBezTo>
                  <a:cubicBezTo>
                    <a:pt x="44" y="886"/>
                    <a:pt x="98" y="924"/>
                    <a:pt x="157" y="924"/>
                  </a:cubicBezTo>
                  <a:cubicBezTo>
                    <a:pt x="172" y="924"/>
                    <a:pt x="187" y="922"/>
                    <a:pt x="202" y="917"/>
                  </a:cubicBezTo>
                  <a:cubicBezTo>
                    <a:pt x="384" y="857"/>
                    <a:pt x="506" y="757"/>
                    <a:pt x="586" y="645"/>
                  </a:cubicBezTo>
                  <a:cubicBezTo>
                    <a:pt x="681" y="847"/>
                    <a:pt x="793" y="950"/>
                    <a:pt x="928" y="958"/>
                  </a:cubicBezTo>
                  <a:lnTo>
                    <a:pt x="935" y="958"/>
                  </a:lnTo>
                  <a:cubicBezTo>
                    <a:pt x="1008" y="958"/>
                    <a:pt x="1071" y="899"/>
                    <a:pt x="1076" y="822"/>
                  </a:cubicBezTo>
                  <a:cubicBezTo>
                    <a:pt x="1081" y="747"/>
                    <a:pt x="1023" y="681"/>
                    <a:pt x="945" y="675"/>
                  </a:cubicBezTo>
                  <a:cubicBezTo>
                    <a:pt x="938" y="671"/>
                    <a:pt x="873" y="633"/>
                    <a:pt x="793" y="405"/>
                  </a:cubicBezTo>
                  <a:cubicBezTo>
                    <a:pt x="742" y="258"/>
                    <a:pt x="713" y="115"/>
                    <a:pt x="713" y="113"/>
                  </a:cubicBezTo>
                  <a:cubicBezTo>
                    <a:pt x="700" y="47"/>
                    <a:pt x="643" y="1"/>
                    <a:pt x="5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7" name="Shape 3987"/>
        <p:cNvGrpSpPr/>
        <p:nvPr/>
      </p:nvGrpSpPr>
      <p:grpSpPr>
        <a:xfrm>
          <a:off x="0" y="0"/>
          <a:ext cx="0" cy="0"/>
          <a:chOff x="0" y="0"/>
          <a:chExt cx="0" cy="0"/>
        </a:xfrm>
      </p:grpSpPr>
      <p:sp>
        <p:nvSpPr>
          <p:cNvPr id="3988" name="Google Shape;3988;p42"/>
          <p:cNvSpPr txBox="1"/>
          <p:nvPr>
            <p:ph idx="15" type="title"/>
          </p:nvPr>
        </p:nvSpPr>
        <p:spPr>
          <a:xfrm>
            <a:off x="720000" y="828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analysis</a:t>
            </a:r>
            <a:endParaRPr>
              <a:solidFill>
                <a:schemeClr val="accent2"/>
              </a:solidFill>
            </a:endParaRPr>
          </a:p>
        </p:txBody>
      </p:sp>
      <p:sp>
        <p:nvSpPr>
          <p:cNvPr id="3989" name="Google Shape;3989;p42"/>
          <p:cNvSpPr txBox="1"/>
          <p:nvPr>
            <p:ph type="title"/>
          </p:nvPr>
        </p:nvSpPr>
        <p:spPr>
          <a:xfrm>
            <a:off x="186600" y="1457075"/>
            <a:ext cx="23055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90" name="Google Shape;3990;p42"/>
          <p:cNvSpPr txBox="1"/>
          <p:nvPr>
            <p:ph idx="1" type="subTitle"/>
          </p:nvPr>
        </p:nvSpPr>
        <p:spPr>
          <a:xfrm>
            <a:off x="186600" y="2045375"/>
            <a:ext cx="2305500" cy="76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Where do the guest come from </a:t>
            </a:r>
            <a:r>
              <a:rPr lang="en"/>
              <a:t>?</a:t>
            </a:r>
            <a:endParaRPr/>
          </a:p>
        </p:txBody>
      </p:sp>
      <p:sp>
        <p:nvSpPr>
          <p:cNvPr id="3991" name="Google Shape;3991;p42"/>
          <p:cNvSpPr txBox="1"/>
          <p:nvPr>
            <p:ph idx="2" type="title"/>
          </p:nvPr>
        </p:nvSpPr>
        <p:spPr>
          <a:xfrm>
            <a:off x="3343075" y="1457075"/>
            <a:ext cx="23055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992" name="Google Shape;3992;p42"/>
          <p:cNvSpPr txBox="1"/>
          <p:nvPr>
            <p:ph idx="3" type="subTitle"/>
          </p:nvPr>
        </p:nvSpPr>
        <p:spPr>
          <a:xfrm>
            <a:off x="377273" y="3944525"/>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Which are the most busy month </a:t>
            </a:r>
            <a:r>
              <a:rPr lang="en"/>
              <a:t>?</a:t>
            </a:r>
            <a:endParaRPr/>
          </a:p>
        </p:txBody>
      </p:sp>
      <p:sp>
        <p:nvSpPr>
          <p:cNvPr id="3993" name="Google Shape;3993;p42"/>
          <p:cNvSpPr txBox="1"/>
          <p:nvPr>
            <p:ph idx="4" type="title"/>
          </p:nvPr>
        </p:nvSpPr>
        <p:spPr>
          <a:xfrm>
            <a:off x="262800" y="3400150"/>
            <a:ext cx="2305500" cy="3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994" name="Google Shape;3994;p42"/>
          <p:cNvSpPr txBox="1"/>
          <p:nvPr>
            <p:ph idx="5" type="subTitle"/>
          </p:nvPr>
        </p:nvSpPr>
        <p:spPr>
          <a:xfrm>
            <a:off x="6165475" y="3930300"/>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many bookings are</a:t>
            </a:r>
            <a:r>
              <a:rPr lang="en"/>
              <a:t> </a:t>
            </a:r>
            <a:r>
              <a:rPr b="1" lang="en">
                <a:solidFill>
                  <a:schemeClr val="accent3"/>
                </a:solidFill>
              </a:rPr>
              <a:t>cancel?</a:t>
            </a:r>
            <a:endParaRPr/>
          </a:p>
        </p:txBody>
      </p:sp>
      <p:sp>
        <p:nvSpPr>
          <p:cNvPr id="3995" name="Google Shape;3995;p42"/>
          <p:cNvSpPr txBox="1"/>
          <p:nvPr>
            <p:ph idx="6" type="title"/>
          </p:nvPr>
        </p:nvSpPr>
        <p:spPr>
          <a:xfrm>
            <a:off x="3419275" y="3323950"/>
            <a:ext cx="23055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996" name="Google Shape;3996;p42"/>
          <p:cNvSpPr txBox="1"/>
          <p:nvPr>
            <p:ph idx="8" type="title"/>
          </p:nvPr>
        </p:nvSpPr>
        <p:spPr>
          <a:xfrm>
            <a:off x="6118550" y="1533275"/>
            <a:ext cx="2305500" cy="3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997" name="Google Shape;3997;p42"/>
          <p:cNvSpPr txBox="1"/>
          <p:nvPr>
            <p:ph idx="9" type="subTitle"/>
          </p:nvPr>
        </p:nvSpPr>
        <p:spPr>
          <a:xfrm>
            <a:off x="6165475" y="2039100"/>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How much the price</a:t>
            </a:r>
            <a:r>
              <a:rPr b="1" lang="en"/>
              <a:t> </a:t>
            </a:r>
            <a:r>
              <a:rPr lang="en"/>
              <a:t>vary over the year?</a:t>
            </a:r>
            <a:endParaRPr/>
          </a:p>
        </p:txBody>
      </p:sp>
      <p:grpSp>
        <p:nvGrpSpPr>
          <p:cNvPr id="3998" name="Google Shape;3998;p42"/>
          <p:cNvGrpSpPr/>
          <p:nvPr/>
        </p:nvGrpSpPr>
        <p:grpSpPr>
          <a:xfrm>
            <a:off x="8083650" y="63238"/>
            <a:ext cx="1040250" cy="1130825"/>
            <a:chOff x="5797650" y="291838"/>
            <a:chExt cx="1040250" cy="1130825"/>
          </a:xfrm>
        </p:grpSpPr>
        <p:sp>
          <p:nvSpPr>
            <p:cNvPr id="3999" name="Google Shape;3999;p42"/>
            <p:cNvSpPr/>
            <p:nvPr/>
          </p:nvSpPr>
          <p:spPr>
            <a:xfrm>
              <a:off x="5797650" y="291838"/>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2"/>
            <p:cNvSpPr/>
            <p:nvPr/>
          </p:nvSpPr>
          <p:spPr>
            <a:xfrm>
              <a:off x="5834600" y="322763"/>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2"/>
            <p:cNvSpPr/>
            <p:nvPr/>
          </p:nvSpPr>
          <p:spPr>
            <a:xfrm>
              <a:off x="5844925" y="381438"/>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2"/>
            <p:cNvSpPr/>
            <p:nvPr/>
          </p:nvSpPr>
          <p:spPr>
            <a:xfrm>
              <a:off x="5860650" y="1322788"/>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2"/>
            <p:cNvSpPr/>
            <p:nvPr/>
          </p:nvSpPr>
          <p:spPr>
            <a:xfrm>
              <a:off x="5834600" y="322763"/>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2"/>
            <p:cNvSpPr/>
            <p:nvPr/>
          </p:nvSpPr>
          <p:spPr>
            <a:xfrm>
              <a:off x="5965275" y="519638"/>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2"/>
            <p:cNvSpPr/>
            <p:nvPr/>
          </p:nvSpPr>
          <p:spPr>
            <a:xfrm>
              <a:off x="5987050" y="852538"/>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2"/>
            <p:cNvSpPr/>
            <p:nvPr/>
          </p:nvSpPr>
          <p:spPr>
            <a:xfrm>
              <a:off x="6100200" y="587713"/>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2"/>
            <p:cNvSpPr/>
            <p:nvPr/>
          </p:nvSpPr>
          <p:spPr>
            <a:xfrm>
              <a:off x="6064250" y="627788"/>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2"/>
            <p:cNvSpPr/>
            <p:nvPr/>
          </p:nvSpPr>
          <p:spPr>
            <a:xfrm>
              <a:off x="6035300" y="1048788"/>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2"/>
            <p:cNvSpPr/>
            <p:nvPr/>
          </p:nvSpPr>
          <p:spPr>
            <a:xfrm>
              <a:off x="6444825" y="927963"/>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2"/>
            <p:cNvSpPr/>
            <p:nvPr/>
          </p:nvSpPr>
          <p:spPr>
            <a:xfrm>
              <a:off x="6222200" y="1323113"/>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2"/>
            <p:cNvSpPr/>
            <p:nvPr/>
          </p:nvSpPr>
          <p:spPr>
            <a:xfrm>
              <a:off x="6533850" y="1333613"/>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2" name="Google Shape;4012;p42"/>
          <p:cNvGrpSpPr/>
          <p:nvPr/>
        </p:nvGrpSpPr>
        <p:grpSpPr>
          <a:xfrm>
            <a:off x="7704650" y="0"/>
            <a:ext cx="355450" cy="719100"/>
            <a:chOff x="5266250" y="0"/>
            <a:chExt cx="355450" cy="719100"/>
          </a:xfrm>
        </p:grpSpPr>
        <p:sp>
          <p:nvSpPr>
            <p:cNvPr id="4013" name="Google Shape;4013;p42"/>
            <p:cNvSpPr/>
            <p:nvPr/>
          </p:nvSpPr>
          <p:spPr>
            <a:xfrm>
              <a:off x="5291675" y="238775"/>
              <a:ext cx="162225" cy="455525"/>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2"/>
            <p:cNvSpPr/>
            <p:nvPr/>
          </p:nvSpPr>
          <p:spPr>
            <a:xfrm>
              <a:off x="5291675" y="659550"/>
              <a:ext cx="162225" cy="59550"/>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2"/>
            <p:cNvSpPr/>
            <p:nvPr/>
          </p:nvSpPr>
          <p:spPr>
            <a:xfrm>
              <a:off x="5308025" y="683375"/>
              <a:ext cx="133800" cy="17350"/>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2"/>
            <p:cNvSpPr/>
            <p:nvPr/>
          </p:nvSpPr>
          <p:spPr>
            <a:xfrm>
              <a:off x="5291625" y="266550"/>
              <a:ext cx="88875" cy="423650"/>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2"/>
            <p:cNvSpPr/>
            <p:nvPr/>
          </p:nvSpPr>
          <p:spPr>
            <a:xfrm>
              <a:off x="5372550" y="0"/>
              <a:ext cx="15850" cy="266575"/>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2"/>
            <p:cNvSpPr/>
            <p:nvPr/>
          </p:nvSpPr>
          <p:spPr>
            <a:xfrm>
              <a:off x="5336350" y="236050"/>
              <a:ext cx="85550" cy="37250"/>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2"/>
            <p:cNvSpPr/>
            <p:nvPr/>
          </p:nvSpPr>
          <p:spPr>
            <a:xfrm>
              <a:off x="5425975" y="305875"/>
              <a:ext cx="15850" cy="357325"/>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2"/>
            <p:cNvSpPr/>
            <p:nvPr/>
          </p:nvSpPr>
          <p:spPr>
            <a:xfrm>
              <a:off x="5266250" y="316863"/>
              <a:ext cx="355450" cy="335350"/>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2"/>
            <p:cNvSpPr/>
            <p:nvPr/>
          </p:nvSpPr>
          <p:spPr>
            <a:xfrm>
              <a:off x="5357625" y="358463"/>
              <a:ext cx="188325" cy="177725"/>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2" name="Google Shape;4022;p42"/>
          <p:cNvSpPr txBox="1"/>
          <p:nvPr>
            <p:ph idx="3" type="subTitle"/>
          </p:nvPr>
        </p:nvSpPr>
        <p:spPr>
          <a:xfrm>
            <a:off x="3343073" y="2025875"/>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How much the guests pay for a room per night</a:t>
            </a:r>
            <a:r>
              <a:rPr b="1" lang="en">
                <a:solidFill>
                  <a:schemeClr val="accent3"/>
                </a:solidFill>
              </a:rPr>
              <a:t> </a:t>
            </a:r>
            <a:r>
              <a:rPr lang="en"/>
              <a:t>?</a:t>
            </a:r>
            <a:endParaRPr/>
          </a:p>
        </p:txBody>
      </p:sp>
      <p:sp>
        <p:nvSpPr>
          <p:cNvPr id="4023" name="Google Shape;4023;p42"/>
          <p:cNvSpPr txBox="1"/>
          <p:nvPr>
            <p:ph idx="1" type="subTitle"/>
          </p:nvPr>
        </p:nvSpPr>
        <p:spPr>
          <a:xfrm>
            <a:off x="3500475" y="3930288"/>
            <a:ext cx="2305500" cy="76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How long do people stay at hotel</a:t>
            </a:r>
            <a:r>
              <a:rPr b="1" lang="en">
                <a:solidFill>
                  <a:schemeClr val="accent3"/>
                </a:solidFill>
              </a:rPr>
              <a:t> </a:t>
            </a:r>
            <a:r>
              <a:rPr lang="en"/>
              <a:t>?</a:t>
            </a:r>
            <a:endParaRPr/>
          </a:p>
        </p:txBody>
      </p:sp>
      <p:sp>
        <p:nvSpPr>
          <p:cNvPr id="4024" name="Google Shape;4024;p42"/>
          <p:cNvSpPr txBox="1"/>
          <p:nvPr>
            <p:ph idx="6" type="title"/>
          </p:nvPr>
        </p:nvSpPr>
        <p:spPr>
          <a:xfrm>
            <a:off x="6166275" y="3378400"/>
            <a:ext cx="23055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8" name="Shape 4028"/>
        <p:cNvGrpSpPr/>
        <p:nvPr/>
      </p:nvGrpSpPr>
      <p:grpSpPr>
        <a:xfrm>
          <a:off x="0" y="0"/>
          <a:ext cx="0" cy="0"/>
          <a:chOff x="0" y="0"/>
          <a:chExt cx="0" cy="0"/>
        </a:xfrm>
      </p:grpSpPr>
      <p:sp>
        <p:nvSpPr>
          <p:cNvPr id="4029" name="Google Shape;4029;p43"/>
          <p:cNvSpPr txBox="1"/>
          <p:nvPr>
            <p:ph type="title"/>
          </p:nvPr>
        </p:nvSpPr>
        <p:spPr>
          <a:xfrm>
            <a:off x="0" y="37975"/>
            <a:ext cx="8182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the guest come from </a:t>
            </a:r>
            <a:r>
              <a:rPr lang="en">
                <a:solidFill>
                  <a:schemeClr val="accent2"/>
                </a:solidFill>
              </a:rPr>
              <a:t>?</a:t>
            </a:r>
            <a:endParaRPr>
              <a:solidFill>
                <a:schemeClr val="accent2"/>
              </a:solidFill>
            </a:endParaRPr>
          </a:p>
        </p:txBody>
      </p:sp>
      <p:sp>
        <p:nvSpPr>
          <p:cNvPr id="4030" name="Google Shape;4030;p43"/>
          <p:cNvSpPr txBox="1"/>
          <p:nvPr/>
        </p:nvSpPr>
        <p:spPr>
          <a:xfrm>
            <a:off x="5925125" y="1563400"/>
            <a:ext cx="29484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People from all over the world are staying in these two hotels. Most guests are from Portugal and other countries in Europe.</a:t>
            </a:r>
            <a:endParaRPr sz="1200">
              <a:solidFill>
                <a:schemeClr val="dk1"/>
              </a:solidFill>
              <a:latin typeface="Didact Gothic"/>
              <a:ea typeface="Didact Gothic"/>
              <a:cs typeface="Didact Gothic"/>
              <a:sym typeface="Didact Gothic"/>
            </a:endParaRPr>
          </a:p>
        </p:txBody>
      </p:sp>
      <p:pic>
        <p:nvPicPr>
          <p:cNvPr id="4031" name="Google Shape;4031;p43"/>
          <p:cNvPicPr preferRelativeResize="0"/>
          <p:nvPr/>
        </p:nvPicPr>
        <p:blipFill>
          <a:blip r:embed="rId3">
            <a:alphaModFix/>
          </a:blip>
          <a:stretch>
            <a:fillRect/>
          </a:stretch>
        </p:blipFill>
        <p:spPr>
          <a:xfrm>
            <a:off x="206200" y="333750"/>
            <a:ext cx="5500074" cy="2937275"/>
          </a:xfrm>
          <a:prstGeom prst="rect">
            <a:avLst/>
          </a:prstGeom>
          <a:noFill/>
          <a:ln>
            <a:noFill/>
          </a:ln>
        </p:spPr>
      </p:pic>
      <p:pic>
        <p:nvPicPr>
          <p:cNvPr id="4032" name="Google Shape;4032;p43"/>
          <p:cNvPicPr preferRelativeResize="0"/>
          <p:nvPr/>
        </p:nvPicPr>
        <p:blipFill>
          <a:blip r:embed="rId4">
            <a:alphaModFix/>
          </a:blip>
          <a:stretch>
            <a:fillRect/>
          </a:stretch>
        </p:blipFill>
        <p:spPr>
          <a:xfrm>
            <a:off x="68875" y="2856625"/>
            <a:ext cx="8927650" cy="226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6" name="Shape 4036"/>
        <p:cNvGrpSpPr/>
        <p:nvPr/>
      </p:nvGrpSpPr>
      <p:grpSpPr>
        <a:xfrm>
          <a:off x="0" y="0"/>
          <a:ext cx="0" cy="0"/>
          <a:chOff x="0" y="0"/>
          <a:chExt cx="0" cy="0"/>
        </a:xfrm>
      </p:grpSpPr>
      <p:sp>
        <p:nvSpPr>
          <p:cNvPr id="4037" name="Google Shape;4037;p44"/>
          <p:cNvSpPr txBox="1"/>
          <p:nvPr>
            <p:ph type="title"/>
          </p:nvPr>
        </p:nvSpPr>
        <p:spPr>
          <a:xfrm>
            <a:off x="152400" y="91775"/>
            <a:ext cx="7704000" cy="11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much do guests pay for a room per night</a:t>
            </a:r>
            <a:r>
              <a:rPr lang="en">
                <a:solidFill>
                  <a:schemeClr val="accent2"/>
                </a:solidFill>
              </a:rPr>
              <a:t>?</a:t>
            </a:r>
            <a:endParaRPr/>
          </a:p>
        </p:txBody>
      </p:sp>
      <p:sp>
        <p:nvSpPr>
          <p:cNvPr id="4038" name="Google Shape;4038;p44"/>
          <p:cNvSpPr txBox="1"/>
          <p:nvPr/>
        </p:nvSpPr>
        <p:spPr>
          <a:xfrm>
            <a:off x="304800" y="4394000"/>
            <a:ext cx="609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latin typeface="Roboto"/>
                <a:ea typeface="Roboto"/>
                <a:cs typeface="Roboto"/>
                <a:sym typeface="Roboto"/>
              </a:rPr>
              <a:t>The figure shows that the average price per room depends on its type</a:t>
            </a:r>
            <a:endParaRPr/>
          </a:p>
        </p:txBody>
      </p:sp>
      <p:pic>
        <p:nvPicPr>
          <p:cNvPr id="4039" name="Google Shape;4039;p44"/>
          <p:cNvPicPr preferRelativeResize="0"/>
          <p:nvPr/>
        </p:nvPicPr>
        <p:blipFill>
          <a:blip r:embed="rId3">
            <a:alphaModFix/>
          </a:blip>
          <a:stretch>
            <a:fillRect/>
          </a:stretch>
        </p:blipFill>
        <p:spPr>
          <a:xfrm>
            <a:off x="327925" y="1304400"/>
            <a:ext cx="7178404" cy="286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3" name="Shape 4043"/>
        <p:cNvGrpSpPr/>
        <p:nvPr/>
      </p:nvGrpSpPr>
      <p:grpSpPr>
        <a:xfrm>
          <a:off x="0" y="0"/>
          <a:ext cx="0" cy="0"/>
          <a:chOff x="0" y="0"/>
          <a:chExt cx="0" cy="0"/>
        </a:xfrm>
      </p:grpSpPr>
      <p:sp>
        <p:nvSpPr>
          <p:cNvPr id="4044" name="Google Shape;4044;p45"/>
          <p:cNvSpPr txBox="1"/>
          <p:nvPr>
            <p:ph type="title"/>
          </p:nvPr>
        </p:nvSpPr>
        <p:spPr>
          <a:xfrm>
            <a:off x="117475" y="135850"/>
            <a:ext cx="7704000" cy="10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much the price vary over the year</a:t>
            </a:r>
            <a:r>
              <a:rPr lang="en">
                <a:solidFill>
                  <a:schemeClr val="accent2"/>
                </a:solidFill>
              </a:rPr>
              <a:t>?</a:t>
            </a:r>
            <a:endParaRPr/>
          </a:p>
          <a:p>
            <a:pPr indent="0" lvl="0" marL="0" rtl="0" algn="l">
              <a:spcBef>
                <a:spcPts val="0"/>
              </a:spcBef>
              <a:spcAft>
                <a:spcPts val="0"/>
              </a:spcAft>
              <a:buNone/>
            </a:pPr>
            <a:r>
              <a:t/>
            </a:r>
            <a:endParaRPr/>
          </a:p>
        </p:txBody>
      </p:sp>
      <p:pic>
        <p:nvPicPr>
          <p:cNvPr id="4045" name="Google Shape;4045;p45"/>
          <p:cNvPicPr preferRelativeResize="0"/>
          <p:nvPr/>
        </p:nvPicPr>
        <p:blipFill>
          <a:blip r:embed="rId3">
            <a:alphaModFix/>
          </a:blip>
          <a:stretch>
            <a:fillRect/>
          </a:stretch>
        </p:blipFill>
        <p:spPr>
          <a:xfrm>
            <a:off x="156950" y="1137250"/>
            <a:ext cx="7502274" cy="2992925"/>
          </a:xfrm>
          <a:prstGeom prst="rect">
            <a:avLst/>
          </a:prstGeom>
          <a:noFill/>
          <a:ln>
            <a:noFill/>
          </a:ln>
        </p:spPr>
      </p:pic>
      <p:sp>
        <p:nvSpPr>
          <p:cNvPr id="4046" name="Google Shape;4046;p45"/>
          <p:cNvSpPr txBox="1"/>
          <p:nvPr/>
        </p:nvSpPr>
        <p:spPr>
          <a:xfrm>
            <a:off x="156950" y="4173600"/>
            <a:ext cx="6980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rPr>
              <a:t>spring (mar-june),summer(jun-sept), autumn(sept-oct), winter (des-mar)</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200">
                <a:solidFill>
                  <a:srgbClr val="212121"/>
                </a:solidFill>
                <a:latin typeface="Roboto"/>
                <a:ea typeface="Roboto"/>
                <a:cs typeface="Roboto"/>
                <a:sym typeface="Roboto"/>
              </a:rPr>
              <a:t>- </a:t>
            </a:r>
            <a:r>
              <a:rPr lang="en" sz="1200">
                <a:solidFill>
                  <a:srgbClr val="212121"/>
                </a:solidFill>
                <a:latin typeface="Roboto"/>
                <a:ea typeface="Roboto"/>
                <a:cs typeface="Roboto"/>
                <a:sym typeface="Roboto"/>
              </a:rPr>
              <a:t>The prices in the Resort Hotel are much higher during the summer</a:t>
            </a:r>
            <a:endParaRPr sz="1200">
              <a:solidFill>
                <a:srgbClr val="212121"/>
              </a:solidFill>
              <a:latin typeface="Roboto"/>
              <a:ea typeface="Roboto"/>
              <a:cs typeface="Roboto"/>
              <a:sym typeface="Roboto"/>
            </a:endParaRPr>
          </a:p>
          <a:p>
            <a:pPr indent="0" lvl="0" marL="0" rtl="0" algn="l">
              <a:spcBef>
                <a:spcPts val="0"/>
              </a:spcBef>
              <a:spcAft>
                <a:spcPts val="0"/>
              </a:spcAft>
              <a:buNone/>
            </a:pPr>
            <a:r>
              <a:rPr lang="en" sz="1200">
                <a:solidFill>
                  <a:srgbClr val="212121"/>
                </a:solidFill>
                <a:latin typeface="Roboto"/>
                <a:ea typeface="Roboto"/>
                <a:cs typeface="Roboto"/>
                <a:sym typeface="Roboto"/>
              </a:rPr>
              <a:t>- The prices in the city hotel varies less and is most expensive during Spring to Autumn .</a:t>
            </a:r>
            <a:endParaRPr/>
          </a:p>
        </p:txBody>
      </p:sp>
      <p:pic>
        <p:nvPicPr>
          <p:cNvPr id="4047" name="Google Shape;4047;p45"/>
          <p:cNvPicPr preferRelativeResize="0"/>
          <p:nvPr/>
        </p:nvPicPr>
        <p:blipFill>
          <a:blip r:embed="rId4">
            <a:alphaModFix/>
          </a:blip>
          <a:stretch>
            <a:fillRect/>
          </a:stretch>
        </p:blipFill>
        <p:spPr>
          <a:xfrm>
            <a:off x="6632900" y="2347925"/>
            <a:ext cx="2398951" cy="250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1" name="Shape 4051"/>
        <p:cNvGrpSpPr/>
        <p:nvPr/>
      </p:nvGrpSpPr>
      <p:grpSpPr>
        <a:xfrm>
          <a:off x="0" y="0"/>
          <a:ext cx="0" cy="0"/>
          <a:chOff x="0" y="0"/>
          <a:chExt cx="0" cy="0"/>
        </a:xfrm>
      </p:grpSpPr>
      <p:sp>
        <p:nvSpPr>
          <p:cNvPr id="4052" name="Google Shape;4052;p46"/>
          <p:cNvSpPr txBox="1"/>
          <p:nvPr>
            <p:ph type="title"/>
          </p:nvPr>
        </p:nvSpPr>
        <p:spPr>
          <a:xfrm>
            <a:off x="-18875" y="190375"/>
            <a:ext cx="77040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are the busy month</a:t>
            </a:r>
            <a:r>
              <a:rPr lang="en"/>
              <a:t> </a:t>
            </a:r>
            <a:r>
              <a:rPr lang="en">
                <a:solidFill>
                  <a:schemeClr val="accent2"/>
                </a:solidFill>
              </a:rPr>
              <a:t>?</a:t>
            </a:r>
            <a:endParaRPr>
              <a:solidFill>
                <a:schemeClr val="accent2"/>
              </a:solidFill>
            </a:endParaRPr>
          </a:p>
        </p:txBody>
      </p:sp>
      <p:sp>
        <p:nvSpPr>
          <p:cNvPr id="4053" name="Google Shape;4053;p46"/>
          <p:cNvSpPr txBox="1"/>
          <p:nvPr/>
        </p:nvSpPr>
        <p:spPr>
          <a:xfrm>
            <a:off x="13100" y="3990950"/>
            <a:ext cx="8352000" cy="13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spring (mar-june),summer(jun-sept), autumn(sept-oct), winter (des-mar)</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292100" lvl="0" marL="457200" rtl="0" algn="l">
              <a:lnSpc>
                <a:spcPct val="115000"/>
              </a:lnSpc>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The City hotel has more guests during spring to autumn, , In July and August there are less visitors.</a:t>
            </a:r>
            <a:endParaRPr sz="1000">
              <a:solidFill>
                <a:schemeClr val="dk1"/>
              </a:solidFill>
              <a:latin typeface="Comic Sans MS"/>
              <a:ea typeface="Comic Sans MS"/>
              <a:cs typeface="Comic Sans MS"/>
              <a:sym typeface="Comic Sans MS"/>
            </a:endParaRPr>
          </a:p>
          <a:p>
            <a:pPr indent="-292100" lvl="0" marL="457200" rtl="0" algn="l">
              <a:lnSpc>
                <a:spcPct val="115000"/>
              </a:lnSpc>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Guest numbers for the Resort hotel go down </a:t>
            </a:r>
            <a:r>
              <a:rPr lang="en" sz="1000">
                <a:solidFill>
                  <a:schemeClr val="dk1"/>
                </a:solidFill>
                <a:latin typeface="Comic Sans MS"/>
                <a:ea typeface="Comic Sans MS"/>
                <a:cs typeface="Comic Sans MS"/>
                <a:sym typeface="Comic Sans MS"/>
              </a:rPr>
              <a:t>slightly</a:t>
            </a:r>
            <a:r>
              <a:rPr lang="en" sz="1000">
                <a:solidFill>
                  <a:schemeClr val="dk1"/>
                </a:solidFill>
                <a:latin typeface="Comic Sans MS"/>
                <a:ea typeface="Comic Sans MS"/>
                <a:cs typeface="Comic Sans MS"/>
                <a:sym typeface="Comic Sans MS"/>
              </a:rPr>
              <a:t> from June to September. Both hotels have the fewest guests during the winter.</a:t>
            </a:r>
            <a:endParaRPr sz="1000">
              <a:solidFill>
                <a:schemeClr val="dk1"/>
              </a:solidFill>
              <a:latin typeface="Comic Sans MS"/>
              <a:ea typeface="Comic Sans MS"/>
              <a:cs typeface="Comic Sans MS"/>
              <a:sym typeface="Comic Sans MS"/>
            </a:endParaRPr>
          </a:p>
          <a:p>
            <a:pPr indent="0" lvl="0" marL="0" rtl="0" algn="l">
              <a:spcBef>
                <a:spcPts val="700"/>
              </a:spcBef>
              <a:spcAft>
                <a:spcPts val="0"/>
              </a:spcAft>
              <a:buNone/>
            </a:pPr>
            <a:r>
              <a:t/>
            </a:r>
            <a:endParaRPr sz="1050">
              <a:solidFill>
                <a:schemeClr val="dk1"/>
              </a:solidFill>
            </a:endParaRPr>
          </a:p>
        </p:txBody>
      </p:sp>
      <p:pic>
        <p:nvPicPr>
          <p:cNvPr id="4054" name="Google Shape;4054;p46"/>
          <p:cNvPicPr preferRelativeResize="0"/>
          <p:nvPr/>
        </p:nvPicPr>
        <p:blipFill>
          <a:blip r:embed="rId3">
            <a:alphaModFix/>
          </a:blip>
          <a:stretch>
            <a:fillRect/>
          </a:stretch>
        </p:blipFill>
        <p:spPr>
          <a:xfrm>
            <a:off x="-99875" y="676900"/>
            <a:ext cx="7903325" cy="3152900"/>
          </a:xfrm>
          <a:prstGeom prst="rect">
            <a:avLst/>
          </a:prstGeom>
          <a:noFill/>
          <a:ln>
            <a:noFill/>
          </a:ln>
        </p:spPr>
      </p:pic>
      <p:pic>
        <p:nvPicPr>
          <p:cNvPr id="4055" name="Google Shape;4055;p46"/>
          <p:cNvPicPr preferRelativeResize="0"/>
          <p:nvPr/>
        </p:nvPicPr>
        <p:blipFill>
          <a:blip r:embed="rId4">
            <a:alphaModFix/>
          </a:blip>
          <a:stretch>
            <a:fillRect/>
          </a:stretch>
        </p:blipFill>
        <p:spPr>
          <a:xfrm>
            <a:off x="6603325" y="1894100"/>
            <a:ext cx="2489476" cy="214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9" name="Shape 4059"/>
        <p:cNvGrpSpPr/>
        <p:nvPr/>
      </p:nvGrpSpPr>
      <p:grpSpPr>
        <a:xfrm>
          <a:off x="0" y="0"/>
          <a:ext cx="0" cy="0"/>
          <a:chOff x="0" y="0"/>
          <a:chExt cx="0" cy="0"/>
        </a:xfrm>
      </p:grpSpPr>
      <p:sp>
        <p:nvSpPr>
          <p:cNvPr id="4060" name="Google Shape;4060;p47"/>
          <p:cNvSpPr txBox="1"/>
          <p:nvPr>
            <p:ph type="title"/>
          </p:nvPr>
        </p:nvSpPr>
        <p:spPr>
          <a:xfrm>
            <a:off x="124825" y="99125"/>
            <a:ext cx="8357400" cy="10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long do people stay at hotel</a:t>
            </a:r>
            <a:r>
              <a:rPr lang="en"/>
              <a:t> </a:t>
            </a:r>
            <a:r>
              <a:rPr lang="en">
                <a:solidFill>
                  <a:schemeClr val="accent2"/>
                </a:solidFill>
              </a:rPr>
              <a:t>?</a:t>
            </a:r>
            <a:endParaRPr/>
          </a:p>
        </p:txBody>
      </p:sp>
      <p:pic>
        <p:nvPicPr>
          <p:cNvPr id="4061" name="Google Shape;4061;p47"/>
          <p:cNvPicPr preferRelativeResize="0"/>
          <p:nvPr/>
        </p:nvPicPr>
        <p:blipFill>
          <a:blip r:embed="rId3">
            <a:alphaModFix/>
          </a:blip>
          <a:stretch>
            <a:fillRect/>
          </a:stretch>
        </p:blipFill>
        <p:spPr>
          <a:xfrm>
            <a:off x="152400" y="753275"/>
            <a:ext cx="7969750" cy="3179425"/>
          </a:xfrm>
          <a:prstGeom prst="rect">
            <a:avLst/>
          </a:prstGeom>
          <a:noFill/>
          <a:ln>
            <a:noFill/>
          </a:ln>
        </p:spPr>
      </p:pic>
      <p:sp>
        <p:nvSpPr>
          <p:cNvPr id="4062" name="Google Shape;4062;p47"/>
          <p:cNvSpPr txBox="1"/>
          <p:nvPr/>
        </p:nvSpPr>
        <p:spPr>
          <a:xfrm>
            <a:off x="124825" y="4033975"/>
            <a:ext cx="722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latin typeface="Roboto"/>
                <a:ea typeface="Roboto"/>
                <a:cs typeface="Roboto"/>
                <a:sym typeface="Roboto"/>
              </a:rPr>
              <a:t>- </a:t>
            </a:r>
            <a:r>
              <a:rPr lang="en" sz="1200">
                <a:solidFill>
                  <a:srgbClr val="212121"/>
                </a:solidFill>
                <a:latin typeface="Roboto"/>
                <a:ea typeface="Roboto"/>
                <a:cs typeface="Roboto"/>
                <a:sym typeface="Roboto"/>
              </a:rPr>
              <a:t>In city hotel most people stay for 3 nights</a:t>
            </a:r>
            <a:endParaRPr sz="1200">
              <a:solidFill>
                <a:srgbClr val="212121"/>
              </a:solidFill>
              <a:latin typeface="Roboto"/>
              <a:ea typeface="Roboto"/>
              <a:cs typeface="Roboto"/>
              <a:sym typeface="Roboto"/>
            </a:endParaRPr>
          </a:p>
          <a:p>
            <a:pPr indent="0" lvl="0" marL="0" rtl="0" algn="l">
              <a:spcBef>
                <a:spcPts val="0"/>
              </a:spcBef>
              <a:spcAft>
                <a:spcPts val="0"/>
              </a:spcAft>
              <a:buNone/>
            </a:pPr>
            <a:r>
              <a:rPr lang="en" sz="1200">
                <a:solidFill>
                  <a:srgbClr val="212121"/>
                </a:solidFill>
                <a:latin typeface="Roboto"/>
                <a:ea typeface="Roboto"/>
                <a:cs typeface="Roboto"/>
                <a:sym typeface="Roboto"/>
              </a:rPr>
              <a:t>- In resort hotel people stay the most for 1 nights and some for 7 nights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6" name="Shape 4066"/>
        <p:cNvGrpSpPr/>
        <p:nvPr/>
      </p:nvGrpSpPr>
      <p:grpSpPr>
        <a:xfrm>
          <a:off x="0" y="0"/>
          <a:ext cx="0" cy="0"/>
          <a:chOff x="0" y="0"/>
          <a:chExt cx="0" cy="0"/>
        </a:xfrm>
      </p:grpSpPr>
      <p:sp>
        <p:nvSpPr>
          <p:cNvPr id="4067" name="Google Shape;4067;p48"/>
          <p:cNvSpPr txBox="1"/>
          <p:nvPr>
            <p:ph type="title"/>
          </p:nvPr>
        </p:nvSpPr>
        <p:spPr>
          <a:xfrm>
            <a:off x="-18875" y="190375"/>
            <a:ext cx="77040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How many booking </a:t>
            </a:r>
            <a:r>
              <a:rPr lang="en" sz="2500">
                <a:solidFill>
                  <a:schemeClr val="accent2"/>
                </a:solidFill>
              </a:rPr>
              <a:t>are cancel?</a:t>
            </a:r>
            <a:endParaRPr sz="2500">
              <a:solidFill>
                <a:schemeClr val="accent2"/>
              </a:solidFill>
            </a:endParaRPr>
          </a:p>
        </p:txBody>
      </p:sp>
      <p:sp>
        <p:nvSpPr>
          <p:cNvPr id="4068" name="Google Shape;4068;p48"/>
          <p:cNvSpPr txBox="1"/>
          <p:nvPr/>
        </p:nvSpPr>
        <p:spPr>
          <a:xfrm>
            <a:off x="6027600" y="1857350"/>
            <a:ext cx="3167700" cy="17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dk1"/>
                </a:solidFill>
              </a:rPr>
              <a:t>Total bookings canceled: 24,025 (27 %)</a:t>
            </a:r>
            <a:endParaRPr sz="1550">
              <a:solidFill>
                <a:schemeClr val="dk1"/>
              </a:solidFill>
            </a:endParaRPr>
          </a:p>
          <a:p>
            <a:pPr indent="0" lvl="0" marL="0" rtl="0" algn="l">
              <a:spcBef>
                <a:spcPts val="0"/>
              </a:spcBef>
              <a:spcAft>
                <a:spcPts val="0"/>
              </a:spcAft>
              <a:buNone/>
            </a:pPr>
            <a:r>
              <a:rPr lang="en" sz="1550">
                <a:solidFill>
                  <a:schemeClr val="dk1"/>
                </a:solidFill>
              </a:rPr>
              <a:t>Resort hotel bookings canceled: 7,976 (23 %)</a:t>
            </a:r>
            <a:endParaRPr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50">
                <a:solidFill>
                  <a:schemeClr val="dk1"/>
                </a:solidFill>
              </a:rPr>
              <a:t>City hotel bookings canceled: 16,049 (30 %)</a:t>
            </a:r>
            <a:endParaRPr sz="1550">
              <a:solidFill>
                <a:schemeClr val="dk1"/>
              </a:solidFill>
            </a:endParaRPr>
          </a:p>
          <a:p>
            <a:pPr indent="0" lvl="0" marL="0" rtl="0" algn="l">
              <a:spcBef>
                <a:spcPts val="0"/>
              </a:spcBef>
              <a:spcAft>
                <a:spcPts val="0"/>
              </a:spcAft>
              <a:buNone/>
            </a:pPr>
            <a:r>
              <a:t/>
            </a:r>
            <a:endParaRPr sz="1550">
              <a:solidFill>
                <a:schemeClr val="dk1"/>
              </a:solidFill>
            </a:endParaRPr>
          </a:p>
        </p:txBody>
      </p:sp>
      <p:pic>
        <p:nvPicPr>
          <p:cNvPr id="4069" name="Google Shape;4069;p48"/>
          <p:cNvPicPr preferRelativeResize="0"/>
          <p:nvPr/>
        </p:nvPicPr>
        <p:blipFill>
          <a:blip r:embed="rId3">
            <a:alphaModFix/>
          </a:blip>
          <a:stretch>
            <a:fillRect/>
          </a:stretch>
        </p:blipFill>
        <p:spPr>
          <a:xfrm>
            <a:off x="29575" y="840750"/>
            <a:ext cx="5983024" cy="3568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3" name="Shape 4073"/>
        <p:cNvGrpSpPr/>
        <p:nvPr/>
      </p:nvGrpSpPr>
      <p:grpSpPr>
        <a:xfrm>
          <a:off x="0" y="0"/>
          <a:ext cx="0" cy="0"/>
          <a:chOff x="0" y="0"/>
          <a:chExt cx="0" cy="0"/>
        </a:xfrm>
      </p:grpSpPr>
      <p:sp>
        <p:nvSpPr>
          <p:cNvPr id="4074" name="Google Shape;4074;p49"/>
          <p:cNvSpPr txBox="1"/>
          <p:nvPr/>
        </p:nvSpPr>
        <p:spPr>
          <a:xfrm flipH="1">
            <a:off x="7637225" y="1034600"/>
            <a:ext cx="1291200" cy="231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Didact Gothic"/>
                <a:ea typeface="Didact Gothic"/>
                <a:cs typeface="Didact Gothic"/>
                <a:sym typeface="Didact Gothic"/>
              </a:rPr>
              <a:t>There i</a:t>
            </a:r>
            <a:r>
              <a:rPr lang="en" sz="1800">
                <a:solidFill>
                  <a:schemeClr val="dk1"/>
                </a:solidFill>
                <a:latin typeface="Didact Gothic"/>
                <a:ea typeface="Didact Gothic"/>
                <a:cs typeface="Didact Gothic"/>
                <a:sym typeface="Didact Gothic"/>
              </a:rPr>
              <a:t>s no </a:t>
            </a:r>
            <a:r>
              <a:rPr b="1" lang="en" sz="1800">
                <a:solidFill>
                  <a:schemeClr val="accent1"/>
                </a:solidFill>
                <a:latin typeface="Didact Gothic"/>
                <a:ea typeface="Didact Gothic"/>
                <a:cs typeface="Didact Gothic"/>
                <a:sym typeface="Didact Gothic"/>
              </a:rPr>
              <a:t>High Correlation(&gt;0.83)</a:t>
            </a:r>
            <a:r>
              <a:rPr b="1" lang="en" sz="1800">
                <a:solidFill>
                  <a:schemeClr val="dk1"/>
                </a:solidFill>
                <a:latin typeface="Didact Gothic"/>
                <a:ea typeface="Didact Gothic"/>
                <a:cs typeface="Didact Gothic"/>
                <a:sym typeface="Didact Gothic"/>
              </a:rPr>
              <a:t> </a:t>
            </a:r>
            <a:r>
              <a:rPr lang="en" sz="1800">
                <a:solidFill>
                  <a:schemeClr val="dk1"/>
                </a:solidFill>
                <a:latin typeface="Didact Gothic"/>
                <a:ea typeface="Didact Gothic"/>
                <a:cs typeface="Didact Gothic"/>
                <a:sym typeface="Didact Gothic"/>
              </a:rPr>
              <a:t> between feature</a:t>
            </a:r>
            <a:endParaRPr b="1" sz="1800">
              <a:solidFill>
                <a:schemeClr val="dk1"/>
              </a:solidFill>
              <a:latin typeface="Didact Gothic"/>
              <a:ea typeface="Didact Gothic"/>
              <a:cs typeface="Didact Gothic"/>
              <a:sym typeface="Didact Gothic"/>
            </a:endParaRPr>
          </a:p>
        </p:txBody>
      </p:sp>
      <p:sp>
        <p:nvSpPr>
          <p:cNvPr id="4075" name="Google Shape;4075;p49"/>
          <p:cNvSpPr txBox="1"/>
          <p:nvPr>
            <p:ph type="title"/>
          </p:nvPr>
        </p:nvSpPr>
        <p:spPr>
          <a:xfrm>
            <a:off x="656175" y="-119650"/>
            <a:ext cx="77040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Matrix </a:t>
            </a:r>
            <a:r>
              <a:rPr lang="en">
                <a:solidFill>
                  <a:schemeClr val="accent2"/>
                </a:solidFill>
              </a:rPr>
              <a:t>correlation</a:t>
            </a:r>
            <a:endParaRPr>
              <a:solidFill>
                <a:schemeClr val="accent2"/>
              </a:solidFill>
            </a:endParaRPr>
          </a:p>
        </p:txBody>
      </p:sp>
      <p:pic>
        <p:nvPicPr>
          <p:cNvPr id="4076" name="Google Shape;4076;p49"/>
          <p:cNvPicPr preferRelativeResize="0"/>
          <p:nvPr/>
        </p:nvPicPr>
        <p:blipFill>
          <a:blip r:embed="rId3">
            <a:alphaModFix/>
          </a:blip>
          <a:stretch>
            <a:fillRect/>
          </a:stretch>
        </p:blipFill>
        <p:spPr>
          <a:xfrm>
            <a:off x="-3825" y="388025"/>
            <a:ext cx="7720474" cy="475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0" name="Shape 2930"/>
        <p:cNvGrpSpPr/>
        <p:nvPr/>
      </p:nvGrpSpPr>
      <p:grpSpPr>
        <a:xfrm>
          <a:off x="0" y="0"/>
          <a:ext cx="0" cy="0"/>
          <a:chOff x="0" y="0"/>
          <a:chExt cx="0" cy="0"/>
        </a:xfrm>
      </p:grpSpPr>
      <p:sp>
        <p:nvSpPr>
          <p:cNvPr id="2931" name="Google Shape;2931;p32"/>
          <p:cNvSpPr txBox="1"/>
          <p:nvPr>
            <p:ph type="title"/>
          </p:nvPr>
        </p:nvSpPr>
        <p:spPr>
          <a:xfrm rot="1973">
            <a:off x="1365600" y="18176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32" name="Google Shape;2932;p32"/>
          <p:cNvSpPr txBox="1"/>
          <p:nvPr>
            <p:ph idx="2" type="title"/>
          </p:nvPr>
        </p:nvSpPr>
        <p:spPr>
          <a:xfrm>
            <a:off x="720000" y="25307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BACKGROUND</a:t>
            </a:r>
            <a:endParaRPr/>
          </a:p>
        </p:txBody>
      </p:sp>
      <p:sp>
        <p:nvSpPr>
          <p:cNvPr id="2933" name="Google Shape;2933;p32"/>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OUTLINE</a:t>
            </a:r>
            <a:endParaRPr/>
          </a:p>
        </p:txBody>
      </p:sp>
      <p:sp>
        <p:nvSpPr>
          <p:cNvPr id="2934" name="Google Shape;2934;p32"/>
          <p:cNvSpPr txBox="1"/>
          <p:nvPr>
            <p:ph idx="3" type="title"/>
          </p:nvPr>
        </p:nvSpPr>
        <p:spPr>
          <a:xfrm rot="1973">
            <a:off x="4049400" y="18176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35" name="Google Shape;2935;p32"/>
          <p:cNvSpPr txBox="1"/>
          <p:nvPr>
            <p:ph idx="4" type="title"/>
          </p:nvPr>
        </p:nvSpPr>
        <p:spPr>
          <a:xfrm>
            <a:off x="3403800" y="23021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 &amp; ANALYSIS</a:t>
            </a:r>
            <a:endParaRPr/>
          </a:p>
          <a:p>
            <a:pPr indent="0" lvl="0" marL="0" rtl="0" algn="l">
              <a:spcBef>
                <a:spcPts val="0"/>
              </a:spcBef>
              <a:spcAft>
                <a:spcPts val="0"/>
              </a:spcAft>
              <a:buNone/>
            </a:pPr>
            <a:r>
              <a:t/>
            </a:r>
            <a:endParaRPr/>
          </a:p>
        </p:txBody>
      </p:sp>
      <p:sp>
        <p:nvSpPr>
          <p:cNvPr id="2936" name="Google Shape;2936;p32"/>
          <p:cNvSpPr txBox="1"/>
          <p:nvPr>
            <p:ph idx="9" type="title"/>
          </p:nvPr>
        </p:nvSpPr>
        <p:spPr>
          <a:xfrm rot="1973">
            <a:off x="6422825" y="183494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37" name="Google Shape;2937;p32"/>
          <p:cNvSpPr txBox="1"/>
          <p:nvPr>
            <p:ph idx="13" type="title"/>
          </p:nvPr>
        </p:nvSpPr>
        <p:spPr>
          <a:xfrm>
            <a:off x="5895925" y="2382894"/>
            <a:ext cx="2336400" cy="7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sp>
        <p:nvSpPr>
          <p:cNvPr id="2938" name="Google Shape;2938;p32"/>
          <p:cNvSpPr txBox="1"/>
          <p:nvPr>
            <p:ph idx="15" type="title"/>
          </p:nvPr>
        </p:nvSpPr>
        <p:spPr>
          <a:xfrm rot="1973">
            <a:off x="2188975" y="34300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39" name="Google Shape;2939;p32"/>
          <p:cNvSpPr txBox="1"/>
          <p:nvPr>
            <p:ph idx="16" type="title"/>
          </p:nvPr>
        </p:nvSpPr>
        <p:spPr>
          <a:xfrm>
            <a:off x="661550" y="4018200"/>
            <a:ext cx="39327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 &amp; recommendation</a:t>
            </a:r>
            <a:endParaRPr/>
          </a:p>
        </p:txBody>
      </p:sp>
      <p:sp>
        <p:nvSpPr>
          <p:cNvPr id="2940" name="Google Shape;2940;p32"/>
          <p:cNvSpPr txBox="1"/>
          <p:nvPr>
            <p:ph idx="18" type="title"/>
          </p:nvPr>
        </p:nvSpPr>
        <p:spPr>
          <a:xfrm rot="1973">
            <a:off x="5695400" y="34142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941" name="Google Shape;2941;p32"/>
          <p:cNvSpPr txBox="1"/>
          <p:nvPr>
            <p:ph idx="19" type="title"/>
          </p:nvPr>
        </p:nvSpPr>
        <p:spPr>
          <a:xfrm>
            <a:off x="5049800" y="39404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a:p>
        </p:txBody>
      </p:sp>
      <p:grpSp>
        <p:nvGrpSpPr>
          <p:cNvPr id="2942" name="Google Shape;2942;p32"/>
          <p:cNvGrpSpPr/>
          <p:nvPr/>
        </p:nvGrpSpPr>
        <p:grpSpPr>
          <a:xfrm>
            <a:off x="7642375" y="668075"/>
            <a:ext cx="1040250" cy="1130825"/>
            <a:chOff x="7642375" y="363275"/>
            <a:chExt cx="1040250" cy="1130825"/>
          </a:xfrm>
        </p:grpSpPr>
        <p:sp>
          <p:nvSpPr>
            <p:cNvPr id="2943" name="Google Shape;2943;p32"/>
            <p:cNvSpPr/>
            <p:nvPr/>
          </p:nvSpPr>
          <p:spPr>
            <a:xfrm>
              <a:off x="7642375" y="363275"/>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7679325" y="394200"/>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7689650" y="452875"/>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7705375" y="1394225"/>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7679325" y="394200"/>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7810000" y="591075"/>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7831775" y="923975"/>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7944925" y="659150"/>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7908975" y="699225"/>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7880025" y="1120225"/>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8289550" y="999400"/>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8066925" y="1394550"/>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8378575" y="1405050"/>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6" name="Google Shape;2956;p32"/>
          <p:cNvGrpSpPr/>
          <p:nvPr/>
        </p:nvGrpSpPr>
        <p:grpSpPr>
          <a:xfrm>
            <a:off x="6645850" y="344100"/>
            <a:ext cx="511125" cy="559850"/>
            <a:chOff x="6645850" y="344100"/>
            <a:chExt cx="511125" cy="559850"/>
          </a:xfrm>
        </p:grpSpPr>
        <p:sp>
          <p:nvSpPr>
            <p:cNvPr id="2957" name="Google Shape;2957;p32"/>
            <p:cNvSpPr/>
            <p:nvPr/>
          </p:nvSpPr>
          <p:spPr>
            <a:xfrm>
              <a:off x="6645850" y="392925"/>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6645975" y="344100"/>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6720950" y="379575"/>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6703275" y="401400"/>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6703275" y="413400"/>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6892350" y="602475"/>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6702800" y="401400"/>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6870675" y="426800"/>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6901450" y="581150"/>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0" name="Shape 4080"/>
        <p:cNvGrpSpPr/>
        <p:nvPr/>
      </p:nvGrpSpPr>
      <p:grpSpPr>
        <a:xfrm>
          <a:off x="0" y="0"/>
          <a:ext cx="0" cy="0"/>
          <a:chOff x="0" y="0"/>
          <a:chExt cx="0" cy="0"/>
        </a:xfrm>
      </p:grpSpPr>
      <p:sp>
        <p:nvSpPr>
          <p:cNvPr id="4081" name="Google Shape;4081;p50"/>
          <p:cNvSpPr txBox="1"/>
          <p:nvPr>
            <p:ph type="title"/>
          </p:nvPr>
        </p:nvSpPr>
        <p:spPr>
          <a:xfrm>
            <a:off x="89700" y="150450"/>
            <a:ext cx="80664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&amp; ENGINEERING</a:t>
            </a:r>
            <a:endParaRPr/>
          </a:p>
        </p:txBody>
      </p:sp>
      <p:sp>
        <p:nvSpPr>
          <p:cNvPr id="4082" name="Google Shape;4082;p50"/>
          <p:cNvSpPr txBox="1"/>
          <p:nvPr/>
        </p:nvSpPr>
        <p:spPr>
          <a:xfrm>
            <a:off x="5011425" y="1260875"/>
            <a:ext cx="1609800" cy="6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ungee"/>
                <a:ea typeface="Bungee"/>
                <a:cs typeface="Bungee"/>
                <a:sym typeface="Bungee"/>
              </a:rPr>
              <a:t>After cleaning</a:t>
            </a:r>
            <a:endParaRPr sz="1600">
              <a:solidFill>
                <a:srgbClr val="000000"/>
              </a:solidFill>
              <a:latin typeface="Bungee"/>
              <a:ea typeface="Bungee"/>
              <a:cs typeface="Bungee"/>
              <a:sym typeface="Bungee"/>
            </a:endParaRPr>
          </a:p>
        </p:txBody>
      </p:sp>
      <p:sp>
        <p:nvSpPr>
          <p:cNvPr id="4083" name="Google Shape;4083;p50"/>
          <p:cNvSpPr txBox="1"/>
          <p:nvPr/>
        </p:nvSpPr>
        <p:spPr>
          <a:xfrm>
            <a:off x="5011436" y="3768000"/>
            <a:ext cx="1609800" cy="6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Didact Gothic"/>
                <a:ea typeface="Didact Gothic"/>
                <a:cs typeface="Didact Gothic"/>
                <a:sym typeface="Didact Gothic"/>
              </a:rPr>
              <a:t>25</a:t>
            </a:r>
            <a:r>
              <a:rPr b="1" lang="en">
                <a:solidFill>
                  <a:schemeClr val="dk1"/>
                </a:solidFill>
                <a:latin typeface="Didact Gothic"/>
                <a:ea typeface="Didact Gothic"/>
                <a:cs typeface="Didact Gothic"/>
                <a:sym typeface="Didact Gothic"/>
              </a:rPr>
              <a:t> </a:t>
            </a:r>
            <a:r>
              <a:rPr b="1" lang="en">
                <a:solidFill>
                  <a:schemeClr val="dk1"/>
                </a:solidFill>
                <a:latin typeface="Didact Gothic"/>
                <a:ea typeface="Didact Gothic"/>
                <a:cs typeface="Didact Gothic"/>
                <a:sym typeface="Didact Gothic"/>
              </a:rPr>
              <a:t>Features</a:t>
            </a:r>
            <a:endParaRPr b="1">
              <a:solidFill>
                <a:schemeClr val="dk1"/>
              </a:solidFill>
              <a:latin typeface="Didact Gothic"/>
              <a:ea typeface="Didact Gothic"/>
              <a:cs typeface="Didact Gothic"/>
              <a:sym typeface="Didact Gothic"/>
            </a:endParaRPr>
          </a:p>
        </p:txBody>
      </p:sp>
      <p:sp>
        <p:nvSpPr>
          <p:cNvPr id="4084" name="Google Shape;4084;p50"/>
          <p:cNvSpPr txBox="1"/>
          <p:nvPr/>
        </p:nvSpPr>
        <p:spPr>
          <a:xfrm>
            <a:off x="2980000" y="1260875"/>
            <a:ext cx="1609800" cy="6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Bungee"/>
                <a:ea typeface="Bungee"/>
                <a:cs typeface="Bungee"/>
                <a:sym typeface="Bungee"/>
              </a:rPr>
              <a:t>Before cleaning</a:t>
            </a:r>
            <a:endParaRPr sz="1600">
              <a:solidFill>
                <a:srgbClr val="000000"/>
              </a:solidFill>
              <a:latin typeface="Bungee"/>
              <a:ea typeface="Bungee"/>
              <a:cs typeface="Bungee"/>
              <a:sym typeface="Bungee"/>
            </a:endParaRPr>
          </a:p>
        </p:txBody>
      </p:sp>
      <p:sp>
        <p:nvSpPr>
          <p:cNvPr id="4085" name="Google Shape;4085;p50"/>
          <p:cNvSpPr txBox="1"/>
          <p:nvPr/>
        </p:nvSpPr>
        <p:spPr>
          <a:xfrm>
            <a:off x="2980027" y="3768000"/>
            <a:ext cx="1609800" cy="6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Didact Gothic"/>
                <a:ea typeface="Didact Gothic"/>
                <a:cs typeface="Didact Gothic"/>
                <a:sym typeface="Didact Gothic"/>
              </a:rPr>
              <a:t>35 </a:t>
            </a:r>
            <a:r>
              <a:rPr b="1" lang="en">
                <a:solidFill>
                  <a:schemeClr val="dk1"/>
                </a:solidFill>
                <a:latin typeface="Didact Gothic"/>
                <a:ea typeface="Didact Gothic"/>
                <a:cs typeface="Didact Gothic"/>
                <a:sym typeface="Didact Gothic"/>
              </a:rPr>
              <a:t>Features</a:t>
            </a:r>
            <a:endParaRPr b="1">
              <a:solidFill>
                <a:schemeClr val="dk1"/>
              </a:solidFill>
              <a:latin typeface="Didact Gothic"/>
              <a:ea typeface="Didact Gothic"/>
              <a:cs typeface="Didact Gothic"/>
              <a:sym typeface="Didact Gothic"/>
            </a:endParaRPr>
          </a:p>
        </p:txBody>
      </p:sp>
      <p:sp>
        <p:nvSpPr>
          <p:cNvPr id="4086" name="Google Shape;4086;p50"/>
          <p:cNvSpPr txBox="1"/>
          <p:nvPr/>
        </p:nvSpPr>
        <p:spPr>
          <a:xfrm>
            <a:off x="948600" y="1489475"/>
            <a:ext cx="1609800" cy="41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FROM</a:t>
            </a:r>
            <a:endParaRPr sz="1600">
              <a:solidFill>
                <a:srgbClr val="000000"/>
              </a:solidFill>
              <a:latin typeface="Bungee"/>
              <a:ea typeface="Bungee"/>
              <a:cs typeface="Bungee"/>
              <a:sym typeface="Bungee"/>
            </a:endParaRPr>
          </a:p>
        </p:txBody>
      </p:sp>
      <p:sp>
        <p:nvSpPr>
          <p:cNvPr id="4087" name="Google Shape;4087;p50"/>
          <p:cNvSpPr txBox="1"/>
          <p:nvPr/>
        </p:nvSpPr>
        <p:spPr>
          <a:xfrm>
            <a:off x="948619" y="3768000"/>
            <a:ext cx="1609800" cy="6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Didact Gothic"/>
                <a:ea typeface="Didact Gothic"/>
                <a:cs typeface="Didact Gothic"/>
                <a:sym typeface="Didact Gothic"/>
              </a:rPr>
              <a:t>32 </a:t>
            </a:r>
            <a:r>
              <a:rPr b="1" lang="en">
                <a:solidFill>
                  <a:schemeClr val="dk1"/>
                </a:solidFill>
                <a:latin typeface="Didact Gothic"/>
                <a:ea typeface="Didact Gothic"/>
                <a:cs typeface="Didact Gothic"/>
                <a:sym typeface="Didact Gothic"/>
              </a:rPr>
              <a:t> Features</a:t>
            </a:r>
            <a:endParaRPr b="1">
              <a:solidFill>
                <a:schemeClr val="dk1"/>
              </a:solidFill>
              <a:latin typeface="Didact Gothic"/>
              <a:ea typeface="Didact Gothic"/>
              <a:cs typeface="Didact Gothic"/>
              <a:sym typeface="Didact Gothic"/>
            </a:endParaRPr>
          </a:p>
        </p:txBody>
      </p:sp>
      <p:sp>
        <p:nvSpPr>
          <p:cNvPr id="4088" name="Google Shape;4088;p50"/>
          <p:cNvSpPr/>
          <p:nvPr/>
        </p:nvSpPr>
        <p:spPr>
          <a:xfrm>
            <a:off x="1173125" y="2254452"/>
            <a:ext cx="1160700" cy="1160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50"/>
          <p:cNvSpPr/>
          <p:nvPr/>
        </p:nvSpPr>
        <p:spPr>
          <a:xfrm>
            <a:off x="3204575" y="2254452"/>
            <a:ext cx="1160700" cy="1160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50"/>
          <p:cNvSpPr/>
          <p:nvPr/>
        </p:nvSpPr>
        <p:spPr>
          <a:xfrm>
            <a:off x="5236025" y="2254452"/>
            <a:ext cx="1160700" cy="1160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1" name="Google Shape;4091;p50"/>
          <p:cNvCxnSpPr>
            <a:stCxn id="4088" idx="6"/>
            <a:endCxn id="4089" idx="2"/>
          </p:cNvCxnSpPr>
          <p:nvPr/>
        </p:nvCxnSpPr>
        <p:spPr>
          <a:xfrm>
            <a:off x="2333825" y="2834802"/>
            <a:ext cx="870900" cy="0"/>
          </a:xfrm>
          <a:prstGeom prst="straightConnector1">
            <a:avLst/>
          </a:prstGeom>
          <a:noFill/>
          <a:ln cap="rnd" cmpd="sng" w="19050">
            <a:solidFill>
              <a:srgbClr val="FFABA4"/>
            </a:solidFill>
            <a:prstDash val="dot"/>
            <a:round/>
            <a:headEnd len="med" w="med" type="none"/>
            <a:tailEnd len="med" w="med" type="none"/>
          </a:ln>
        </p:spPr>
      </p:cxnSp>
      <p:cxnSp>
        <p:nvCxnSpPr>
          <p:cNvPr id="4092" name="Google Shape;4092;p50"/>
          <p:cNvCxnSpPr>
            <a:stCxn id="4089" idx="6"/>
            <a:endCxn id="4090" idx="2"/>
          </p:cNvCxnSpPr>
          <p:nvPr/>
        </p:nvCxnSpPr>
        <p:spPr>
          <a:xfrm>
            <a:off x="4365275" y="2834802"/>
            <a:ext cx="870900" cy="0"/>
          </a:xfrm>
          <a:prstGeom prst="straightConnector1">
            <a:avLst/>
          </a:prstGeom>
          <a:noFill/>
          <a:ln cap="rnd" cmpd="sng" w="19050">
            <a:solidFill>
              <a:srgbClr val="FFABA4"/>
            </a:solidFill>
            <a:prstDash val="dot"/>
            <a:round/>
            <a:headEnd len="med" w="med" type="none"/>
            <a:tailEnd len="med" w="med" type="none"/>
          </a:ln>
        </p:spPr>
      </p:cxnSp>
      <p:cxnSp>
        <p:nvCxnSpPr>
          <p:cNvPr id="4093" name="Google Shape;4093;p50"/>
          <p:cNvCxnSpPr>
            <a:stCxn id="4086" idx="2"/>
            <a:endCxn id="4088" idx="0"/>
          </p:cNvCxnSpPr>
          <p:nvPr/>
        </p:nvCxnSpPr>
        <p:spPr>
          <a:xfrm>
            <a:off x="1753500" y="1901675"/>
            <a:ext cx="0" cy="352800"/>
          </a:xfrm>
          <a:prstGeom prst="straightConnector1">
            <a:avLst/>
          </a:prstGeom>
          <a:noFill/>
          <a:ln cap="rnd" cmpd="sng" w="19050">
            <a:solidFill>
              <a:srgbClr val="FFABA4"/>
            </a:solidFill>
            <a:prstDash val="dot"/>
            <a:round/>
            <a:headEnd len="med" w="med" type="none"/>
            <a:tailEnd len="med" w="med" type="none"/>
          </a:ln>
        </p:spPr>
      </p:cxnSp>
      <p:cxnSp>
        <p:nvCxnSpPr>
          <p:cNvPr id="4094" name="Google Shape;4094;p50"/>
          <p:cNvCxnSpPr>
            <a:stCxn id="4088" idx="4"/>
            <a:endCxn id="4087" idx="0"/>
          </p:cNvCxnSpPr>
          <p:nvPr/>
        </p:nvCxnSpPr>
        <p:spPr>
          <a:xfrm>
            <a:off x="1753475" y="3415152"/>
            <a:ext cx="0" cy="352800"/>
          </a:xfrm>
          <a:prstGeom prst="straightConnector1">
            <a:avLst/>
          </a:prstGeom>
          <a:noFill/>
          <a:ln cap="rnd" cmpd="sng" w="19050">
            <a:solidFill>
              <a:srgbClr val="FFABA4"/>
            </a:solidFill>
            <a:prstDash val="dot"/>
            <a:round/>
            <a:headEnd len="med" w="med" type="none"/>
            <a:tailEnd len="med" w="med" type="none"/>
          </a:ln>
        </p:spPr>
      </p:cxnSp>
      <p:cxnSp>
        <p:nvCxnSpPr>
          <p:cNvPr id="4095" name="Google Shape;4095;p50"/>
          <p:cNvCxnSpPr>
            <a:stCxn id="4084" idx="2"/>
            <a:endCxn id="4089" idx="0"/>
          </p:cNvCxnSpPr>
          <p:nvPr/>
        </p:nvCxnSpPr>
        <p:spPr>
          <a:xfrm>
            <a:off x="3784900" y="1867775"/>
            <a:ext cx="0" cy="386700"/>
          </a:xfrm>
          <a:prstGeom prst="straightConnector1">
            <a:avLst/>
          </a:prstGeom>
          <a:noFill/>
          <a:ln cap="rnd" cmpd="sng" w="19050">
            <a:solidFill>
              <a:srgbClr val="FFABA4"/>
            </a:solidFill>
            <a:prstDash val="dot"/>
            <a:round/>
            <a:headEnd len="med" w="med" type="none"/>
            <a:tailEnd len="med" w="med" type="none"/>
          </a:ln>
        </p:spPr>
      </p:cxnSp>
      <p:cxnSp>
        <p:nvCxnSpPr>
          <p:cNvPr id="4096" name="Google Shape;4096;p50"/>
          <p:cNvCxnSpPr>
            <a:stCxn id="4089" idx="4"/>
            <a:endCxn id="4085" idx="0"/>
          </p:cNvCxnSpPr>
          <p:nvPr/>
        </p:nvCxnSpPr>
        <p:spPr>
          <a:xfrm>
            <a:off x="3784925" y="3415152"/>
            <a:ext cx="0" cy="352800"/>
          </a:xfrm>
          <a:prstGeom prst="straightConnector1">
            <a:avLst/>
          </a:prstGeom>
          <a:noFill/>
          <a:ln cap="rnd" cmpd="sng" w="19050">
            <a:solidFill>
              <a:srgbClr val="FFABA4"/>
            </a:solidFill>
            <a:prstDash val="dot"/>
            <a:round/>
            <a:headEnd len="med" w="med" type="none"/>
            <a:tailEnd len="med" w="med" type="none"/>
          </a:ln>
        </p:spPr>
      </p:cxnSp>
      <p:cxnSp>
        <p:nvCxnSpPr>
          <p:cNvPr id="4097" name="Google Shape;4097;p50"/>
          <p:cNvCxnSpPr>
            <a:stCxn id="4082" idx="2"/>
            <a:endCxn id="4090" idx="0"/>
          </p:cNvCxnSpPr>
          <p:nvPr/>
        </p:nvCxnSpPr>
        <p:spPr>
          <a:xfrm>
            <a:off x="5816325" y="1895375"/>
            <a:ext cx="0" cy="359100"/>
          </a:xfrm>
          <a:prstGeom prst="straightConnector1">
            <a:avLst/>
          </a:prstGeom>
          <a:noFill/>
          <a:ln cap="rnd" cmpd="sng" w="19050">
            <a:solidFill>
              <a:srgbClr val="FFABA4"/>
            </a:solidFill>
            <a:prstDash val="dot"/>
            <a:round/>
            <a:headEnd len="med" w="med" type="none"/>
            <a:tailEnd len="med" w="med" type="none"/>
          </a:ln>
        </p:spPr>
      </p:cxnSp>
      <p:cxnSp>
        <p:nvCxnSpPr>
          <p:cNvPr id="4098" name="Google Shape;4098;p50"/>
          <p:cNvCxnSpPr>
            <a:stCxn id="4090" idx="4"/>
            <a:endCxn id="4083" idx="0"/>
          </p:cNvCxnSpPr>
          <p:nvPr/>
        </p:nvCxnSpPr>
        <p:spPr>
          <a:xfrm>
            <a:off x="5816375" y="3415152"/>
            <a:ext cx="0" cy="352800"/>
          </a:xfrm>
          <a:prstGeom prst="straightConnector1">
            <a:avLst/>
          </a:prstGeom>
          <a:noFill/>
          <a:ln cap="rnd" cmpd="sng" w="19050">
            <a:solidFill>
              <a:srgbClr val="FFABA4"/>
            </a:solidFill>
            <a:prstDash val="dot"/>
            <a:round/>
            <a:headEnd len="med" w="med" type="none"/>
            <a:tailEnd len="med" w="med" type="none"/>
          </a:ln>
        </p:spPr>
      </p:cxnSp>
      <p:grpSp>
        <p:nvGrpSpPr>
          <p:cNvPr id="4099" name="Google Shape;4099;p50"/>
          <p:cNvGrpSpPr/>
          <p:nvPr/>
        </p:nvGrpSpPr>
        <p:grpSpPr>
          <a:xfrm>
            <a:off x="1559784" y="2566599"/>
            <a:ext cx="340133" cy="461575"/>
            <a:chOff x="4864928" y="1603278"/>
            <a:chExt cx="223728" cy="365141"/>
          </a:xfrm>
        </p:grpSpPr>
        <p:sp>
          <p:nvSpPr>
            <p:cNvPr id="4100" name="Google Shape;4100;p50"/>
            <p:cNvSpPr/>
            <p:nvPr/>
          </p:nvSpPr>
          <p:spPr>
            <a:xfrm>
              <a:off x="4865045" y="1651057"/>
              <a:ext cx="223607" cy="317362"/>
            </a:xfrm>
            <a:custGeom>
              <a:rect b="b" l="l" r="r" t="t"/>
              <a:pathLst>
                <a:path extrusionOk="0" h="8097" w="5705">
                  <a:moveTo>
                    <a:pt x="0" y="1"/>
                  </a:moveTo>
                  <a:lnTo>
                    <a:pt x="0" y="7950"/>
                  </a:lnTo>
                  <a:cubicBezTo>
                    <a:pt x="0" y="8031"/>
                    <a:pt x="66" y="8097"/>
                    <a:pt x="147" y="8097"/>
                  </a:cubicBezTo>
                  <a:lnTo>
                    <a:pt x="5556" y="8097"/>
                  </a:lnTo>
                  <a:cubicBezTo>
                    <a:pt x="5639" y="8097"/>
                    <a:pt x="5703" y="8031"/>
                    <a:pt x="5705" y="7950"/>
                  </a:cubicBezTo>
                  <a:lnTo>
                    <a:pt x="5705" y="148"/>
                  </a:lnTo>
                  <a:cubicBezTo>
                    <a:pt x="5705" y="66"/>
                    <a:pt x="5639" y="1"/>
                    <a:pt x="55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50"/>
            <p:cNvSpPr/>
            <p:nvPr/>
          </p:nvSpPr>
          <p:spPr>
            <a:xfrm>
              <a:off x="5070665" y="1651057"/>
              <a:ext cx="17991" cy="317362"/>
            </a:xfrm>
            <a:custGeom>
              <a:rect b="b" l="l" r="r" t="t"/>
              <a:pathLst>
                <a:path extrusionOk="0" h="8097" w="459">
                  <a:moveTo>
                    <a:pt x="0" y="1"/>
                  </a:moveTo>
                  <a:lnTo>
                    <a:pt x="0" y="8097"/>
                  </a:lnTo>
                  <a:lnTo>
                    <a:pt x="310" y="8097"/>
                  </a:lnTo>
                  <a:cubicBezTo>
                    <a:pt x="393" y="8097"/>
                    <a:pt x="459" y="8031"/>
                    <a:pt x="459" y="7950"/>
                  </a:cubicBezTo>
                  <a:lnTo>
                    <a:pt x="459" y="149"/>
                  </a:lnTo>
                  <a:cubicBezTo>
                    <a:pt x="459" y="66"/>
                    <a:pt x="393" y="1"/>
                    <a:pt x="31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50"/>
            <p:cNvSpPr/>
            <p:nvPr/>
          </p:nvSpPr>
          <p:spPr>
            <a:xfrm>
              <a:off x="4864928" y="1603278"/>
              <a:ext cx="81408" cy="47818"/>
            </a:xfrm>
            <a:custGeom>
              <a:rect b="b" l="l" r="r" t="t"/>
              <a:pathLst>
                <a:path extrusionOk="0" h="1220" w="2077">
                  <a:moveTo>
                    <a:pt x="2005" y="1"/>
                  </a:moveTo>
                  <a:cubicBezTo>
                    <a:pt x="1994" y="1"/>
                    <a:pt x="1982" y="4"/>
                    <a:pt x="1971" y="10"/>
                  </a:cubicBezTo>
                  <a:lnTo>
                    <a:pt x="0" y="1220"/>
                  </a:lnTo>
                  <a:lnTo>
                    <a:pt x="2077" y="1220"/>
                  </a:lnTo>
                  <a:lnTo>
                    <a:pt x="2074" y="69"/>
                  </a:lnTo>
                  <a:cubicBezTo>
                    <a:pt x="2074" y="29"/>
                    <a:pt x="2041" y="1"/>
                    <a:pt x="2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50"/>
            <p:cNvSpPr/>
            <p:nvPr/>
          </p:nvSpPr>
          <p:spPr>
            <a:xfrm>
              <a:off x="4971226" y="1690017"/>
              <a:ext cx="11171" cy="26104"/>
            </a:xfrm>
            <a:custGeom>
              <a:rect b="b" l="l" r="r" t="t"/>
              <a:pathLst>
                <a:path extrusionOk="0" h="666" w="285">
                  <a:moveTo>
                    <a:pt x="143" y="1"/>
                  </a:moveTo>
                  <a:cubicBezTo>
                    <a:pt x="65" y="1"/>
                    <a:pt x="1" y="65"/>
                    <a:pt x="1" y="142"/>
                  </a:cubicBezTo>
                  <a:lnTo>
                    <a:pt x="1" y="525"/>
                  </a:lnTo>
                  <a:cubicBezTo>
                    <a:pt x="1" y="603"/>
                    <a:pt x="65" y="666"/>
                    <a:pt x="143" y="666"/>
                  </a:cubicBezTo>
                  <a:cubicBezTo>
                    <a:pt x="221" y="666"/>
                    <a:pt x="285" y="603"/>
                    <a:pt x="285" y="525"/>
                  </a:cubicBezTo>
                  <a:lnTo>
                    <a:pt x="285" y="142"/>
                  </a:lnTo>
                  <a:cubicBezTo>
                    <a:pt x="285" y="65"/>
                    <a:pt x="221"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50"/>
            <p:cNvSpPr/>
            <p:nvPr/>
          </p:nvSpPr>
          <p:spPr>
            <a:xfrm>
              <a:off x="4929875" y="1703148"/>
              <a:ext cx="93872" cy="64162"/>
            </a:xfrm>
            <a:custGeom>
              <a:rect b="b" l="l" r="r" t="t"/>
              <a:pathLst>
                <a:path extrusionOk="0" h="1637" w="2395">
                  <a:moveTo>
                    <a:pt x="1197" y="0"/>
                  </a:moveTo>
                  <a:cubicBezTo>
                    <a:pt x="538" y="0"/>
                    <a:pt x="1" y="537"/>
                    <a:pt x="1" y="1197"/>
                  </a:cubicBezTo>
                  <a:lnTo>
                    <a:pt x="1" y="1636"/>
                  </a:lnTo>
                  <a:lnTo>
                    <a:pt x="2395" y="1636"/>
                  </a:lnTo>
                  <a:lnTo>
                    <a:pt x="2395" y="1197"/>
                  </a:lnTo>
                  <a:cubicBezTo>
                    <a:pt x="2395" y="537"/>
                    <a:pt x="1858"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50"/>
            <p:cNvSpPr/>
            <p:nvPr/>
          </p:nvSpPr>
          <p:spPr>
            <a:xfrm>
              <a:off x="4968286" y="1703148"/>
              <a:ext cx="55461" cy="64084"/>
            </a:xfrm>
            <a:custGeom>
              <a:rect b="b" l="l" r="r" t="t"/>
              <a:pathLst>
                <a:path extrusionOk="0" h="1635" w="1415">
                  <a:moveTo>
                    <a:pt x="218" y="0"/>
                  </a:moveTo>
                  <a:cubicBezTo>
                    <a:pt x="143" y="0"/>
                    <a:pt x="70" y="8"/>
                    <a:pt x="0" y="19"/>
                  </a:cubicBezTo>
                  <a:cubicBezTo>
                    <a:pt x="556" y="121"/>
                    <a:pt x="978" y="610"/>
                    <a:pt x="978" y="1197"/>
                  </a:cubicBezTo>
                  <a:lnTo>
                    <a:pt x="978" y="1635"/>
                  </a:lnTo>
                  <a:lnTo>
                    <a:pt x="1413" y="1635"/>
                  </a:lnTo>
                  <a:lnTo>
                    <a:pt x="1413" y="1197"/>
                  </a:lnTo>
                  <a:cubicBezTo>
                    <a:pt x="1415" y="537"/>
                    <a:pt x="878" y="0"/>
                    <a:pt x="21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50"/>
            <p:cNvSpPr/>
            <p:nvPr/>
          </p:nvSpPr>
          <p:spPr>
            <a:xfrm>
              <a:off x="4915960" y="1761628"/>
              <a:ext cx="121700" cy="11131"/>
            </a:xfrm>
            <a:custGeom>
              <a:rect b="b" l="l" r="r" t="t"/>
              <a:pathLst>
                <a:path extrusionOk="0" h="284" w="3105">
                  <a:moveTo>
                    <a:pt x="143" y="0"/>
                  </a:moveTo>
                  <a:cubicBezTo>
                    <a:pt x="65" y="0"/>
                    <a:pt x="1" y="64"/>
                    <a:pt x="1" y="141"/>
                  </a:cubicBezTo>
                  <a:cubicBezTo>
                    <a:pt x="1" y="220"/>
                    <a:pt x="65" y="284"/>
                    <a:pt x="143" y="284"/>
                  </a:cubicBezTo>
                  <a:lnTo>
                    <a:pt x="2962" y="284"/>
                  </a:lnTo>
                  <a:cubicBezTo>
                    <a:pt x="3041" y="284"/>
                    <a:pt x="3105" y="221"/>
                    <a:pt x="3105" y="141"/>
                  </a:cubicBezTo>
                  <a:cubicBezTo>
                    <a:pt x="3105" y="64"/>
                    <a:pt x="3041" y="0"/>
                    <a:pt x="29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50"/>
            <p:cNvSpPr/>
            <p:nvPr/>
          </p:nvSpPr>
          <p:spPr>
            <a:xfrm>
              <a:off x="4910473" y="1792984"/>
              <a:ext cx="132675" cy="34884"/>
            </a:xfrm>
            <a:custGeom>
              <a:rect b="b" l="l" r="r" t="t"/>
              <a:pathLst>
                <a:path extrusionOk="0" h="890" w="3385">
                  <a:moveTo>
                    <a:pt x="109" y="1"/>
                  </a:moveTo>
                  <a:cubicBezTo>
                    <a:pt x="49" y="1"/>
                    <a:pt x="1" y="47"/>
                    <a:pt x="1" y="108"/>
                  </a:cubicBezTo>
                  <a:lnTo>
                    <a:pt x="1" y="782"/>
                  </a:lnTo>
                  <a:cubicBezTo>
                    <a:pt x="1" y="843"/>
                    <a:pt x="49" y="890"/>
                    <a:pt x="109" y="890"/>
                  </a:cubicBezTo>
                  <a:lnTo>
                    <a:pt x="3277" y="890"/>
                  </a:lnTo>
                  <a:cubicBezTo>
                    <a:pt x="3335" y="890"/>
                    <a:pt x="3384" y="840"/>
                    <a:pt x="3384" y="782"/>
                  </a:cubicBezTo>
                  <a:lnTo>
                    <a:pt x="3384" y="108"/>
                  </a:lnTo>
                  <a:cubicBezTo>
                    <a:pt x="3384" y="47"/>
                    <a:pt x="3338" y="1"/>
                    <a:pt x="3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50"/>
            <p:cNvSpPr/>
            <p:nvPr/>
          </p:nvSpPr>
          <p:spPr>
            <a:xfrm>
              <a:off x="5022572" y="1792984"/>
              <a:ext cx="20577" cy="34884"/>
            </a:xfrm>
            <a:custGeom>
              <a:rect b="b" l="l" r="r" t="t"/>
              <a:pathLst>
                <a:path extrusionOk="0" h="890" w="525">
                  <a:moveTo>
                    <a:pt x="1" y="1"/>
                  </a:moveTo>
                  <a:cubicBezTo>
                    <a:pt x="60" y="1"/>
                    <a:pt x="108" y="47"/>
                    <a:pt x="108" y="108"/>
                  </a:cubicBezTo>
                  <a:lnTo>
                    <a:pt x="108" y="782"/>
                  </a:lnTo>
                  <a:cubicBezTo>
                    <a:pt x="108" y="843"/>
                    <a:pt x="60" y="890"/>
                    <a:pt x="1" y="890"/>
                  </a:cubicBezTo>
                  <a:lnTo>
                    <a:pt x="417" y="890"/>
                  </a:lnTo>
                  <a:cubicBezTo>
                    <a:pt x="478" y="890"/>
                    <a:pt x="524" y="843"/>
                    <a:pt x="524" y="782"/>
                  </a:cubicBezTo>
                  <a:lnTo>
                    <a:pt x="524" y="108"/>
                  </a:lnTo>
                  <a:cubicBezTo>
                    <a:pt x="524" y="47"/>
                    <a:pt x="475" y="1"/>
                    <a:pt x="417"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50"/>
            <p:cNvSpPr/>
            <p:nvPr/>
          </p:nvSpPr>
          <p:spPr>
            <a:xfrm>
              <a:off x="4904946" y="1849974"/>
              <a:ext cx="143728" cy="11171"/>
            </a:xfrm>
            <a:custGeom>
              <a:rect b="b" l="l" r="r" t="t"/>
              <a:pathLst>
                <a:path extrusionOk="0" h="285" w="3667">
                  <a:moveTo>
                    <a:pt x="142" y="0"/>
                  </a:moveTo>
                  <a:cubicBezTo>
                    <a:pt x="63" y="0"/>
                    <a:pt x="1" y="63"/>
                    <a:pt x="1" y="142"/>
                  </a:cubicBezTo>
                  <a:cubicBezTo>
                    <a:pt x="1" y="220"/>
                    <a:pt x="63" y="284"/>
                    <a:pt x="142" y="284"/>
                  </a:cubicBezTo>
                  <a:lnTo>
                    <a:pt x="3525" y="284"/>
                  </a:lnTo>
                  <a:cubicBezTo>
                    <a:pt x="3604" y="284"/>
                    <a:pt x="3667" y="220"/>
                    <a:pt x="3667" y="142"/>
                  </a:cubicBezTo>
                  <a:cubicBezTo>
                    <a:pt x="3667" y="63"/>
                    <a:pt x="3604" y="0"/>
                    <a:pt x="35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50"/>
            <p:cNvSpPr/>
            <p:nvPr/>
          </p:nvSpPr>
          <p:spPr>
            <a:xfrm>
              <a:off x="4904946" y="1881527"/>
              <a:ext cx="143728" cy="11131"/>
            </a:xfrm>
            <a:custGeom>
              <a:rect b="b" l="l" r="r" t="t"/>
              <a:pathLst>
                <a:path extrusionOk="0" h="284" w="3667">
                  <a:moveTo>
                    <a:pt x="142" y="0"/>
                  </a:moveTo>
                  <a:cubicBezTo>
                    <a:pt x="63" y="0"/>
                    <a:pt x="1" y="64"/>
                    <a:pt x="1" y="143"/>
                  </a:cubicBezTo>
                  <a:cubicBezTo>
                    <a:pt x="1" y="221"/>
                    <a:pt x="63" y="284"/>
                    <a:pt x="142" y="284"/>
                  </a:cubicBezTo>
                  <a:lnTo>
                    <a:pt x="3525" y="284"/>
                  </a:lnTo>
                  <a:cubicBezTo>
                    <a:pt x="3604" y="284"/>
                    <a:pt x="3667" y="221"/>
                    <a:pt x="3667" y="143"/>
                  </a:cubicBezTo>
                  <a:cubicBezTo>
                    <a:pt x="3667" y="64"/>
                    <a:pt x="3604" y="0"/>
                    <a:pt x="35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50"/>
            <p:cNvSpPr/>
            <p:nvPr/>
          </p:nvSpPr>
          <p:spPr>
            <a:xfrm>
              <a:off x="4904946" y="1913118"/>
              <a:ext cx="143728" cy="11171"/>
            </a:xfrm>
            <a:custGeom>
              <a:rect b="b" l="l" r="r" t="t"/>
              <a:pathLst>
                <a:path extrusionOk="0" h="285" w="3667">
                  <a:moveTo>
                    <a:pt x="142" y="0"/>
                  </a:moveTo>
                  <a:cubicBezTo>
                    <a:pt x="63" y="0"/>
                    <a:pt x="1" y="64"/>
                    <a:pt x="1" y="143"/>
                  </a:cubicBezTo>
                  <a:cubicBezTo>
                    <a:pt x="1" y="220"/>
                    <a:pt x="63" y="284"/>
                    <a:pt x="142" y="284"/>
                  </a:cubicBezTo>
                  <a:lnTo>
                    <a:pt x="3525" y="284"/>
                  </a:lnTo>
                  <a:cubicBezTo>
                    <a:pt x="3604" y="284"/>
                    <a:pt x="3667" y="220"/>
                    <a:pt x="3667" y="143"/>
                  </a:cubicBezTo>
                  <a:cubicBezTo>
                    <a:pt x="3667" y="64"/>
                    <a:pt x="3604" y="0"/>
                    <a:pt x="35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50"/>
            <p:cNvSpPr/>
            <p:nvPr/>
          </p:nvSpPr>
          <p:spPr>
            <a:xfrm>
              <a:off x="5030607" y="1651057"/>
              <a:ext cx="31082" cy="41312"/>
            </a:xfrm>
            <a:custGeom>
              <a:rect b="b" l="l" r="r" t="t"/>
              <a:pathLst>
                <a:path extrusionOk="0" h="1054" w="793">
                  <a:moveTo>
                    <a:pt x="1" y="1"/>
                  </a:moveTo>
                  <a:lnTo>
                    <a:pt x="1" y="974"/>
                  </a:lnTo>
                  <a:cubicBezTo>
                    <a:pt x="1" y="1021"/>
                    <a:pt x="40" y="1053"/>
                    <a:pt x="81" y="1053"/>
                  </a:cubicBezTo>
                  <a:cubicBezTo>
                    <a:pt x="98" y="1053"/>
                    <a:pt x="114" y="1048"/>
                    <a:pt x="129" y="1037"/>
                  </a:cubicBezTo>
                  <a:lnTo>
                    <a:pt x="349" y="865"/>
                  </a:lnTo>
                  <a:cubicBezTo>
                    <a:pt x="362" y="854"/>
                    <a:pt x="379" y="849"/>
                    <a:pt x="396" y="849"/>
                  </a:cubicBezTo>
                  <a:cubicBezTo>
                    <a:pt x="413" y="849"/>
                    <a:pt x="430" y="854"/>
                    <a:pt x="445" y="865"/>
                  </a:cubicBezTo>
                  <a:lnTo>
                    <a:pt x="666" y="1037"/>
                  </a:lnTo>
                  <a:cubicBezTo>
                    <a:pt x="681" y="1048"/>
                    <a:pt x="697" y="1053"/>
                    <a:pt x="714" y="1053"/>
                  </a:cubicBezTo>
                  <a:cubicBezTo>
                    <a:pt x="754" y="1053"/>
                    <a:pt x="792" y="1021"/>
                    <a:pt x="792" y="974"/>
                  </a:cubicBezTo>
                  <a:lnTo>
                    <a:pt x="7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3" name="Google Shape;4113;p50"/>
          <p:cNvGrpSpPr/>
          <p:nvPr/>
        </p:nvGrpSpPr>
        <p:grpSpPr>
          <a:xfrm>
            <a:off x="3554326" y="2641458"/>
            <a:ext cx="525550" cy="386714"/>
            <a:chOff x="720157" y="2292022"/>
            <a:chExt cx="365067" cy="305293"/>
          </a:xfrm>
        </p:grpSpPr>
        <p:sp>
          <p:nvSpPr>
            <p:cNvPr id="4114" name="Google Shape;4114;p50"/>
            <p:cNvSpPr/>
            <p:nvPr/>
          </p:nvSpPr>
          <p:spPr>
            <a:xfrm>
              <a:off x="753904" y="2295863"/>
              <a:ext cx="297490" cy="297490"/>
            </a:xfrm>
            <a:custGeom>
              <a:rect b="b" l="l" r="r" t="t"/>
              <a:pathLst>
                <a:path extrusionOk="0" h="7590" w="7590">
                  <a:moveTo>
                    <a:pt x="3795" y="0"/>
                  </a:moveTo>
                  <a:cubicBezTo>
                    <a:pt x="1698" y="0"/>
                    <a:pt x="0" y="1699"/>
                    <a:pt x="0" y="3796"/>
                  </a:cubicBezTo>
                  <a:cubicBezTo>
                    <a:pt x="0" y="5891"/>
                    <a:pt x="1698" y="7590"/>
                    <a:pt x="3795" y="7590"/>
                  </a:cubicBezTo>
                  <a:cubicBezTo>
                    <a:pt x="5891" y="7590"/>
                    <a:pt x="7589" y="5891"/>
                    <a:pt x="7589" y="3796"/>
                  </a:cubicBezTo>
                  <a:cubicBezTo>
                    <a:pt x="7589" y="1699"/>
                    <a:pt x="5891" y="0"/>
                    <a:pt x="3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50"/>
            <p:cNvSpPr/>
            <p:nvPr/>
          </p:nvSpPr>
          <p:spPr>
            <a:xfrm>
              <a:off x="891990" y="2295863"/>
              <a:ext cx="159406" cy="297490"/>
            </a:xfrm>
            <a:custGeom>
              <a:rect b="b" l="l" r="r" t="t"/>
              <a:pathLst>
                <a:path extrusionOk="0" h="7590" w="4067">
                  <a:moveTo>
                    <a:pt x="272" y="0"/>
                  </a:moveTo>
                  <a:cubicBezTo>
                    <a:pt x="181" y="0"/>
                    <a:pt x="91" y="5"/>
                    <a:pt x="0" y="9"/>
                  </a:cubicBezTo>
                  <a:cubicBezTo>
                    <a:pt x="1969" y="147"/>
                    <a:pt x="3525" y="1790"/>
                    <a:pt x="3525" y="3796"/>
                  </a:cubicBezTo>
                  <a:cubicBezTo>
                    <a:pt x="3525" y="5800"/>
                    <a:pt x="1971" y="7441"/>
                    <a:pt x="0" y="7581"/>
                  </a:cubicBezTo>
                  <a:cubicBezTo>
                    <a:pt x="91" y="7587"/>
                    <a:pt x="181" y="7590"/>
                    <a:pt x="272" y="7590"/>
                  </a:cubicBezTo>
                  <a:cubicBezTo>
                    <a:pt x="2368" y="7590"/>
                    <a:pt x="4066" y="5890"/>
                    <a:pt x="4066" y="3796"/>
                  </a:cubicBezTo>
                  <a:cubicBezTo>
                    <a:pt x="4066" y="1700"/>
                    <a:pt x="2368" y="0"/>
                    <a:pt x="2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50"/>
            <p:cNvSpPr/>
            <p:nvPr/>
          </p:nvSpPr>
          <p:spPr>
            <a:xfrm>
              <a:off x="801213" y="2343211"/>
              <a:ext cx="202834" cy="202795"/>
            </a:xfrm>
            <a:custGeom>
              <a:rect b="b" l="l" r="r" t="t"/>
              <a:pathLst>
                <a:path extrusionOk="0" h="5174" w="5175">
                  <a:moveTo>
                    <a:pt x="2588" y="0"/>
                  </a:moveTo>
                  <a:cubicBezTo>
                    <a:pt x="1159" y="0"/>
                    <a:pt x="1" y="1159"/>
                    <a:pt x="1" y="2588"/>
                  </a:cubicBezTo>
                  <a:cubicBezTo>
                    <a:pt x="1" y="4015"/>
                    <a:pt x="1159" y="5174"/>
                    <a:pt x="2588" y="5174"/>
                  </a:cubicBezTo>
                  <a:cubicBezTo>
                    <a:pt x="4016" y="5174"/>
                    <a:pt x="5175" y="4015"/>
                    <a:pt x="5175" y="2588"/>
                  </a:cubicBezTo>
                  <a:cubicBezTo>
                    <a:pt x="5175" y="1159"/>
                    <a:pt x="4016" y="0"/>
                    <a:pt x="25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50"/>
            <p:cNvSpPr/>
            <p:nvPr/>
          </p:nvSpPr>
          <p:spPr>
            <a:xfrm>
              <a:off x="892970" y="2343250"/>
              <a:ext cx="111079" cy="202717"/>
            </a:xfrm>
            <a:custGeom>
              <a:rect b="b" l="l" r="r" t="t"/>
              <a:pathLst>
                <a:path extrusionOk="0" h="5172" w="2834">
                  <a:moveTo>
                    <a:pt x="247" y="1"/>
                  </a:moveTo>
                  <a:cubicBezTo>
                    <a:pt x="163" y="1"/>
                    <a:pt x="82" y="5"/>
                    <a:pt x="0" y="12"/>
                  </a:cubicBezTo>
                  <a:cubicBezTo>
                    <a:pt x="1311" y="136"/>
                    <a:pt x="2339" y="1242"/>
                    <a:pt x="2339" y="2587"/>
                  </a:cubicBezTo>
                  <a:cubicBezTo>
                    <a:pt x="2339" y="3930"/>
                    <a:pt x="1313" y="5036"/>
                    <a:pt x="0" y="5160"/>
                  </a:cubicBezTo>
                  <a:cubicBezTo>
                    <a:pt x="82" y="5167"/>
                    <a:pt x="163" y="5171"/>
                    <a:pt x="247" y="5171"/>
                  </a:cubicBezTo>
                  <a:cubicBezTo>
                    <a:pt x="1675" y="5171"/>
                    <a:pt x="2834" y="4014"/>
                    <a:pt x="2834" y="2584"/>
                  </a:cubicBezTo>
                  <a:cubicBezTo>
                    <a:pt x="2834" y="1158"/>
                    <a:pt x="1675" y="1"/>
                    <a:pt x="247"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50"/>
            <p:cNvSpPr/>
            <p:nvPr/>
          </p:nvSpPr>
          <p:spPr>
            <a:xfrm>
              <a:off x="720157" y="2292022"/>
              <a:ext cx="79919" cy="216513"/>
            </a:xfrm>
            <a:custGeom>
              <a:rect b="b" l="l" r="r" t="t"/>
              <a:pathLst>
                <a:path extrusionOk="0" h="5524" w="2039">
                  <a:moveTo>
                    <a:pt x="1020" y="1"/>
                  </a:moveTo>
                  <a:cubicBezTo>
                    <a:pt x="455" y="1"/>
                    <a:pt x="1" y="697"/>
                    <a:pt x="1" y="1555"/>
                  </a:cubicBezTo>
                  <a:cubicBezTo>
                    <a:pt x="1" y="2188"/>
                    <a:pt x="248" y="2733"/>
                    <a:pt x="605" y="2977"/>
                  </a:cubicBezTo>
                  <a:cubicBezTo>
                    <a:pt x="707" y="3045"/>
                    <a:pt x="765" y="3162"/>
                    <a:pt x="765" y="3286"/>
                  </a:cubicBezTo>
                  <a:lnTo>
                    <a:pt x="765" y="5524"/>
                  </a:lnTo>
                  <a:lnTo>
                    <a:pt x="1274" y="5524"/>
                  </a:lnTo>
                  <a:lnTo>
                    <a:pt x="1274" y="3286"/>
                  </a:lnTo>
                  <a:cubicBezTo>
                    <a:pt x="1274" y="3162"/>
                    <a:pt x="1333" y="3045"/>
                    <a:pt x="1434" y="2977"/>
                  </a:cubicBezTo>
                  <a:cubicBezTo>
                    <a:pt x="1791" y="2733"/>
                    <a:pt x="2038" y="2188"/>
                    <a:pt x="2038" y="1555"/>
                  </a:cubicBezTo>
                  <a:cubicBezTo>
                    <a:pt x="2038" y="697"/>
                    <a:pt x="1581" y="1"/>
                    <a:pt x="10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50"/>
            <p:cNvSpPr/>
            <p:nvPr/>
          </p:nvSpPr>
          <p:spPr>
            <a:xfrm>
              <a:off x="753042" y="2292022"/>
              <a:ext cx="47034" cy="216396"/>
            </a:xfrm>
            <a:custGeom>
              <a:rect b="b" l="l" r="r" t="t"/>
              <a:pathLst>
                <a:path extrusionOk="0" h="5521" w="1200">
                  <a:moveTo>
                    <a:pt x="179" y="1"/>
                  </a:moveTo>
                  <a:cubicBezTo>
                    <a:pt x="117" y="1"/>
                    <a:pt x="58" y="10"/>
                    <a:pt x="0" y="24"/>
                  </a:cubicBezTo>
                  <a:cubicBezTo>
                    <a:pt x="479" y="154"/>
                    <a:pt x="840" y="788"/>
                    <a:pt x="840" y="1554"/>
                  </a:cubicBezTo>
                  <a:cubicBezTo>
                    <a:pt x="840" y="2187"/>
                    <a:pt x="593" y="2731"/>
                    <a:pt x="236" y="2974"/>
                  </a:cubicBezTo>
                  <a:cubicBezTo>
                    <a:pt x="136" y="3044"/>
                    <a:pt x="76" y="3160"/>
                    <a:pt x="76" y="3284"/>
                  </a:cubicBezTo>
                  <a:lnTo>
                    <a:pt x="76" y="5521"/>
                  </a:lnTo>
                  <a:lnTo>
                    <a:pt x="432" y="5521"/>
                  </a:lnTo>
                  <a:lnTo>
                    <a:pt x="432" y="3284"/>
                  </a:lnTo>
                  <a:cubicBezTo>
                    <a:pt x="432" y="3160"/>
                    <a:pt x="491" y="3044"/>
                    <a:pt x="593" y="2974"/>
                  </a:cubicBezTo>
                  <a:cubicBezTo>
                    <a:pt x="949" y="2733"/>
                    <a:pt x="1196" y="2187"/>
                    <a:pt x="1196" y="1554"/>
                  </a:cubicBezTo>
                  <a:cubicBezTo>
                    <a:pt x="1199" y="697"/>
                    <a:pt x="742" y="1"/>
                    <a:pt x="17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50"/>
            <p:cNvSpPr/>
            <p:nvPr/>
          </p:nvSpPr>
          <p:spPr>
            <a:xfrm>
              <a:off x="734110" y="2508499"/>
              <a:ext cx="51933" cy="88816"/>
            </a:xfrm>
            <a:custGeom>
              <a:rect b="b" l="l" r="r" t="t"/>
              <a:pathLst>
                <a:path extrusionOk="0" h="2266" w="1325">
                  <a:moveTo>
                    <a:pt x="169" y="1"/>
                  </a:moveTo>
                  <a:cubicBezTo>
                    <a:pt x="76" y="1"/>
                    <a:pt x="0" y="76"/>
                    <a:pt x="0" y="170"/>
                  </a:cubicBezTo>
                  <a:lnTo>
                    <a:pt x="0" y="1603"/>
                  </a:lnTo>
                  <a:cubicBezTo>
                    <a:pt x="0" y="1968"/>
                    <a:pt x="295" y="2265"/>
                    <a:pt x="662" y="2265"/>
                  </a:cubicBezTo>
                  <a:cubicBezTo>
                    <a:pt x="1027" y="2265"/>
                    <a:pt x="1324" y="1968"/>
                    <a:pt x="1324" y="1603"/>
                  </a:cubicBezTo>
                  <a:lnTo>
                    <a:pt x="1324" y="170"/>
                  </a:lnTo>
                  <a:cubicBezTo>
                    <a:pt x="1324" y="75"/>
                    <a:pt x="1249" y="1"/>
                    <a:pt x="11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50"/>
            <p:cNvSpPr/>
            <p:nvPr/>
          </p:nvSpPr>
          <p:spPr>
            <a:xfrm>
              <a:off x="752650" y="2508499"/>
              <a:ext cx="33394" cy="88816"/>
            </a:xfrm>
            <a:custGeom>
              <a:rect b="b" l="l" r="r" t="t"/>
              <a:pathLst>
                <a:path extrusionOk="0" h="2266" w="852">
                  <a:moveTo>
                    <a:pt x="306" y="1"/>
                  </a:moveTo>
                  <a:cubicBezTo>
                    <a:pt x="397" y="1"/>
                    <a:pt x="474" y="76"/>
                    <a:pt x="474" y="170"/>
                  </a:cubicBezTo>
                  <a:lnTo>
                    <a:pt x="474" y="1603"/>
                  </a:lnTo>
                  <a:cubicBezTo>
                    <a:pt x="474" y="1903"/>
                    <a:pt x="274" y="2156"/>
                    <a:pt x="0" y="2238"/>
                  </a:cubicBezTo>
                  <a:cubicBezTo>
                    <a:pt x="60" y="2256"/>
                    <a:pt x="121" y="2265"/>
                    <a:pt x="186" y="2265"/>
                  </a:cubicBezTo>
                  <a:cubicBezTo>
                    <a:pt x="553" y="2265"/>
                    <a:pt x="848" y="1968"/>
                    <a:pt x="848" y="1603"/>
                  </a:cubicBezTo>
                  <a:lnTo>
                    <a:pt x="848" y="170"/>
                  </a:lnTo>
                  <a:cubicBezTo>
                    <a:pt x="851" y="75"/>
                    <a:pt x="776" y="1"/>
                    <a:pt x="68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50"/>
            <p:cNvSpPr/>
            <p:nvPr/>
          </p:nvSpPr>
          <p:spPr>
            <a:xfrm>
              <a:off x="1005343" y="2292022"/>
              <a:ext cx="79879" cy="216513"/>
            </a:xfrm>
            <a:custGeom>
              <a:rect b="b" l="l" r="r" t="t"/>
              <a:pathLst>
                <a:path extrusionOk="0" h="5524" w="2038">
                  <a:moveTo>
                    <a:pt x="1019" y="1"/>
                  </a:moveTo>
                  <a:cubicBezTo>
                    <a:pt x="456" y="1"/>
                    <a:pt x="0" y="697"/>
                    <a:pt x="0" y="1555"/>
                  </a:cubicBezTo>
                  <a:cubicBezTo>
                    <a:pt x="0" y="2188"/>
                    <a:pt x="247" y="2733"/>
                    <a:pt x="604" y="2977"/>
                  </a:cubicBezTo>
                  <a:cubicBezTo>
                    <a:pt x="706" y="3045"/>
                    <a:pt x="764" y="3162"/>
                    <a:pt x="764" y="3286"/>
                  </a:cubicBezTo>
                  <a:lnTo>
                    <a:pt x="764" y="5524"/>
                  </a:lnTo>
                  <a:lnTo>
                    <a:pt x="1273" y="5524"/>
                  </a:lnTo>
                  <a:lnTo>
                    <a:pt x="1273" y="3286"/>
                  </a:lnTo>
                  <a:cubicBezTo>
                    <a:pt x="1273" y="3162"/>
                    <a:pt x="1332" y="3045"/>
                    <a:pt x="1433" y="2977"/>
                  </a:cubicBezTo>
                  <a:cubicBezTo>
                    <a:pt x="1790" y="2733"/>
                    <a:pt x="2037" y="2188"/>
                    <a:pt x="2037" y="1555"/>
                  </a:cubicBezTo>
                  <a:cubicBezTo>
                    <a:pt x="2037" y="697"/>
                    <a:pt x="1580" y="1"/>
                    <a:pt x="10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50"/>
            <p:cNvSpPr/>
            <p:nvPr/>
          </p:nvSpPr>
          <p:spPr>
            <a:xfrm>
              <a:off x="1038189" y="2292022"/>
              <a:ext cx="47034" cy="216396"/>
            </a:xfrm>
            <a:custGeom>
              <a:rect b="b" l="l" r="r" t="t"/>
              <a:pathLst>
                <a:path extrusionOk="0" h="5521" w="1200">
                  <a:moveTo>
                    <a:pt x="178" y="1"/>
                  </a:moveTo>
                  <a:cubicBezTo>
                    <a:pt x="117" y="1"/>
                    <a:pt x="58" y="10"/>
                    <a:pt x="0" y="24"/>
                  </a:cubicBezTo>
                  <a:cubicBezTo>
                    <a:pt x="479" y="154"/>
                    <a:pt x="840" y="788"/>
                    <a:pt x="840" y="1554"/>
                  </a:cubicBezTo>
                  <a:cubicBezTo>
                    <a:pt x="840" y="2187"/>
                    <a:pt x="593" y="2731"/>
                    <a:pt x="236" y="2974"/>
                  </a:cubicBezTo>
                  <a:cubicBezTo>
                    <a:pt x="134" y="3044"/>
                    <a:pt x="76" y="3160"/>
                    <a:pt x="76" y="3284"/>
                  </a:cubicBezTo>
                  <a:lnTo>
                    <a:pt x="76" y="5521"/>
                  </a:lnTo>
                  <a:lnTo>
                    <a:pt x="432" y="5521"/>
                  </a:lnTo>
                  <a:lnTo>
                    <a:pt x="432" y="3284"/>
                  </a:lnTo>
                  <a:cubicBezTo>
                    <a:pt x="432" y="3160"/>
                    <a:pt x="491" y="3044"/>
                    <a:pt x="593" y="2974"/>
                  </a:cubicBezTo>
                  <a:cubicBezTo>
                    <a:pt x="949" y="2733"/>
                    <a:pt x="1197" y="2187"/>
                    <a:pt x="1197" y="1554"/>
                  </a:cubicBezTo>
                  <a:cubicBezTo>
                    <a:pt x="1199" y="697"/>
                    <a:pt x="742" y="1"/>
                    <a:pt x="178"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50"/>
            <p:cNvSpPr/>
            <p:nvPr/>
          </p:nvSpPr>
          <p:spPr>
            <a:xfrm>
              <a:off x="1019297" y="2508499"/>
              <a:ext cx="51933" cy="88816"/>
            </a:xfrm>
            <a:custGeom>
              <a:rect b="b" l="l" r="r" t="t"/>
              <a:pathLst>
                <a:path extrusionOk="0" h="2266" w="1325">
                  <a:moveTo>
                    <a:pt x="169" y="1"/>
                  </a:moveTo>
                  <a:cubicBezTo>
                    <a:pt x="76" y="1"/>
                    <a:pt x="1" y="76"/>
                    <a:pt x="1" y="170"/>
                  </a:cubicBezTo>
                  <a:lnTo>
                    <a:pt x="1" y="1603"/>
                  </a:lnTo>
                  <a:cubicBezTo>
                    <a:pt x="1" y="1968"/>
                    <a:pt x="296" y="2265"/>
                    <a:pt x="663" y="2265"/>
                  </a:cubicBezTo>
                  <a:cubicBezTo>
                    <a:pt x="1028" y="2265"/>
                    <a:pt x="1325" y="1968"/>
                    <a:pt x="1325" y="1603"/>
                  </a:cubicBezTo>
                  <a:lnTo>
                    <a:pt x="1325" y="170"/>
                  </a:lnTo>
                  <a:cubicBezTo>
                    <a:pt x="1322" y="75"/>
                    <a:pt x="1248" y="1"/>
                    <a:pt x="1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50"/>
            <p:cNvSpPr/>
            <p:nvPr/>
          </p:nvSpPr>
          <p:spPr>
            <a:xfrm>
              <a:off x="1037837" y="2508499"/>
              <a:ext cx="33277" cy="88816"/>
            </a:xfrm>
            <a:custGeom>
              <a:rect b="b" l="l" r="r" t="t"/>
              <a:pathLst>
                <a:path extrusionOk="0" h="2266" w="849">
                  <a:moveTo>
                    <a:pt x="306" y="1"/>
                  </a:moveTo>
                  <a:cubicBezTo>
                    <a:pt x="398" y="1"/>
                    <a:pt x="475" y="76"/>
                    <a:pt x="475" y="170"/>
                  </a:cubicBezTo>
                  <a:lnTo>
                    <a:pt x="475" y="1603"/>
                  </a:lnTo>
                  <a:cubicBezTo>
                    <a:pt x="475" y="1903"/>
                    <a:pt x="274" y="2156"/>
                    <a:pt x="1" y="2238"/>
                  </a:cubicBezTo>
                  <a:cubicBezTo>
                    <a:pt x="60" y="2256"/>
                    <a:pt x="121" y="2265"/>
                    <a:pt x="187" y="2265"/>
                  </a:cubicBezTo>
                  <a:cubicBezTo>
                    <a:pt x="554" y="2265"/>
                    <a:pt x="849" y="1968"/>
                    <a:pt x="849" y="1603"/>
                  </a:cubicBezTo>
                  <a:lnTo>
                    <a:pt x="849" y="170"/>
                  </a:lnTo>
                  <a:cubicBezTo>
                    <a:pt x="849" y="75"/>
                    <a:pt x="775" y="1"/>
                    <a:pt x="682"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6" name="Google Shape;4126;p50"/>
          <p:cNvGrpSpPr/>
          <p:nvPr/>
        </p:nvGrpSpPr>
        <p:grpSpPr>
          <a:xfrm>
            <a:off x="5588633" y="2604034"/>
            <a:ext cx="455468" cy="461572"/>
            <a:chOff x="1534954" y="2262429"/>
            <a:chExt cx="365105" cy="364476"/>
          </a:xfrm>
        </p:grpSpPr>
        <p:sp>
          <p:nvSpPr>
            <p:cNvPr id="4127" name="Google Shape;4127;p50"/>
            <p:cNvSpPr/>
            <p:nvPr/>
          </p:nvSpPr>
          <p:spPr>
            <a:xfrm>
              <a:off x="1662535" y="2389423"/>
              <a:ext cx="237522" cy="237483"/>
            </a:xfrm>
            <a:custGeom>
              <a:rect b="b" l="l" r="r" t="t"/>
              <a:pathLst>
                <a:path extrusionOk="0" h="6059" w="6060">
                  <a:moveTo>
                    <a:pt x="3029" y="0"/>
                  </a:moveTo>
                  <a:cubicBezTo>
                    <a:pt x="1357" y="0"/>
                    <a:pt x="1" y="1356"/>
                    <a:pt x="1" y="3029"/>
                  </a:cubicBezTo>
                  <a:cubicBezTo>
                    <a:pt x="1" y="4702"/>
                    <a:pt x="1357" y="6059"/>
                    <a:pt x="3029" y="6059"/>
                  </a:cubicBezTo>
                  <a:cubicBezTo>
                    <a:pt x="4703" y="6059"/>
                    <a:pt x="6059" y="4702"/>
                    <a:pt x="6059" y="3029"/>
                  </a:cubicBezTo>
                  <a:cubicBezTo>
                    <a:pt x="6059" y="1356"/>
                    <a:pt x="4703" y="0"/>
                    <a:pt x="30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50"/>
            <p:cNvSpPr/>
            <p:nvPr/>
          </p:nvSpPr>
          <p:spPr>
            <a:xfrm>
              <a:off x="1767226" y="2389423"/>
              <a:ext cx="132832" cy="237483"/>
            </a:xfrm>
            <a:custGeom>
              <a:rect b="b" l="l" r="r" t="t"/>
              <a:pathLst>
                <a:path extrusionOk="0" h="6059" w="3389">
                  <a:moveTo>
                    <a:pt x="358" y="0"/>
                  </a:moveTo>
                  <a:cubicBezTo>
                    <a:pt x="238" y="0"/>
                    <a:pt x="118" y="7"/>
                    <a:pt x="0" y="22"/>
                  </a:cubicBezTo>
                  <a:cubicBezTo>
                    <a:pt x="1505" y="201"/>
                    <a:pt x="2671" y="1477"/>
                    <a:pt x="2671" y="3029"/>
                  </a:cubicBezTo>
                  <a:cubicBezTo>
                    <a:pt x="2671" y="4581"/>
                    <a:pt x="1505" y="5859"/>
                    <a:pt x="0" y="6037"/>
                  </a:cubicBezTo>
                  <a:cubicBezTo>
                    <a:pt x="118" y="6051"/>
                    <a:pt x="238" y="6059"/>
                    <a:pt x="358" y="6059"/>
                  </a:cubicBezTo>
                  <a:cubicBezTo>
                    <a:pt x="2032" y="6059"/>
                    <a:pt x="3388" y="4702"/>
                    <a:pt x="3388" y="3029"/>
                  </a:cubicBezTo>
                  <a:cubicBezTo>
                    <a:pt x="3388" y="1356"/>
                    <a:pt x="2031" y="0"/>
                    <a:pt x="35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50"/>
            <p:cNvSpPr/>
            <p:nvPr/>
          </p:nvSpPr>
          <p:spPr>
            <a:xfrm>
              <a:off x="1687659" y="2414508"/>
              <a:ext cx="187313" cy="187313"/>
            </a:xfrm>
            <a:custGeom>
              <a:rect b="b" l="l" r="r" t="t"/>
              <a:pathLst>
                <a:path extrusionOk="0" h="4779" w="4779">
                  <a:moveTo>
                    <a:pt x="2388" y="283"/>
                  </a:moveTo>
                  <a:cubicBezTo>
                    <a:pt x="3551" y="283"/>
                    <a:pt x="4496" y="1229"/>
                    <a:pt x="4496" y="2389"/>
                  </a:cubicBezTo>
                  <a:cubicBezTo>
                    <a:pt x="4496" y="3550"/>
                    <a:pt x="3550" y="4496"/>
                    <a:pt x="2388" y="4496"/>
                  </a:cubicBezTo>
                  <a:cubicBezTo>
                    <a:pt x="1229" y="4496"/>
                    <a:pt x="283" y="3550"/>
                    <a:pt x="283" y="2389"/>
                  </a:cubicBezTo>
                  <a:cubicBezTo>
                    <a:pt x="283" y="1229"/>
                    <a:pt x="1227" y="283"/>
                    <a:pt x="2388" y="283"/>
                  </a:cubicBezTo>
                  <a:close/>
                  <a:moveTo>
                    <a:pt x="2388" y="0"/>
                  </a:moveTo>
                  <a:cubicBezTo>
                    <a:pt x="1071" y="0"/>
                    <a:pt x="0" y="1072"/>
                    <a:pt x="0" y="2389"/>
                  </a:cubicBezTo>
                  <a:cubicBezTo>
                    <a:pt x="0" y="3706"/>
                    <a:pt x="1071" y="4778"/>
                    <a:pt x="2388" y="4778"/>
                  </a:cubicBezTo>
                  <a:cubicBezTo>
                    <a:pt x="3706" y="4778"/>
                    <a:pt x="4778" y="3706"/>
                    <a:pt x="4778" y="2389"/>
                  </a:cubicBezTo>
                  <a:cubicBezTo>
                    <a:pt x="4778" y="1072"/>
                    <a:pt x="3706" y="0"/>
                    <a:pt x="238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50"/>
            <p:cNvSpPr/>
            <p:nvPr/>
          </p:nvSpPr>
          <p:spPr>
            <a:xfrm>
              <a:off x="1534954" y="2262429"/>
              <a:ext cx="237443" cy="237443"/>
            </a:xfrm>
            <a:custGeom>
              <a:rect b="b" l="l" r="r" t="t"/>
              <a:pathLst>
                <a:path extrusionOk="0" h="6058" w="6058">
                  <a:moveTo>
                    <a:pt x="3029" y="1"/>
                  </a:moveTo>
                  <a:cubicBezTo>
                    <a:pt x="1355" y="1"/>
                    <a:pt x="0" y="1357"/>
                    <a:pt x="0" y="3029"/>
                  </a:cubicBezTo>
                  <a:cubicBezTo>
                    <a:pt x="0" y="4701"/>
                    <a:pt x="1355" y="6058"/>
                    <a:pt x="3029" y="6058"/>
                  </a:cubicBezTo>
                  <a:cubicBezTo>
                    <a:pt x="4701" y="6058"/>
                    <a:pt x="6057" y="4701"/>
                    <a:pt x="6057" y="3029"/>
                  </a:cubicBezTo>
                  <a:cubicBezTo>
                    <a:pt x="6057" y="1357"/>
                    <a:pt x="4701" y="1"/>
                    <a:pt x="3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50"/>
            <p:cNvSpPr/>
            <p:nvPr/>
          </p:nvSpPr>
          <p:spPr>
            <a:xfrm>
              <a:off x="1639606" y="2262429"/>
              <a:ext cx="132793" cy="237443"/>
            </a:xfrm>
            <a:custGeom>
              <a:rect b="b" l="l" r="r" t="t"/>
              <a:pathLst>
                <a:path extrusionOk="0" h="6058" w="3388">
                  <a:moveTo>
                    <a:pt x="359" y="1"/>
                  </a:moveTo>
                  <a:cubicBezTo>
                    <a:pt x="237" y="1"/>
                    <a:pt x="119" y="8"/>
                    <a:pt x="1" y="22"/>
                  </a:cubicBezTo>
                  <a:cubicBezTo>
                    <a:pt x="1504" y="200"/>
                    <a:pt x="2671" y="1478"/>
                    <a:pt x="2671" y="3029"/>
                  </a:cubicBezTo>
                  <a:cubicBezTo>
                    <a:pt x="2671" y="4580"/>
                    <a:pt x="1504" y="5860"/>
                    <a:pt x="1" y="6036"/>
                  </a:cubicBezTo>
                  <a:cubicBezTo>
                    <a:pt x="119" y="6050"/>
                    <a:pt x="237" y="6058"/>
                    <a:pt x="359" y="6058"/>
                  </a:cubicBezTo>
                  <a:cubicBezTo>
                    <a:pt x="2033" y="6058"/>
                    <a:pt x="3387" y="4703"/>
                    <a:pt x="3387" y="3029"/>
                  </a:cubicBezTo>
                  <a:cubicBezTo>
                    <a:pt x="3387" y="1356"/>
                    <a:pt x="2031" y="1"/>
                    <a:pt x="35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50"/>
            <p:cNvSpPr/>
            <p:nvPr/>
          </p:nvSpPr>
          <p:spPr>
            <a:xfrm>
              <a:off x="1560039" y="2287514"/>
              <a:ext cx="187274" cy="187274"/>
            </a:xfrm>
            <a:custGeom>
              <a:rect b="b" l="l" r="r" t="t"/>
              <a:pathLst>
                <a:path extrusionOk="0" h="4778" w="4778">
                  <a:moveTo>
                    <a:pt x="2389" y="280"/>
                  </a:moveTo>
                  <a:cubicBezTo>
                    <a:pt x="3552" y="280"/>
                    <a:pt x="4495" y="1226"/>
                    <a:pt x="4495" y="2388"/>
                  </a:cubicBezTo>
                  <a:cubicBezTo>
                    <a:pt x="4495" y="3548"/>
                    <a:pt x="3549" y="4493"/>
                    <a:pt x="2389" y="4493"/>
                  </a:cubicBezTo>
                  <a:cubicBezTo>
                    <a:pt x="1228" y="4493"/>
                    <a:pt x="282" y="3548"/>
                    <a:pt x="282" y="2388"/>
                  </a:cubicBezTo>
                  <a:cubicBezTo>
                    <a:pt x="282" y="1226"/>
                    <a:pt x="1226" y="280"/>
                    <a:pt x="2389" y="280"/>
                  </a:cubicBezTo>
                  <a:close/>
                  <a:moveTo>
                    <a:pt x="2389" y="1"/>
                  </a:moveTo>
                  <a:cubicBezTo>
                    <a:pt x="1072" y="1"/>
                    <a:pt x="1" y="1072"/>
                    <a:pt x="1" y="2389"/>
                  </a:cubicBezTo>
                  <a:cubicBezTo>
                    <a:pt x="1" y="3706"/>
                    <a:pt x="1072" y="4777"/>
                    <a:pt x="2389" y="4777"/>
                  </a:cubicBezTo>
                  <a:cubicBezTo>
                    <a:pt x="3706" y="4777"/>
                    <a:pt x="4777" y="3706"/>
                    <a:pt x="4777" y="2389"/>
                  </a:cubicBezTo>
                  <a:cubicBezTo>
                    <a:pt x="4777" y="1072"/>
                    <a:pt x="3706" y="1"/>
                    <a:pt x="238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50"/>
            <p:cNvSpPr/>
            <p:nvPr/>
          </p:nvSpPr>
          <p:spPr>
            <a:xfrm>
              <a:off x="1625260" y="2334274"/>
              <a:ext cx="57538" cy="92814"/>
            </a:xfrm>
            <a:custGeom>
              <a:rect b="b" l="l" r="r" t="t"/>
              <a:pathLst>
                <a:path extrusionOk="0" h="2368" w="1468">
                  <a:moveTo>
                    <a:pt x="742" y="1"/>
                  </a:moveTo>
                  <a:cubicBezTo>
                    <a:pt x="667" y="1"/>
                    <a:pt x="585" y="11"/>
                    <a:pt x="498" y="38"/>
                  </a:cubicBezTo>
                  <a:cubicBezTo>
                    <a:pt x="290" y="102"/>
                    <a:pt x="134" y="279"/>
                    <a:pt x="92" y="503"/>
                  </a:cubicBezTo>
                  <a:cubicBezTo>
                    <a:pt x="54" y="707"/>
                    <a:pt x="120" y="904"/>
                    <a:pt x="262" y="1016"/>
                  </a:cubicBezTo>
                  <a:cubicBezTo>
                    <a:pt x="392" y="1116"/>
                    <a:pt x="575" y="1203"/>
                    <a:pt x="892" y="1317"/>
                  </a:cubicBezTo>
                  <a:cubicBezTo>
                    <a:pt x="1169" y="1414"/>
                    <a:pt x="1150" y="1652"/>
                    <a:pt x="1140" y="1721"/>
                  </a:cubicBezTo>
                  <a:cubicBezTo>
                    <a:pt x="1111" y="1896"/>
                    <a:pt x="964" y="2085"/>
                    <a:pt x="710" y="2088"/>
                  </a:cubicBezTo>
                  <a:cubicBezTo>
                    <a:pt x="501" y="2088"/>
                    <a:pt x="418" y="2078"/>
                    <a:pt x="239" y="1962"/>
                  </a:cubicBezTo>
                  <a:cubicBezTo>
                    <a:pt x="215" y="1946"/>
                    <a:pt x="188" y="1938"/>
                    <a:pt x="162" y="1938"/>
                  </a:cubicBezTo>
                  <a:cubicBezTo>
                    <a:pt x="116" y="1938"/>
                    <a:pt x="71" y="1961"/>
                    <a:pt x="44" y="2002"/>
                  </a:cubicBezTo>
                  <a:cubicBezTo>
                    <a:pt x="0" y="2068"/>
                    <a:pt x="19" y="2155"/>
                    <a:pt x="85" y="2197"/>
                  </a:cubicBezTo>
                  <a:cubicBezTo>
                    <a:pt x="313" y="2346"/>
                    <a:pt x="454" y="2368"/>
                    <a:pt x="683" y="2368"/>
                  </a:cubicBezTo>
                  <a:lnTo>
                    <a:pt x="706" y="2368"/>
                  </a:lnTo>
                  <a:cubicBezTo>
                    <a:pt x="1124" y="2365"/>
                    <a:pt x="1364" y="2055"/>
                    <a:pt x="1412" y="1768"/>
                  </a:cubicBezTo>
                  <a:cubicBezTo>
                    <a:pt x="1467" y="1444"/>
                    <a:pt x="1298" y="1161"/>
                    <a:pt x="981" y="1051"/>
                  </a:cubicBezTo>
                  <a:cubicBezTo>
                    <a:pt x="782" y="979"/>
                    <a:pt x="561" y="895"/>
                    <a:pt x="432" y="794"/>
                  </a:cubicBezTo>
                  <a:cubicBezTo>
                    <a:pt x="371" y="746"/>
                    <a:pt x="347" y="655"/>
                    <a:pt x="364" y="554"/>
                  </a:cubicBezTo>
                  <a:cubicBezTo>
                    <a:pt x="383" y="460"/>
                    <a:pt x="448" y="345"/>
                    <a:pt x="575" y="307"/>
                  </a:cubicBezTo>
                  <a:cubicBezTo>
                    <a:pt x="635" y="289"/>
                    <a:pt x="690" y="281"/>
                    <a:pt x="740" y="281"/>
                  </a:cubicBezTo>
                  <a:cubicBezTo>
                    <a:pt x="921" y="281"/>
                    <a:pt x="1032" y="376"/>
                    <a:pt x="1039" y="383"/>
                  </a:cubicBezTo>
                  <a:cubicBezTo>
                    <a:pt x="1067" y="407"/>
                    <a:pt x="1101" y="419"/>
                    <a:pt x="1135" y="419"/>
                  </a:cubicBezTo>
                  <a:cubicBezTo>
                    <a:pt x="1172" y="419"/>
                    <a:pt x="1210" y="404"/>
                    <a:pt x="1237" y="374"/>
                  </a:cubicBezTo>
                  <a:cubicBezTo>
                    <a:pt x="1291" y="317"/>
                    <a:pt x="1287" y="228"/>
                    <a:pt x="1230" y="176"/>
                  </a:cubicBezTo>
                  <a:cubicBezTo>
                    <a:pt x="1222" y="167"/>
                    <a:pt x="1037"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50"/>
            <p:cNvSpPr/>
            <p:nvPr/>
          </p:nvSpPr>
          <p:spPr>
            <a:xfrm>
              <a:off x="1647680" y="2323221"/>
              <a:ext cx="10975" cy="115782"/>
            </a:xfrm>
            <a:custGeom>
              <a:rect b="b" l="l" r="r" t="t"/>
              <a:pathLst>
                <a:path extrusionOk="0" h="2954" w="280">
                  <a:moveTo>
                    <a:pt x="140" y="1"/>
                  </a:moveTo>
                  <a:cubicBezTo>
                    <a:pt x="64" y="1"/>
                    <a:pt x="0" y="62"/>
                    <a:pt x="0" y="141"/>
                  </a:cubicBezTo>
                  <a:lnTo>
                    <a:pt x="0" y="2814"/>
                  </a:lnTo>
                  <a:cubicBezTo>
                    <a:pt x="0" y="2890"/>
                    <a:pt x="61" y="2954"/>
                    <a:pt x="140" y="2954"/>
                  </a:cubicBezTo>
                  <a:cubicBezTo>
                    <a:pt x="217" y="2954"/>
                    <a:pt x="280" y="2890"/>
                    <a:pt x="280" y="2814"/>
                  </a:cubicBezTo>
                  <a:lnTo>
                    <a:pt x="280" y="141"/>
                  </a:lnTo>
                  <a:cubicBezTo>
                    <a:pt x="280" y="65"/>
                    <a:pt x="217"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50"/>
            <p:cNvSpPr/>
            <p:nvPr/>
          </p:nvSpPr>
          <p:spPr>
            <a:xfrm>
              <a:off x="1742572" y="2504383"/>
              <a:ext cx="54285" cy="11053"/>
            </a:xfrm>
            <a:custGeom>
              <a:rect b="b" l="l" r="r" t="t"/>
              <a:pathLst>
                <a:path extrusionOk="0" h="282" w="1385">
                  <a:moveTo>
                    <a:pt x="140" y="1"/>
                  </a:moveTo>
                  <a:cubicBezTo>
                    <a:pt x="63" y="1"/>
                    <a:pt x="1" y="64"/>
                    <a:pt x="1" y="142"/>
                  </a:cubicBezTo>
                  <a:cubicBezTo>
                    <a:pt x="1" y="218"/>
                    <a:pt x="62" y="282"/>
                    <a:pt x="140" y="282"/>
                  </a:cubicBezTo>
                  <a:lnTo>
                    <a:pt x="1245" y="282"/>
                  </a:lnTo>
                  <a:cubicBezTo>
                    <a:pt x="1321" y="282"/>
                    <a:pt x="1385" y="218"/>
                    <a:pt x="1385" y="142"/>
                  </a:cubicBezTo>
                  <a:cubicBezTo>
                    <a:pt x="1385" y="65"/>
                    <a:pt x="1322"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50"/>
            <p:cNvSpPr/>
            <p:nvPr/>
          </p:nvSpPr>
          <p:spPr>
            <a:xfrm>
              <a:off x="1746962" y="2475143"/>
              <a:ext cx="73059" cy="87758"/>
            </a:xfrm>
            <a:custGeom>
              <a:rect b="b" l="l" r="r" t="t"/>
              <a:pathLst>
                <a:path extrusionOk="0" h="2239" w="1864">
                  <a:moveTo>
                    <a:pt x="277" y="0"/>
                  </a:moveTo>
                  <a:cubicBezTo>
                    <a:pt x="202" y="0"/>
                    <a:pt x="138" y="62"/>
                    <a:pt x="138" y="140"/>
                  </a:cubicBezTo>
                  <a:cubicBezTo>
                    <a:pt x="138" y="466"/>
                    <a:pt x="347" y="796"/>
                    <a:pt x="417" y="900"/>
                  </a:cubicBezTo>
                  <a:lnTo>
                    <a:pt x="439" y="1095"/>
                  </a:lnTo>
                  <a:cubicBezTo>
                    <a:pt x="471" y="1363"/>
                    <a:pt x="451" y="1466"/>
                    <a:pt x="242" y="1744"/>
                  </a:cubicBezTo>
                  <a:lnTo>
                    <a:pt x="42" y="1997"/>
                  </a:lnTo>
                  <a:cubicBezTo>
                    <a:pt x="8" y="2039"/>
                    <a:pt x="1" y="2096"/>
                    <a:pt x="24" y="2144"/>
                  </a:cubicBezTo>
                  <a:cubicBezTo>
                    <a:pt x="49" y="2194"/>
                    <a:pt x="95" y="2224"/>
                    <a:pt x="151" y="2224"/>
                  </a:cubicBezTo>
                  <a:lnTo>
                    <a:pt x="1724" y="2239"/>
                  </a:lnTo>
                  <a:cubicBezTo>
                    <a:pt x="1800" y="2239"/>
                    <a:pt x="1864" y="2178"/>
                    <a:pt x="1864" y="2099"/>
                  </a:cubicBezTo>
                  <a:cubicBezTo>
                    <a:pt x="1864" y="2020"/>
                    <a:pt x="1803" y="1956"/>
                    <a:pt x="1724" y="1956"/>
                  </a:cubicBezTo>
                  <a:lnTo>
                    <a:pt x="439" y="1946"/>
                  </a:lnTo>
                  <a:lnTo>
                    <a:pt x="464" y="1917"/>
                  </a:lnTo>
                  <a:cubicBezTo>
                    <a:pt x="464" y="1916"/>
                    <a:pt x="465" y="1916"/>
                    <a:pt x="465" y="1914"/>
                  </a:cubicBezTo>
                  <a:cubicBezTo>
                    <a:pt x="705" y="1591"/>
                    <a:pt x="758" y="1416"/>
                    <a:pt x="718" y="1061"/>
                  </a:cubicBezTo>
                  <a:lnTo>
                    <a:pt x="691" y="831"/>
                  </a:lnTo>
                  <a:cubicBezTo>
                    <a:pt x="686" y="808"/>
                    <a:pt x="678" y="783"/>
                    <a:pt x="663" y="764"/>
                  </a:cubicBezTo>
                  <a:cubicBezTo>
                    <a:pt x="662" y="760"/>
                    <a:pt x="416" y="430"/>
                    <a:pt x="417" y="142"/>
                  </a:cubicBezTo>
                  <a:cubicBezTo>
                    <a:pt x="417" y="63"/>
                    <a:pt x="356"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50"/>
            <p:cNvSpPr/>
            <p:nvPr/>
          </p:nvSpPr>
          <p:spPr>
            <a:xfrm>
              <a:off x="1752410" y="2453429"/>
              <a:ext cx="66514" cy="32767"/>
            </a:xfrm>
            <a:custGeom>
              <a:rect b="b" l="l" r="r" t="t"/>
              <a:pathLst>
                <a:path extrusionOk="0" h="836" w="1697">
                  <a:moveTo>
                    <a:pt x="817" y="0"/>
                  </a:moveTo>
                  <a:cubicBezTo>
                    <a:pt x="649" y="0"/>
                    <a:pt x="479" y="39"/>
                    <a:pt x="341" y="118"/>
                  </a:cubicBezTo>
                  <a:cubicBezTo>
                    <a:pt x="121" y="242"/>
                    <a:pt x="0" y="447"/>
                    <a:pt x="0" y="696"/>
                  </a:cubicBezTo>
                  <a:cubicBezTo>
                    <a:pt x="0" y="774"/>
                    <a:pt x="63" y="835"/>
                    <a:pt x="140" y="835"/>
                  </a:cubicBezTo>
                  <a:cubicBezTo>
                    <a:pt x="218" y="834"/>
                    <a:pt x="281" y="773"/>
                    <a:pt x="282" y="694"/>
                  </a:cubicBezTo>
                  <a:cubicBezTo>
                    <a:pt x="281" y="546"/>
                    <a:pt x="348" y="435"/>
                    <a:pt x="479" y="361"/>
                  </a:cubicBezTo>
                  <a:cubicBezTo>
                    <a:pt x="574" y="308"/>
                    <a:pt x="698" y="281"/>
                    <a:pt x="818" y="281"/>
                  </a:cubicBezTo>
                  <a:cubicBezTo>
                    <a:pt x="936" y="281"/>
                    <a:pt x="1052" y="307"/>
                    <a:pt x="1137" y="359"/>
                  </a:cubicBezTo>
                  <a:cubicBezTo>
                    <a:pt x="1275" y="442"/>
                    <a:pt x="1375" y="557"/>
                    <a:pt x="1406" y="666"/>
                  </a:cubicBezTo>
                  <a:cubicBezTo>
                    <a:pt x="1423" y="728"/>
                    <a:pt x="1479" y="768"/>
                    <a:pt x="1540" y="768"/>
                  </a:cubicBezTo>
                  <a:cubicBezTo>
                    <a:pt x="1553" y="768"/>
                    <a:pt x="1566" y="766"/>
                    <a:pt x="1579" y="763"/>
                  </a:cubicBezTo>
                  <a:cubicBezTo>
                    <a:pt x="1653" y="744"/>
                    <a:pt x="1697" y="665"/>
                    <a:pt x="1675" y="591"/>
                  </a:cubicBezTo>
                  <a:cubicBezTo>
                    <a:pt x="1624" y="412"/>
                    <a:pt x="1483" y="242"/>
                    <a:pt x="1282" y="119"/>
                  </a:cubicBezTo>
                  <a:cubicBezTo>
                    <a:pt x="1152" y="40"/>
                    <a:pt x="986" y="0"/>
                    <a:pt x="8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50"/>
            <p:cNvSpPr/>
            <p:nvPr/>
          </p:nvSpPr>
          <p:spPr>
            <a:xfrm>
              <a:off x="1790548" y="2288612"/>
              <a:ext cx="50248" cy="65691"/>
            </a:xfrm>
            <a:custGeom>
              <a:rect b="b" l="l" r="r" t="t"/>
              <a:pathLst>
                <a:path extrusionOk="0" h="1676" w="1282">
                  <a:moveTo>
                    <a:pt x="140" y="1"/>
                  </a:moveTo>
                  <a:cubicBezTo>
                    <a:pt x="65" y="1"/>
                    <a:pt x="1" y="63"/>
                    <a:pt x="1" y="140"/>
                  </a:cubicBezTo>
                  <a:cubicBezTo>
                    <a:pt x="1" y="216"/>
                    <a:pt x="62" y="280"/>
                    <a:pt x="140" y="280"/>
                  </a:cubicBezTo>
                  <a:lnTo>
                    <a:pt x="1000" y="280"/>
                  </a:lnTo>
                  <a:lnTo>
                    <a:pt x="1000" y="1536"/>
                  </a:lnTo>
                  <a:cubicBezTo>
                    <a:pt x="1000" y="1612"/>
                    <a:pt x="1063" y="1676"/>
                    <a:pt x="1142" y="1676"/>
                  </a:cubicBezTo>
                  <a:cubicBezTo>
                    <a:pt x="1217" y="1676"/>
                    <a:pt x="1281" y="1612"/>
                    <a:pt x="1281" y="1537"/>
                  </a:cubicBezTo>
                  <a:lnTo>
                    <a:pt x="1281" y="140"/>
                  </a:lnTo>
                  <a:cubicBezTo>
                    <a:pt x="1281" y="63"/>
                    <a:pt x="1219" y="1"/>
                    <a:pt x="11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50"/>
            <p:cNvSpPr/>
            <p:nvPr/>
          </p:nvSpPr>
          <p:spPr>
            <a:xfrm>
              <a:off x="1807441" y="2329885"/>
              <a:ext cx="55814" cy="29083"/>
            </a:xfrm>
            <a:custGeom>
              <a:rect b="b" l="l" r="r" t="t"/>
              <a:pathLst>
                <a:path extrusionOk="0" h="742" w="1424">
                  <a:moveTo>
                    <a:pt x="157" y="1"/>
                  </a:moveTo>
                  <a:cubicBezTo>
                    <a:pt x="116" y="1"/>
                    <a:pt x="77" y="18"/>
                    <a:pt x="50" y="51"/>
                  </a:cubicBezTo>
                  <a:cubicBezTo>
                    <a:pt x="0" y="110"/>
                    <a:pt x="8" y="201"/>
                    <a:pt x="67" y="249"/>
                  </a:cubicBezTo>
                  <a:lnTo>
                    <a:pt x="620" y="710"/>
                  </a:lnTo>
                  <a:cubicBezTo>
                    <a:pt x="647" y="732"/>
                    <a:pt x="677" y="742"/>
                    <a:pt x="711" y="742"/>
                  </a:cubicBezTo>
                  <a:cubicBezTo>
                    <a:pt x="741" y="742"/>
                    <a:pt x="773" y="732"/>
                    <a:pt x="802" y="710"/>
                  </a:cubicBezTo>
                  <a:lnTo>
                    <a:pt x="1355" y="249"/>
                  </a:lnTo>
                  <a:cubicBezTo>
                    <a:pt x="1416" y="201"/>
                    <a:pt x="1424" y="110"/>
                    <a:pt x="1374" y="51"/>
                  </a:cubicBezTo>
                  <a:cubicBezTo>
                    <a:pt x="1346" y="18"/>
                    <a:pt x="1306" y="1"/>
                    <a:pt x="1266" y="1"/>
                  </a:cubicBezTo>
                  <a:cubicBezTo>
                    <a:pt x="1235" y="1"/>
                    <a:pt x="1203" y="11"/>
                    <a:pt x="1176" y="33"/>
                  </a:cubicBezTo>
                  <a:lnTo>
                    <a:pt x="712" y="419"/>
                  </a:lnTo>
                  <a:lnTo>
                    <a:pt x="248" y="33"/>
                  </a:lnTo>
                  <a:cubicBezTo>
                    <a:pt x="221" y="11"/>
                    <a:pt x="189" y="1"/>
                    <a:pt x="1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50"/>
            <p:cNvSpPr/>
            <p:nvPr/>
          </p:nvSpPr>
          <p:spPr>
            <a:xfrm>
              <a:off x="1594178" y="2535661"/>
              <a:ext cx="50326" cy="65730"/>
            </a:xfrm>
            <a:custGeom>
              <a:rect b="b" l="l" r="r" t="t"/>
              <a:pathLst>
                <a:path extrusionOk="0" h="1677" w="1284">
                  <a:moveTo>
                    <a:pt x="141" y="0"/>
                  </a:moveTo>
                  <a:cubicBezTo>
                    <a:pt x="64" y="0"/>
                    <a:pt x="0" y="62"/>
                    <a:pt x="0" y="140"/>
                  </a:cubicBezTo>
                  <a:lnTo>
                    <a:pt x="0" y="1537"/>
                  </a:lnTo>
                  <a:cubicBezTo>
                    <a:pt x="0" y="1614"/>
                    <a:pt x="63" y="1677"/>
                    <a:pt x="141" y="1677"/>
                  </a:cubicBezTo>
                  <a:lnTo>
                    <a:pt x="1141" y="1677"/>
                  </a:lnTo>
                  <a:cubicBezTo>
                    <a:pt x="1220" y="1677"/>
                    <a:pt x="1284" y="1614"/>
                    <a:pt x="1281" y="1537"/>
                  </a:cubicBezTo>
                  <a:cubicBezTo>
                    <a:pt x="1281" y="1462"/>
                    <a:pt x="1220" y="1398"/>
                    <a:pt x="1141" y="1398"/>
                  </a:cubicBezTo>
                  <a:lnTo>
                    <a:pt x="281" y="1398"/>
                  </a:lnTo>
                  <a:lnTo>
                    <a:pt x="281" y="140"/>
                  </a:lnTo>
                  <a:cubicBezTo>
                    <a:pt x="281" y="65"/>
                    <a:pt x="217" y="0"/>
                    <a:pt x="1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50"/>
            <p:cNvSpPr/>
            <p:nvPr/>
          </p:nvSpPr>
          <p:spPr>
            <a:xfrm>
              <a:off x="1571876" y="2530840"/>
              <a:ext cx="55696" cy="29161"/>
            </a:xfrm>
            <a:custGeom>
              <a:rect b="b" l="l" r="r" t="t"/>
              <a:pathLst>
                <a:path extrusionOk="0" h="744" w="1421">
                  <a:moveTo>
                    <a:pt x="711" y="1"/>
                  </a:moveTo>
                  <a:cubicBezTo>
                    <a:pt x="679" y="1"/>
                    <a:pt x="647" y="11"/>
                    <a:pt x="620" y="33"/>
                  </a:cubicBezTo>
                  <a:lnTo>
                    <a:pt x="67" y="495"/>
                  </a:lnTo>
                  <a:cubicBezTo>
                    <a:pt x="7" y="544"/>
                    <a:pt x="0" y="633"/>
                    <a:pt x="50" y="693"/>
                  </a:cubicBezTo>
                  <a:cubicBezTo>
                    <a:pt x="77" y="727"/>
                    <a:pt x="116" y="743"/>
                    <a:pt x="157" y="743"/>
                  </a:cubicBezTo>
                  <a:cubicBezTo>
                    <a:pt x="189" y="743"/>
                    <a:pt x="220" y="732"/>
                    <a:pt x="246" y="711"/>
                  </a:cubicBezTo>
                  <a:lnTo>
                    <a:pt x="710" y="326"/>
                  </a:lnTo>
                  <a:lnTo>
                    <a:pt x="1173" y="711"/>
                  </a:lnTo>
                  <a:cubicBezTo>
                    <a:pt x="1200" y="733"/>
                    <a:pt x="1232" y="743"/>
                    <a:pt x="1264" y="743"/>
                  </a:cubicBezTo>
                  <a:cubicBezTo>
                    <a:pt x="1305" y="743"/>
                    <a:pt x="1345" y="726"/>
                    <a:pt x="1372" y="693"/>
                  </a:cubicBezTo>
                  <a:cubicBezTo>
                    <a:pt x="1420" y="633"/>
                    <a:pt x="1413" y="543"/>
                    <a:pt x="1353" y="495"/>
                  </a:cubicBezTo>
                  <a:lnTo>
                    <a:pt x="800" y="33"/>
                  </a:lnTo>
                  <a:cubicBezTo>
                    <a:pt x="774" y="11"/>
                    <a:pt x="743" y="1"/>
                    <a:pt x="7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5" name="Shape 4145"/>
        <p:cNvGrpSpPr/>
        <p:nvPr/>
      </p:nvGrpSpPr>
      <p:grpSpPr>
        <a:xfrm>
          <a:off x="0" y="0"/>
          <a:ext cx="0" cy="0"/>
          <a:chOff x="0" y="0"/>
          <a:chExt cx="0" cy="0"/>
        </a:xfrm>
      </p:grpSpPr>
      <p:sp>
        <p:nvSpPr>
          <p:cNvPr id="4146" name="Google Shape;4146;p51"/>
          <p:cNvSpPr txBox="1"/>
          <p:nvPr>
            <p:ph idx="15" type="title"/>
          </p:nvPr>
        </p:nvSpPr>
        <p:spPr>
          <a:xfrm>
            <a:off x="88100" y="121175"/>
            <a:ext cx="7704000" cy="7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categorical </a:t>
            </a:r>
            <a:r>
              <a:rPr lang="en"/>
              <a:t>data</a:t>
            </a:r>
            <a:endParaRPr/>
          </a:p>
        </p:txBody>
      </p:sp>
      <p:sp>
        <p:nvSpPr>
          <p:cNvPr id="4147" name="Google Shape;4147;p51"/>
          <p:cNvSpPr txBox="1"/>
          <p:nvPr>
            <p:ph type="title"/>
          </p:nvPr>
        </p:nvSpPr>
        <p:spPr>
          <a:xfrm>
            <a:off x="205650" y="1107800"/>
            <a:ext cx="2305500" cy="9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Separate categorical and numerical</a:t>
            </a:r>
            <a:endParaRPr/>
          </a:p>
        </p:txBody>
      </p:sp>
      <p:sp>
        <p:nvSpPr>
          <p:cNvPr id="4148" name="Google Shape;4148;p51"/>
          <p:cNvSpPr txBox="1"/>
          <p:nvPr>
            <p:ph idx="1" type="subTitle"/>
          </p:nvPr>
        </p:nvSpPr>
        <p:spPr>
          <a:xfrm>
            <a:off x="205650" y="2087388"/>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There are 8</a:t>
            </a:r>
            <a:r>
              <a:rPr b="1" lang="en"/>
              <a:t> </a:t>
            </a:r>
            <a:r>
              <a:rPr lang="en"/>
              <a:t>categoricals data</a:t>
            </a:r>
            <a:endParaRPr/>
          </a:p>
        </p:txBody>
      </p:sp>
      <p:sp>
        <p:nvSpPr>
          <p:cNvPr id="4149" name="Google Shape;4149;p51"/>
          <p:cNvSpPr txBox="1"/>
          <p:nvPr>
            <p:ph idx="2" type="title"/>
          </p:nvPr>
        </p:nvSpPr>
        <p:spPr>
          <a:xfrm>
            <a:off x="3064100" y="955400"/>
            <a:ext cx="3654600" cy="8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Separate year, month, day on rervation_status_Date</a:t>
            </a:r>
            <a:endParaRPr/>
          </a:p>
        </p:txBody>
      </p:sp>
      <p:sp>
        <p:nvSpPr>
          <p:cNvPr id="4150" name="Google Shape;4150;p51"/>
          <p:cNvSpPr txBox="1"/>
          <p:nvPr>
            <p:ph idx="3" type="subTitle"/>
          </p:nvPr>
        </p:nvSpPr>
        <p:spPr>
          <a:xfrm>
            <a:off x="3266875" y="1900975"/>
            <a:ext cx="3488700" cy="8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Separate </a:t>
            </a:r>
            <a:r>
              <a:rPr b="1" lang="en"/>
              <a:t>reservation_status_date</a:t>
            </a:r>
            <a:r>
              <a:rPr b="1" lang="en">
                <a:solidFill>
                  <a:schemeClr val="accent3"/>
                </a:solidFill>
              </a:rPr>
              <a:t> into 3 columns (month, year, and date), then drop the reservation_status_date</a:t>
            </a:r>
            <a:endParaRPr/>
          </a:p>
        </p:txBody>
      </p:sp>
      <p:sp>
        <p:nvSpPr>
          <p:cNvPr id="4151" name="Google Shape;4151;p51"/>
          <p:cNvSpPr txBox="1"/>
          <p:nvPr>
            <p:ph idx="4" type="title"/>
          </p:nvPr>
        </p:nvSpPr>
        <p:spPr>
          <a:xfrm>
            <a:off x="205650" y="2794325"/>
            <a:ext cx="2740800" cy="8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on categorical data </a:t>
            </a:r>
            <a:endParaRPr/>
          </a:p>
        </p:txBody>
      </p:sp>
      <p:sp>
        <p:nvSpPr>
          <p:cNvPr id="4152" name="Google Shape;4152;p51"/>
          <p:cNvSpPr txBox="1"/>
          <p:nvPr>
            <p:ph idx="5" type="subTitle"/>
          </p:nvPr>
        </p:nvSpPr>
        <p:spPr>
          <a:xfrm>
            <a:off x="323225" y="3697150"/>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on </a:t>
            </a:r>
            <a:r>
              <a:rPr b="1" lang="en">
                <a:solidFill>
                  <a:schemeClr val="accent3"/>
                </a:solidFill>
              </a:rPr>
              <a:t>categorical data </a:t>
            </a:r>
            <a:r>
              <a:rPr b="1" lang="en"/>
              <a:t> </a:t>
            </a:r>
            <a:r>
              <a:rPr lang="en"/>
              <a:t>unique columns</a:t>
            </a:r>
            <a:endParaRPr/>
          </a:p>
        </p:txBody>
      </p:sp>
      <p:sp>
        <p:nvSpPr>
          <p:cNvPr id="4153" name="Google Shape;4153;p51"/>
          <p:cNvSpPr txBox="1"/>
          <p:nvPr>
            <p:ph idx="6" type="title"/>
          </p:nvPr>
        </p:nvSpPr>
        <p:spPr>
          <a:xfrm>
            <a:off x="3419275" y="2721900"/>
            <a:ext cx="2740800" cy="66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ENCODE THE CATEGORICAL DATA</a:t>
            </a:r>
            <a:endParaRPr/>
          </a:p>
        </p:txBody>
      </p:sp>
      <p:sp>
        <p:nvSpPr>
          <p:cNvPr id="4154" name="Google Shape;4154;p51"/>
          <p:cNvSpPr txBox="1"/>
          <p:nvPr>
            <p:ph idx="7" type="subTitle"/>
          </p:nvPr>
        </p:nvSpPr>
        <p:spPr>
          <a:xfrm>
            <a:off x="3636923" y="3596150"/>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Apply Encoding into</a:t>
            </a:r>
            <a:r>
              <a:rPr b="1" lang="en">
                <a:solidFill>
                  <a:schemeClr val="accent3"/>
                </a:solidFill>
              </a:rPr>
              <a:t> Categorical data</a:t>
            </a:r>
            <a:endParaRPr/>
          </a:p>
        </p:txBody>
      </p:sp>
      <p:grpSp>
        <p:nvGrpSpPr>
          <p:cNvPr id="4155" name="Google Shape;4155;p51"/>
          <p:cNvGrpSpPr/>
          <p:nvPr/>
        </p:nvGrpSpPr>
        <p:grpSpPr>
          <a:xfrm>
            <a:off x="7487650" y="387363"/>
            <a:ext cx="1040250" cy="1130825"/>
            <a:chOff x="5797650" y="291838"/>
            <a:chExt cx="1040250" cy="1130825"/>
          </a:xfrm>
        </p:grpSpPr>
        <p:sp>
          <p:nvSpPr>
            <p:cNvPr id="4156" name="Google Shape;4156;p51"/>
            <p:cNvSpPr/>
            <p:nvPr/>
          </p:nvSpPr>
          <p:spPr>
            <a:xfrm>
              <a:off x="5797650" y="291838"/>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51"/>
            <p:cNvSpPr/>
            <p:nvPr/>
          </p:nvSpPr>
          <p:spPr>
            <a:xfrm>
              <a:off x="5834600" y="322763"/>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51"/>
            <p:cNvSpPr/>
            <p:nvPr/>
          </p:nvSpPr>
          <p:spPr>
            <a:xfrm>
              <a:off x="5844925" y="381438"/>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51"/>
            <p:cNvSpPr/>
            <p:nvPr/>
          </p:nvSpPr>
          <p:spPr>
            <a:xfrm>
              <a:off x="5860650" y="1322788"/>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51"/>
            <p:cNvSpPr/>
            <p:nvPr/>
          </p:nvSpPr>
          <p:spPr>
            <a:xfrm>
              <a:off x="5834600" y="322763"/>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51"/>
            <p:cNvSpPr/>
            <p:nvPr/>
          </p:nvSpPr>
          <p:spPr>
            <a:xfrm>
              <a:off x="5965275" y="519638"/>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51"/>
            <p:cNvSpPr/>
            <p:nvPr/>
          </p:nvSpPr>
          <p:spPr>
            <a:xfrm>
              <a:off x="5987050" y="852538"/>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51"/>
            <p:cNvSpPr/>
            <p:nvPr/>
          </p:nvSpPr>
          <p:spPr>
            <a:xfrm>
              <a:off x="6100200" y="587713"/>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51"/>
            <p:cNvSpPr/>
            <p:nvPr/>
          </p:nvSpPr>
          <p:spPr>
            <a:xfrm>
              <a:off x="6064250" y="627788"/>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51"/>
            <p:cNvSpPr/>
            <p:nvPr/>
          </p:nvSpPr>
          <p:spPr>
            <a:xfrm>
              <a:off x="6035300" y="1048788"/>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51"/>
            <p:cNvSpPr/>
            <p:nvPr/>
          </p:nvSpPr>
          <p:spPr>
            <a:xfrm>
              <a:off x="6444825" y="927963"/>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51"/>
            <p:cNvSpPr/>
            <p:nvPr/>
          </p:nvSpPr>
          <p:spPr>
            <a:xfrm>
              <a:off x="6222200" y="1323113"/>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51"/>
            <p:cNvSpPr/>
            <p:nvPr/>
          </p:nvSpPr>
          <p:spPr>
            <a:xfrm>
              <a:off x="6533850" y="1333613"/>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9" name="Google Shape;4169;p51"/>
          <p:cNvGrpSpPr/>
          <p:nvPr/>
        </p:nvGrpSpPr>
        <p:grpSpPr>
          <a:xfrm>
            <a:off x="7032700" y="0"/>
            <a:ext cx="355450" cy="719100"/>
            <a:chOff x="5266250" y="0"/>
            <a:chExt cx="355450" cy="719100"/>
          </a:xfrm>
        </p:grpSpPr>
        <p:sp>
          <p:nvSpPr>
            <p:cNvPr id="4170" name="Google Shape;4170;p51"/>
            <p:cNvSpPr/>
            <p:nvPr/>
          </p:nvSpPr>
          <p:spPr>
            <a:xfrm>
              <a:off x="5291675" y="238775"/>
              <a:ext cx="162225" cy="455525"/>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51"/>
            <p:cNvSpPr/>
            <p:nvPr/>
          </p:nvSpPr>
          <p:spPr>
            <a:xfrm>
              <a:off x="5291675" y="659550"/>
              <a:ext cx="162225" cy="59550"/>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51"/>
            <p:cNvSpPr/>
            <p:nvPr/>
          </p:nvSpPr>
          <p:spPr>
            <a:xfrm>
              <a:off x="5308025" y="683375"/>
              <a:ext cx="133800" cy="17350"/>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51"/>
            <p:cNvSpPr/>
            <p:nvPr/>
          </p:nvSpPr>
          <p:spPr>
            <a:xfrm>
              <a:off x="5291625" y="266550"/>
              <a:ext cx="88875" cy="423650"/>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51"/>
            <p:cNvSpPr/>
            <p:nvPr/>
          </p:nvSpPr>
          <p:spPr>
            <a:xfrm>
              <a:off x="5372550" y="0"/>
              <a:ext cx="15850" cy="266575"/>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51"/>
            <p:cNvSpPr/>
            <p:nvPr/>
          </p:nvSpPr>
          <p:spPr>
            <a:xfrm>
              <a:off x="5336350" y="236050"/>
              <a:ext cx="85550" cy="37250"/>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51"/>
            <p:cNvSpPr/>
            <p:nvPr/>
          </p:nvSpPr>
          <p:spPr>
            <a:xfrm>
              <a:off x="5425975" y="305875"/>
              <a:ext cx="15850" cy="357325"/>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51"/>
            <p:cNvSpPr/>
            <p:nvPr/>
          </p:nvSpPr>
          <p:spPr>
            <a:xfrm>
              <a:off x="5266250" y="316863"/>
              <a:ext cx="355450" cy="335350"/>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51"/>
            <p:cNvSpPr/>
            <p:nvPr/>
          </p:nvSpPr>
          <p:spPr>
            <a:xfrm>
              <a:off x="5357625" y="358463"/>
              <a:ext cx="188325" cy="177725"/>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2" name="Shape 4182"/>
        <p:cNvGrpSpPr/>
        <p:nvPr/>
      </p:nvGrpSpPr>
      <p:grpSpPr>
        <a:xfrm>
          <a:off x="0" y="0"/>
          <a:ext cx="0" cy="0"/>
          <a:chOff x="0" y="0"/>
          <a:chExt cx="0" cy="0"/>
        </a:xfrm>
      </p:grpSpPr>
      <p:sp>
        <p:nvSpPr>
          <p:cNvPr id="4183" name="Google Shape;4183;p52"/>
          <p:cNvSpPr txBox="1"/>
          <p:nvPr>
            <p:ph idx="15" type="title"/>
          </p:nvPr>
        </p:nvSpPr>
        <p:spPr>
          <a:xfrm>
            <a:off x="183625" y="216825"/>
            <a:ext cx="85485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 the categorical columns</a:t>
            </a:r>
            <a:endParaRPr/>
          </a:p>
        </p:txBody>
      </p:sp>
      <p:pic>
        <p:nvPicPr>
          <p:cNvPr id="4184" name="Google Shape;4184;p52"/>
          <p:cNvPicPr preferRelativeResize="0"/>
          <p:nvPr/>
        </p:nvPicPr>
        <p:blipFill rotWithShape="1">
          <a:blip r:embed="rId3">
            <a:alphaModFix/>
          </a:blip>
          <a:srcRect b="0" l="3288" r="0" t="0"/>
          <a:stretch/>
        </p:blipFill>
        <p:spPr>
          <a:xfrm>
            <a:off x="183625" y="1187300"/>
            <a:ext cx="8548500" cy="3336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8" name="Shape 4188"/>
        <p:cNvGrpSpPr/>
        <p:nvPr/>
      </p:nvGrpSpPr>
      <p:grpSpPr>
        <a:xfrm>
          <a:off x="0" y="0"/>
          <a:ext cx="0" cy="0"/>
          <a:chOff x="0" y="0"/>
          <a:chExt cx="0" cy="0"/>
        </a:xfrm>
      </p:grpSpPr>
      <p:sp>
        <p:nvSpPr>
          <p:cNvPr id="4189" name="Google Shape;4189;p53"/>
          <p:cNvSpPr txBox="1"/>
          <p:nvPr>
            <p:ph idx="15" type="title"/>
          </p:nvPr>
        </p:nvSpPr>
        <p:spPr>
          <a:xfrm>
            <a:off x="88100" y="121175"/>
            <a:ext cx="7704000" cy="7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Numerical </a:t>
            </a:r>
            <a:r>
              <a:rPr lang="en"/>
              <a:t>data</a:t>
            </a:r>
            <a:endParaRPr/>
          </a:p>
        </p:txBody>
      </p:sp>
      <p:sp>
        <p:nvSpPr>
          <p:cNvPr id="4190" name="Google Shape;4190;p53"/>
          <p:cNvSpPr txBox="1"/>
          <p:nvPr>
            <p:ph type="title"/>
          </p:nvPr>
        </p:nvSpPr>
        <p:spPr>
          <a:xfrm>
            <a:off x="1196250" y="1260200"/>
            <a:ext cx="2305500" cy="9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Separate categorical and numerical</a:t>
            </a:r>
            <a:endParaRPr/>
          </a:p>
        </p:txBody>
      </p:sp>
      <p:sp>
        <p:nvSpPr>
          <p:cNvPr id="4191" name="Google Shape;4191;p53"/>
          <p:cNvSpPr txBox="1"/>
          <p:nvPr>
            <p:ph idx="1" type="subTitle"/>
          </p:nvPr>
        </p:nvSpPr>
        <p:spPr>
          <a:xfrm>
            <a:off x="1196250" y="2239788"/>
            <a:ext cx="23055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There are 18</a:t>
            </a:r>
            <a:r>
              <a:rPr b="1" lang="en"/>
              <a:t> </a:t>
            </a:r>
            <a:r>
              <a:rPr lang="en"/>
              <a:t>numerical</a:t>
            </a:r>
            <a:r>
              <a:rPr lang="en"/>
              <a:t> data</a:t>
            </a:r>
            <a:endParaRPr/>
          </a:p>
        </p:txBody>
      </p:sp>
      <p:sp>
        <p:nvSpPr>
          <p:cNvPr id="4192" name="Google Shape;4192;p53"/>
          <p:cNvSpPr txBox="1"/>
          <p:nvPr>
            <p:ph idx="2" type="title"/>
          </p:nvPr>
        </p:nvSpPr>
        <p:spPr>
          <a:xfrm>
            <a:off x="4511900" y="1336400"/>
            <a:ext cx="2522100" cy="4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Drop is_canceled</a:t>
            </a:r>
            <a:endParaRPr/>
          </a:p>
        </p:txBody>
      </p:sp>
      <p:sp>
        <p:nvSpPr>
          <p:cNvPr id="4193" name="Google Shape;4193;p53"/>
          <p:cNvSpPr txBox="1"/>
          <p:nvPr>
            <p:ph idx="3" type="subTitle"/>
          </p:nvPr>
        </p:nvSpPr>
        <p:spPr>
          <a:xfrm>
            <a:off x="4206050" y="2155672"/>
            <a:ext cx="34887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rPr>
              <a:t>Drop </a:t>
            </a:r>
            <a:r>
              <a:rPr b="1" lang="en"/>
              <a:t>is_canceld</a:t>
            </a:r>
            <a:r>
              <a:rPr b="1" lang="en">
                <a:solidFill>
                  <a:schemeClr val="accent3"/>
                </a:solidFill>
              </a:rPr>
              <a:t>, so we could use it when train for model data</a:t>
            </a:r>
            <a:endParaRPr/>
          </a:p>
        </p:txBody>
      </p:sp>
      <p:grpSp>
        <p:nvGrpSpPr>
          <p:cNvPr id="4194" name="Google Shape;4194;p53"/>
          <p:cNvGrpSpPr/>
          <p:nvPr/>
        </p:nvGrpSpPr>
        <p:grpSpPr>
          <a:xfrm>
            <a:off x="7487650" y="387363"/>
            <a:ext cx="1040250" cy="1130825"/>
            <a:chOff x="5797650" y="291838"/>
            <a:chExt cx="1040250" cy="1130825"/>
          </a:xfrm>
        </p:grpSpPr>
        <p:sp>
          <p:nvSpPr>
            <p:cNvPr id="4195" name="Google Shape;4195;p53"/>
            <p:cNvSpPr/>
            <p:nvPr/>
          </p:nvSpPr>
          <p:spPr>
            <a:xfrm>
              <a:off x="5797650" y="291838"/>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53"/>
            <p:cNvSpPr/>
            <p:nvPr/>
          </p:nvSpPr>
          <p:spPr>
            <a:xfrm>
              <a:off x="5834600" y="322763"/>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53"/>
            <p:cNvSpPr/>
            <p:nvPr/>
          </p:nvSpPr>
          <p:spPr>
            <a:xfrm>
              <a:off x="5844925" y="381438"/>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53"/>
            <p:cNvSpPr/>
            <p:nvPr/>
          </p:nvSpPr>
          <p:spPr>
            <a:xfrm>
              <a:off x="5860650" y="1322788"/>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53"/>
            <p:cNvSpPr/>
            <p:nvPr/>
          </p:nvSpPr>
          <p:spPr>
            <a:xfrm>
              <a:off x="5834600" y="322763"/>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53"/>
            <p:cNvSpPr/>
            <p:nvPr/>
          </p:nvSpPr>
          <p:spPr>
            <a:xfrm>
              <a:off x="5965275" y="519638"/>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53"/>
            <p:cNvSpPr/>
            <p:nvPr/>
          </p:nvSpPr>
          <p:spPr>
            <a:xfrm>
              <a:off x="5987050" y="852538"/>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53"/>
            <p:cNvSpPr/>
            <p:nvPr/>
          </p:nvSpPr>
          <p:spPr>
            <a:xfrm>
              <a:off x="6100200" y="587713"/>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53"/>
            <p:cNvSpPr/>
            <p:nvPr/>
          </p:nvSpPr>
          <p:spPr>
            <a:xfrm>
              <a:off x="6064250" y="627788"/>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53"/>
            <p:cNvSpPr/>
            <p:nvPr/>
          </p:nvSpPr>
          <p:spPr>
            <a:xfrm>
              <a:off x="6035300" y="1048788"/>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53"/>
            <p:cNvSpPr/>
            <p:nvPr/>
          </p:nvSpPr>
          <p:spPr>
            <a:xfrm>
              <a:off x="6444825" y="927963"/>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53"/>
            <p:cNvSpPr/>
            <p:nvPr/>
          </p:nvSpPr>
          <p:spPr>
            <a:xfrm>
              <a:off x="6222200" y="1323113"/>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53"/>
            <p:cNvSpPr/>
            <p:nvPr/>
          </p:nvSpPr>
          <p:spPr>
            <a:xfrm>
              <a:off x="6533850" y="1333613"/>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8" name="Google Shape;4208;p53"/>
          <p:cNvGrpSpPr/>
          <p:nvPr/>
        </p:nvGrpSpPr>
        <p:grpSpPr>
          <a:xfrm>
            <a:off x="7032700" y="0"/>
            <a:ext cx="355450" cy="719100"/>
            <a:chOff x="5266250" y="0"/>
            <a:chExt cx="355450" cy="719100"/>
          </a:xfrm>
        </p:grpSpPr>
        <p:sp>
          <p:nvSpPr>
            <p:cNvPr id="4209" name="Google Shape;4209;p53"/>
            <p:cNvSpPr/>
            <p:nvPr/>
          </p:nvSpPr>
          <p:spPr>
            <a:xfrm>
              <a:off x="5291675" y="238775"/>
              <a:ext cx="162225" cy="455525"/>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53"/>
            <p:cNvSpPr/>
            <p:nvPr/>
          </p:nvSpPr>
          <p:spPr>
            <a:xfrm>
              <a:off x="5291675" y="659550"/>
              <a:ext cx="162225" cy="59550"/>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53"/>
            <p:cNvSpPr/>
            <p:nvPr/>
          </p:nvSpPr>
          <p:spPr>
            <a:xfrm>
              <a:off x="5308025" y="683375"/>
              <a:ext cx="133800" cy="17350"/>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53"/>
            <p:cNvSpPr/>
            <p:nvPr/>
          </p:nvSpPr>
          <p:spPr>
            <a:xfrm>
              <a:off x="5291625" y="266550"/>
              <a:ext cx="88875" cy="423650"/>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53"/>
            <p:cNvSpPr/>
            <p:nvPr/>
          </p:nvSpPr>
          <p:spPr>
            <a:xfrm>
              <a:off x="5372550" y="0"/>
              <a:ext cx="15850" cy="266575"/>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53"/>
            <p:cNvSpPr/>
            <p:nvPr/>
          </p:nvSpPr>
          <p:spPr>
            <a:xfrm>
              <a:off x="5336350" y="236050"/>
              <a:ext cx="85550" cy="37250"/>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53"/>
            <p:cNvSpPr/>
            <p:nvPr/>
          </p:nvSpPr>
          <p:spPr>
            <a:xfrm>
              <a:off x="5425975" y="305875"/>
              <a:ext cx="15850" cy="357325"/>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53"/>
            <p:cNvSpPr/>
            <p:nvPr/>
          </p:nvSpPr>
          <p:spPr>
            <a:xfrm>
              <a:off x="5266250" y="316863"/>
              <a:ext cx="355450" cy="335350"/>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53"/>
            <p:cNvSpPr/>
            <p:nvPr/>
          </p:nvSpPr>
          <p:spPr>
            <a:xfrm>
              <a:off x="5357625" y="358463"/>
              <a:ext cx="188325" cy="177725"/>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1" name="Shape 4221"/>
        <p:cNvGrpSpPr/>
        <p:nvPr/>
      </p:nvGrpSpPr>
      <p:grpSpPr>
        <a:xfrm>
          <a:off x="0" y="0"/>
          <a:ext cx="0" cy="0"/>
          <a:chOff x="0" y="0"/>
          <a:chExt cx="0" cy="0"/>
        </a:xfrm>
      </p:grpSpPr>
      <p:grpSp>
        <p:nvGrpSpPr>
          <p:cNvPr id="4222" name="Google Shape;4222;p54"/>
          <p:cNvGrpSpPr/>
          <p:nvPr/>
        </p:nvGrpSpPr>
        <p:grpSpPr>
          <a:xfrm>
            <a:off x="916975" y="2509800"/>
            <a:ext cx="744600" cy="1679525"/>
            <a:chOff x="916975" y="2509800"/>
            <a:chExt cx="744600" cy="1679525"/>
          </a:xfrm>
        </p:grpSpPr>
        <p:sp>
          <p:nvSpPr>
            <p:cNvPr id="4223" name="Google Shape;4223;p54"/>
            <p:cNvSpPr/>
            <p:nvPr/>
          </p:nvSpPr>
          <p:spPr>
            <a:xfrm>
              <a:off x="1478350" y="3037825"/>
              <a:ext cx="122850" cy="65600"/>
            </a:xfrm>
            <a:custGeom>
              <a:rect b="b" l="l" r="r" t="t"/>
              <a:pathLst>
                <a:path extrusionOk="0" h="2624" w="4914">
                  <a:moveTo>
                    <a:pt x="1951" y="0"/>
                  </a:moveTo>
                  <a:cubicBezTo>
                    <a:pt x="1294" y="0"/>
                    <a:pt x="612" y="323"/>
                    <a:pt x="0" y="1243"/>
                  </a:cubicBezTo>
                  <a:cubicBezTo>
                    <a:pt x="0" y="1243"/>
                    <a:pt x="709" y="2624"/>
                    <a:pt x="2411" y="2624"/>
                  </a:cubicBezTo>
                  <a:cubicBezTo>
                    <a:pt x="3084" y="2624"/>
                    <a:pt x="3912" y="2408"/>
                    <a:pt x="4914" y="1805"/>
                  </a:cubicBezTo>
                  <a:cubicBezTo>
                    <a:pt x="4914" y="1805"/>
                    <a:pt x="3503" y="0"/>
                    <a:pt x="19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54"/>
            <p:cNvSpPr/>
            <p:nvPr/>
          </p:nvSpPr>
          <p:spPr>
            <a:xfrm>
              <a:off x="996100" y="3027575"/>
              <a:ext cx="122850" cy="65575"/>
            </a:xfrm>
            <a:custGeom>
              <a:rect b="b" l="l" r="r" t="t"/>
              <a:pathLst>
                <a:path extrusionOk="0" h="2623" w="4914">
                  <a:moveTo>
                    <a:pt x="1950" y="0"/>
                  </a:moveTo>
                  <a:cubicBezTo>
                    <a:pt x="1294" y="0"/>
                    <a:pt x="612" y="323"/>
                    <a:pt x="0" y="1242"/>
                  </a:cubicBezTo>
                  <a:cubicBezTo>
                    <a:pt x="0" y="1242"/>
                    <a:pt x="710" y="2623"/>
                    <a:pt x="2412" y="2623"/>
                  </a:cubicBezTo>
                  <a:cubicBezTo>
                    <a:pt x="3085" y="2623"/>
                    <a:pt x="3913" y="2407"/>
                    <a:pt x="4914" y="1805"/>
                  </a:cubicBezTo>
                  <a:cubicBezTo>
                    <a:pt x="4914" y="1805"/>
                    <a:pt x="3503" y="0"/>
                    <a:pt x="195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54"/>
            <p:cNvSpPr/>
            <p:nvPr/>
          </p:nvSpPr>
          <p:spPr>
            <a:xfrm>
              <a:off x="1060300" y="3678325"/>
              <a:ext cx="476550" cy="511000"/>
            </a:xfrm>
            <a:custGeom>
              <a:rect b="b" l="l" r="r" t="t"/>
              <a:pathLst>
                <a:path extrusionOk="0" h="20440" w="19062">
                  <a:moveTo>
                    <a:pt x="1054" y="20440"/>
                  </a:moveTo>
                  <a:lnTo>
                    <a:pt x="0" y="817"/>
                  </a:lnTo>
                  <a:lnTo>
                    <a:pt x="19062" y="0"/>
                  </a:lnTo>
                  <a:lnTo>
                    <a:pt x="17848" y="2044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54"/>
            <p:cNvSpPr/>
            <p:nvPr/>
          </p:nvSpPr>
          <p:spPr>
            <a:xfrm>
              <a:off x="1060300" y="3689800"/>
              <a:ext cx="209000" cy="499525"/>
            </a:xfrm>
            <a:custGeom>
              <a:rect b="b" l="l" r="r" t="t"/>
              <a:pathLst>
                <a:path extrusionOk="0" h="19981" w="8360">
                  <a:moveTo>
                    <a:pt x="0" y="358"/>
                  </a:moveTo>
                  <a:lnTo>
                    <a:pt x="1054" y="19981"/>
                  </a:lnTo>
                  <a:lnTo>
                    <a:pt x="7409" y="19857"/>
                  </a:lnTo>
                  <a:lnTo>
                    <a:pt x="835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54"/>
            <p:cNvSpPr/>
            <p:nvPr/>
          </p:nvSpPr>
          <p:spPr>
            <a:xfrm>
              <a:off x="1060300" y="3678325"/>
              <a:ext cx="476475" cy="28675"/>
            </a:xfrm>
            <a:custGeom>
              <a:rect b="b" l="l" r="r" t="t"/>
              <a:pathLst>
                <a:path extrusionOk="0" h="1147" w="19059">
                  <a:moveTo>
                    <a:pt x="19059" y="0"/>
                  </a:moveTo>
                  <a:lnTo>
                    <a:pt x="0" y="817"/>
                  </a:lnTo>
                  <a:cubicBezTo>
                    <a:pt x="0" y="817"/>
                    <a:pt x="3800" y="1146"/>
                    <a:pt x="8234" y="1146"/>
                  </a:cubicBezTo>
                  <a:cubicBezTo>
                    <a:pt x="12042" y="1146"/>
                    <a:pt x="16319" y="903"/>
                    <a:pt x="19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54"/>
            <p:cNvSpPr/>
            <p:nvPr/>
          </p:nvSpPr>
          <p:spPr>
            <a:xfrm>
              <a:off x="1272650" y="2924150"/>
              <a:ext cx="33225" cy="764875"/>
            </a:xfrm>
            <a:custGeom>
              <a:rect b="b" l="l" r="r" t="t"/>
              <a:pathLst>
                <a:path extrusionOk="0" h="30595" w="1329">
                  <a:moveTo>
                    <a:pt x="596" y="30595"/>
                  </a:moveTo>
                  <a:lnTo>
                    <a:pt x="0" y="0"/>
                  </a:lnTo>
                  <a:lnTo>
                    <a:pt x="1326" y="0"/>
                  </a:lnTo>
                  <a:lnTo>
                    <a:pt x="1328" y="3056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54"/>
            <p:cNvSpPr/>
            <p:nvPr/>
          </p:nvSpPr>
          <p:spPr>
            <a:xfrm>
              <a:off x="978725" y="2577475"/>
              <a:ext cx="621100" cy="621100"/>
            </a:xfrm>
            <a:custGeom>
              <a:rect b="b" l="l" r="r" t="t"/>
              <a:pathLst>
                <a:path extrusionOk="0" h="24844" w="24844">
                  <a:moveTo>
                    <a:pt x="24843" y="12421"/>
                  </a:moveTo>
                  <a:cubicBezTo>
                    <a:pt x="24843" y="15716"/>
                    <a:pt x="23535" y="18875"/>
                    <a:pt x="21206" y="21204"/>
                  </a:cubicBezTo>
                  <a:cubicBezTo>
                    <a:pt x="18876" y="23534"/>
                    <a:pt x="15717" y="24843"/>
                    <a:pt x="12423" y="24843"/>
                  </a:cubicBezTo>
                  <a:cubicBezTo>
                    <a:pt x="9128" y="24843"/>
                    <a:pt x="5969" y="23534"/>
                    <a:pt x="3640" y="21204"/>
                  </a:cubicBezTo>
                  <a:cubicBezTo>
                    <a:pt x="1310" y="18875"/>
                    <a:pt x="1" y="15716"/>
                    <a:pt x="1" y="12421"/>
                  </a:cubicBezTo>
                  <a:cubicBezTo>
                    <a:pt x="1" y="9127"/>
                    <a:pt x="1310" y="5968"/>
                    <a:pt x="3640" y="3638"/>
                  </a:cubicBezTo>
                  <a:cubicBezTo>
                    <a:pt x="5969" y="1309"/>
                    <a:pt x="9128" y="1"/>
                    <a:pt x="12423" y="1"/>
                  </a:cubicBezTo>
                  <a:cubicBezTo>
                    <a:pt x="15717" y="1"/>
                    <a:pt x="18876" y="1309"/>
                    <a:pt x="21206" y="3638"/>
                  </a:cubicBezTo>
                  <a:cubicBezTo>
                    <a:pt x="23535" y="5968"/>
                    <a:pt x="24843" y="9127"/>
                    <a:pt x="24843" y="124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54"/>
            <p:cNvSpPr/>
            <p:nvPr/>
          </p:nvSpPr>
          <p:spPr>
            <a:xfrm>
              <a:off x="1445175" y="3042950"/>
              <a:ext cx="117125" cy="114575"/>
            </a:xfrm>
            <a:custGeom>
              <a:rect b="b" l="l" r="r" t="t"/>
              <a:pathLst>
                <a:path extrusionOk="0" h="4583" w="4685">
                  <a:moveTo>
                    <a:pt x="718" y="0"/>
                  </a:moveTo>
                  <a:cubicBezTo>
                    <a:pt x="718" y="0"/>
                    <a:pt x="0" y="4582"/>
                    <a:pt x="3664" y="3973"/>
                  </a:cubicBezTo>
                  <a:cubicBezTo>
                    <a:pt x="3667" y="3972"/>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54"/>
            <p:cNvSpPr/>
            <p:nvPr/>
          </p:nvSpPr>
          <p:spPr>
            <a:xfrm>
              <a:off x="1393800" y="2543325"/>
              <a:ext cx="117075" cy="114575"/>
            </a:xfrm>
            <a:custGeom>
              <a:rect b="b" l="l" r="r" t="t"/>
              <a:pathLst>
                <a:path extrusionOk="0" h="4583" w="4683">
                  <a:moveTo>
                    <a:pt x="719" y="1"/>
                  </a:moveTo>
                  <a:cubicBezTo>
                    <a:pt x="719" y="1"/>
                    <a:pt x="1" y="4583"/>
                    <a:pt x="3666" y="3972"/>
                  </a:cubicBezTo>
                  <a:cubicBezTo>
                    <a:pt x="3666" y="3972"/>
                    <a:pt x="4683" y="1127"/>
                    <a:pt x="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54"/>
            <p:cNvSpPr/>
            <p:nvPr/>
          </p:nvSpPr>
          <p:spPr>
            <a:xfrm>
              <a:off x="953550" y="2798375"/>
              <a:ext cx="117050" cy="114575"/>
            </a:xfrm>
            <a:custGeom>
              <a:rect b="b" l="l" r="r" t="t"/>
              <a:pathLst>
                <a:path extrusionOk="0" h="4583" w="4682">
                  <a:moveTo>
                    <a:pt x="717" y="0"/>
                  </a:moveTo>
                  <a:cubicBezTo>
                    <a:pt x="717" y="0"/>
                    <a:pt x="1" y="4582"/>
                    <a:pt x="3664" y="3972"/>
                  </a:cubicBezTo>
                  <a:cubicBezTo>
                    <a:pt x="3664" y="3970"/>
                    <a:pt x="4681" y="1127"/>
                    <a:pt x="7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54"/>
            <p:cNvSpPr/>
            <p:nvPr/>
          </p:nvSpPr>
          <p:spPr>
            <a:xfrm>
              <a:off x="1021975" y="3049275"/>
              <a:ext cx="117100" cy="114600"/>
            </a:xfrm>
            <a:custGeom>
              <a:rect b="b" l="l" r="r" t="t"/>
              <a:pathLst>
                <a:path extrusionOk="0" h="4584" w="4684">
                  <a:moveTo>
                    <a:pt x="718" y="0"/>
                  </a:moveTo>
                  <a:cubicBezTo>
                    <a:pt x="718" y="0"/>
                    <a:pt x="0" y="4584"/>
                    <a:pt x="3665" y="3973"/>
                  </a:cubicBezTo>
                  <a:cubicBezTo>
                    <a:pt x="3666" y="3973"/>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54"/>
            <p:cNvSpPr/>
            <p:nvPr/>
          </p:nvSpPr>
          <p:spPr>
            <a:xfrm>
              <a:off x="1510375" y="2708700"/>
              <a:ext cx="119575" cy="140750"/>
            </a:xfrm>
            <a:custGeom>
              <a:rect b="b" l="l" r="r" t="t"/>
              <a:pathLst>
                <a:path extrusionOk="0" h="5630" w="4783">
                  <a:moveTo>
                    <a:pt x="1" y="3263"/>
                  </a:moveTo>
                  <a:cubicBezTo>
                    <a:pt x="1" y="3263"/>
                    <a:pt x="3990" y="5629"/>
                    <a:pt x="4782" y="2000"/>
                  </a:cubicBezTo>
                  <a:cubicBezTo>
                    <a:pt x="4782" y="2000"/>
                    <a:pt x="2516" y="1"/>
                    <a:pt x="1"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54"/>
            <p:cNvSpPr/>
            <p:nvPr/>
          </p:nvSpPr>
          <p:spPr>
            <a:xfrm>
              <a:off x="918975" y="2931525"/>
              <a:ext cx="119550" cy="140700"/>
            </a:xfrm>
            <a:custGeom>
              <a:rect b="b" l="l" r="r" t="t"/>
              <a:pathLst>
                <a:path extrusionOk="0" h="5628" w="4782">
                  <a:moveTo>
                    <a:pt x="0" y="3263"/>
                  </a:moveTo>
                  <a:cubicBezTo>
                    <a:pt x="0" y="3263"/>
                    <a:pt x="3989" y="5627"/>
                    <a:pt x="4781" y="2000"/>
                  </a:cubicBezTo>
                  <a:cubicBezTo>
                    <a:pt x="4781"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54"/>
            <p:cNvSpPr/>
            <p:nvPr/>
          </p:nvSpPr>
          <p:spPr>
            <a:xfrm>
              <a:off x="1127275" y="2523100"/>
              <a:ext cx="121050" cy="113625"/>
            </a:xfrm>
            <a:custGeom>
              <a:rect b="b" l="l" r="r" t="t"/>
              <a:pathLst>
                <a:path extrusionOk="0" h="4545" w="4842">
                  <a:moveTo>
                    <a:pt x="935" y="0"/>
                  </a:moveTo>
                  <a:cubicBezTo>
                    <a:pt x="935" y="0"/>
                    <a:pt x="1" y="4545"/>
                    <a:pt x="3691" y="4109"/>
                  </a:cubicBezTo>
                  <a:cubicBezTo>
                    <a:pt x="3691" y="4109"/>
                    <a:pt x="4842" y="1314"/>
                    <a:pt x="9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54"/>
            <p:cNvSpPr/>
            <p:nvPr/>
          </p:nvSpPr>
          <p:spPr>
            <a:xfrm>
              <a:off x="1295100" y="3107950"/>
              <a:ext cx="137775" cy="117225"/>
            </a:xfrm>
            <a:custGeom>
              <a:rect b="b" l="l" r="r" t="t"/>
              <a:pathLst>
                <a:path extrusionOk="0" h="4689" w="5511">
                  <a:moveTo>
                    <a:pt x="4170" y="0"/>
                  </a:moveTo>
                  <a:cubicBezTo>
                    <a:pt x="4170" y="0"/>
                    <a:pt x="0" y="2030"/>
                    <a:pt x="2594" y="4688"/>
                  </a:cubicBezTo>
                  <a:cubicBezTo>
                    <a:pt x="2594"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54"/>
            <p:cNvSpPr/>
            <p:nvPr/>
          </p:nvSpPr>
          <p:spPr>
            <a:xfrm>
              <a:off x="1098725" y="3117975"/>
              <a:ext cx="137800" cy="117225"/>
            </a:xfrm>
            <a:custGeom>
              <a:rect b="b" l="l" r="r" t="t"/>
              <a:pathLst>
                <a:path extrusionOk="0" h="4689" w="5512">
                  <a:moveTo>
                    <a:pt x="4170" y="0"/>
                  </a:moveTo>
                  <a:cubicBezTo>
                    <a:pt x="4170" y="0"/>
                    <a:pt x="1" y="2030"/>
                    <a:pt x="2595" y="4688"/>
                  </a:cubicBezTo>
                  <a:cubicBezTo>
                    <a:pt x="2595"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54"/>
            <p:cNvSpPr/>
            <p:nvPr/>
          </p:nvSpPr>
          <p:spPr>
            <a:xfrm>
              <a:off x="1293100" y="3040975"/>
              <a:ext cx="137775" cy="117275"/>
            </a:xfrm>
            <a:custGeom>
              <a:rect b="b" l="l" r="r" t="t"/>
              <a:pathLst>
                <a:path extrusionOk="0" h="4691" w="5511">
                  <a:moveTo>
                    <a:pt x="4170" y="1"/>
                  </a:moveTo>
                  <a:cubicBezTo>
                    <a:pt x="4169" y="1"/>
                    <a:pt x="0" y="2032"/>
                    <a:pt x="2594" y="4690"/>
                  </a:cubicBezTo>
                  <a:cubicBezTo>
                    <a:pt x="2594" y="4690"/>
                    <a:pt x="5511" y="3898"/>
                    <a:pt x="417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54"/>
            <p:cNvSpPr/>
            <p:nvPr/>
          </p:nvSpPr>
          <p:spPr>
            <a:xfrm>
              <a:off x="1125500" y="2995975"/>
              <a:ext cx="109675" cy="74675"/>
            </a:xfrm>
            <a:custGeom>
              <a:rect b="b" l="l" r="r" t="t"/>
              <a:pathLst>
                <a:path extrusionOk="0" h="2987" w="4387">
                  <a:moveTo>
                    <a:pt x="1175" y="0"/>
                  </a:moveTo>
                  <a:cubicBezTo>
                    <a:pt x="823" y="0"/>
                    <a:pt x="433" y="34"/>
                    <a:pt x="1" y="111"/>
                  </a:cubicBezTo>
                  <a:cubicBezTo>
                    <a:pt x="1" y="111"/>
                    <a:pt x="879" y="2986"/>
                    <a:pt x="2802" y="2986"/>
                  </a:cubicBezTo>
                  <a:cubicBezTo>
                    <a:pt x="3268" y="2986"/>
                    <a:pt x="3795" y="2818"/>
                    <a:pt x="4385" y="2399"/>
                  </a:cubicBezTo>
                  <a:cubicBezTo>
                    <a:pt x="4386" y="2399"/>
                    <a:pt x="4127"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54"/>
            <p:cNvSpPr/>
            <p:nvPr/>
          </p:nvSpPr>
          <p:spPr>
            <a:xfrm>
              <a:off x="1230500" y="2989475"/>
              <a:ext cx="144375" cy="122675"/>
            </a:xfrm>
            <a:custGeom>
              <a:rect b="b" l="l" r="r" t="t"/>
              <a:pathLst>
                <a:path extrusionOk="0" h="4907" w="5775">
                  <a:moveTo>
                    <a:pt x="2868" y="0"/>
                  </a:moveTo>
                  <a:cubicBezTo>
                    <a:pt x="2868" y="0"/>
                    <a:pt x="1" y="3645"/>
                    <a:pt x="3494" y="4906"/>
                  </a:cubicBezTo>
                  <a:cubicBezTo>
                    <a:pt x="3495" y="4905"/>
                    <a:pt x="5774" y="2921"/>
                    <a:pt x="286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54"/>
            <p:cNvSpPr/>
            <p:nvPr/>
          </p:nvSpPr>
          <p:spPr>
            <a:xfrm>
              <a:off x="1439325" y="2891375"/>
              <a:ext cx="122850" cy="65600"/>
            </a:xfrm>
            <a:custGeom>
              <a:rect b="b" l="l" r="r" t="t"/>
              <a:pathLst>
                <a:path extrusionOk="0" h="2624" w="4914">
                  <a:moveTo>
                    <a:pt x="1951" y="1"/>
                  </a:moveTo>
                  <a:cubicBezTo>
                    <a:pt x="1295" y="1"/>
                    <a:pt x="612" y="324"/>
                    <a:pt x="0" y="1243"/>
                  </a:cubicBezTo>
                  <a:cubicBezTo>
                    <a:pt x="0" y="1243"/>
                    <a:pt x="710" y="2624"/>
                    <a:pt x="2412" y="2624"/>
                  </a:cubicBezTo>
                  <a:cubicBezTo>
                    <a:pt x="3085" y="2624"/>
                    <a:pt x="3913" y="2408"/>
                    <a:pt x="4914" y="1805"/>
                  </a:cubicBezTo>
                  <a:cubicBezTo>
                    <a:pt x="4914" y="1805"/>
                    <a:pt x="3504" y="1"/>
                    <a:pt x="195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54"/>
            <p:cNvSpPr/>
            <p:nvPr/>
          </p:nvSpPr>
          <p:spPr>
            <a:xfrm>
              <a:off x="1368700" y="3106100"/>
              <a:ext cx="122850" cy="65550"/>
            </a:xfrm>
            <a:custGeom>
              <a:rect b="b" l="l" r="r" t="t"/>
              <a:pathLst>
                <a:path extrusionOk="0" h="2622" w="4914">
                  <a:moveTo>
                    <a:pt x="1951" y="0"/>
                  </a:moveTo>
                  <a:cubicBezTo>
                    <a:pt x="1294" y="0"/>
                    <a:pt x="612" y="323"/>
                    <a:pt x="0" y="1242"/>
                  </a:cubicBezTo>
                  <a:cubicBezTo>
                    <a:pt x="0" y="1242"/>
                    <a:pt x="710" y="2622"/>
                    <a:pt x="2413" y="2622"/>
                  </a:cubicBezTo>
                  <a:cubicBezTo>
                    <a:pt x="3085" y="2622"/>
                    <a:pt x="3913" y="2406"/>
                    <a:pt x="4914" y="1805"/>
                  </a:cubicBezTo>
                  <a:cubicBezTo>
                    <a:pt x="4914" y="1805"/>
                    <a:pt x="3504" y="0"/>
                    <a:pt x="1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54"/>
            <p:cNvSpPr/>
            <p:nvPr/>
          </p:nvSpPr>
          <p:spPr>
            <a:xfrm>
              <a:off x="1229050" y="3056425"/>
              <a:ext cx="104425" cy="78525"/>
            </a:xfrm>
            <a:custGeom>
              <a:rect b="b" l="l" r="r" t="t"/>
              <a:pathLst>
                <a:path extrusionOk="0" h="3141" w="4177">
                  <a:moveTo>
                    <a:pt x="1461" y="0"/>
                  </a:moveTo>
                  <a:cubicBezTo>
                    <a:pt x="1036" y="0"/>
                    <a:pt x="551" y="134"/>
                    <a:pt x="0" y="458"/>
                  </a:cubicBezTo>
                  <a:cubicBezTo>
                    <a:pt x="0"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54"/>
            <p:cNvSpPr/>
            <p:nvPr/>
          </p:nvSpPr>
          <p:spPr>
            <a:xfrm>
              <a:off x="1430100" y="2759050"/>
              <a:ext cx="104425" cy="78550"/>
            </a:xfrm>
            <a:custGeom>
              <a:rect b="b" l="l" r="r" t="t"/>
              <a:pathLst>
                <a:path extrusionOk="0" h="3142" w="4177">
                  <a:moveTo>
                    <a:pt x="1461" y="1"/>
                  </a:moveTo>
                  <a:cubicBezTo>
                    <a:pt x="1036" y="1"/>
                    <a:pt x="551" y="135"/>
                    <a:pt x="0" y="459"/>
                  </a:cubicBezTo>
                  <a:cubicBezTo>
                    <a:pt x="0" y="461"/>
                    <a:pt x="65" y="3141"/>
                    <a:pt x="3503" y="3141"/>
                  </a:cubicBezTo>
                  <a:cubicBezTo>
                    <a:pt x="3714" y="3141"/>
                    <a:pt x="3939" y="3131"/>
                    <a:pt x="4177" y="3109"/>
                  </a:cubicBezTo>
                  <a:cubicBezTo>
                    <a:pt x="4177" y="3109"/>
                    <a:pt x="3508" y="1"/>
                    <a:pt x="1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54"/>
            <p:cNvSpPr/>
            <p:nvPr/>
          </p:nvSpPr>
          <p:spPr>
            <a:xfrm>
              <a:off x="1484600" y="2952650"/>
              <a:ext cx="104425" cy="78525"/>
            </a:xfrm>
            <a:custGeom>
              <a:rect b="b" l="l" r="r" t="t"/>
              <a:pathLst>
                <a:path extrusionOk="0" h="3141" w="4177">
                  <a:moveTo>
                    <a:pt x="1461" y="1"/>
                  </a:moveTo>
                  <a:cubicBezTo>
                    <a:pt x="1035" y="1"/>
                    <a:pt x="551" y="135"/>
                    <a:pt x="0" y="459"/>
                  </a:cubicBezTo>
                  <a:cubicBezTo>
                    <a:pt x="0" y="459"/>
                    <a:pt x="65" y="3141"/>
                    <a:pt x="3505" y="3141"/>
                  </a:cubicBezTo>
                  <a:cubicBezTo>
                    <a:pt x="3716" y="3141"/>
                    <a:pt x="3940" y="3131"/>
                    <a:pt x="4177" y="3109"/>
                  </a:cubicBezTo>
                  <a:cubicBezTo>
                    <a:pt x="4177" y="3109"/>
                    <a:pt x="3508"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54"/>
            <p:cNvSpPr/>
            <p:nvPr/>
          </p:nvSpPr>
          <p:spPr>
            <a:xfrm>
              <a:off x="1536825" y="2828000"/>
              <a:ext cx="104400" cy="78525"/>
            </a:xfrm>
            <a:custGeom>
              <a:rect b="b" l="l" r="r" t="t"/>
              <a:pathLst>
                <a:path extrusionOk="0" h="3141" w="4176">
                  <a:moveTo>
                    <a:pt x="1461" y="1"/>
                  </a:moveTo>
                  <a:cubicBezTo>
                    <a:pt x="1036" y="1"/>
                    <a:pt x="551" y="135"/>
                    <a:pt x="1" y="459"/>
                  </a:cubicBezTo>
                  <a:cubicBezTo>
                    <a:pt x="1" y="459"/>
                    <a:pt x="63" y="3141"/>
                    <a:pt x="3504" y="3141"/>
                  </a:cubicBezTo>
                  <a:cubicBezTo>
                    <a:pt x="3715" y="3141"/>
                    <a:pt x="3939" y="3131"/>
                    <a:pt x="4176" y="3109"/>
                  </a:cubicBezTo>
                  <a:cubicBezTo>
                    <a:pt x="4176" y="3109"/>
                    <a:pt x="3507"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54"/>
            <p:cNvSpPr/>
            <p:nvPr/>
          </p:nvSpPr>
          <p:spPr>
            <a:xfrm>
              <a:off x="1124825" y="3060375"/>
              <a:ext cx="104425" cy="78525"/>
            </a:xfrm>
            <a:custGeom>
              <a:rect b="b" l="l" r="r" t="t"/>
              <a:pathLst>
                <a:path extrusionOk="0" h="3141" w="4177">
                  <a:moveTo>
                    <a:pt x="1461" y="1"/>
                  </a:moveTo>
                  <a:cubicBezTo>
                    <a:pt x="1035" y="1"/>
                    <a:pt x="551" y="135"/>
                    <a:pt x="0" y="459"/>
                  </a:cubicBezTo>
                  <a:cubicBezTo>
                    <a:pt x="1" y="459"/>
                    <a:pt x="66" y="3141"/>
                    <a:pt x="3505" y="3141"/>
                  </a:cubicBezTo>
                  <a:cubicBezTo>
                    <a:pt x="3716" y="3141"/>
                    <a:pt x="3940" y="3131"/>
                    <a:pt x="4177" y="3109"/>
                  </a:cubicBezTo>
                  <a:cubicBezTo>
                    <a:pt x="4177" y="3109"/>
                    <a:pt x="3508" y="1"/>
                    <a:pt x="146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54"/>
            <p:cNvSpPr/>
            <p:nvPr/>
          </p:nvSpPr>
          <p:spPr>
            <a:xfrm>
              <a:off x="1409525" y="2978900"/>
              <a:ext cx="104400" cy="78525"/>
            </a:xfrm>
            <a:custGeom>
              <a:rect b="b" l="l" r="r" t="t"/>
              <a:pathLst>
                <a:path extrusionOk="0" h="3141" w="4176">
                  <a:moveTo>
                    <a:pt x="1462" y="1"/>
                  </a:moveTo>
                  <a:cubicBezTo>
                    <a:pt x="1036" y="1"/>
                    <a:pt x="552" y="135"/>
                    <a:pt x="1" y="459"/>
                  </a:cubicBezTo>
                  <a:cubicBezTo>
                    <a:pt x="1" y="459"/>
                    <a:pt x="64" y="3140"/>
                    <a:pt x="3504" y="3140"/>
                  </a:cubicBezTo>
                  <a:cubicBezTo>
                    <a:pt x="3715" y="3140"/>
                    <a:pt x="3939" y="3130"/>
                    <a:pt x="4176" y="3109"/>
                  </a:cubicBezTo>
                  <a:cubicBezTo>
                    <a:pt x="4176" y="3109"/>
                    <a:pt x="3508" y="1"/>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54"/>
            <p:cNvSpPr/>
            <p:nvPr/>
          </p:nvSpPr>
          <p:spPr>
            <a:xfrm>
              <a:off x="1231400" y="3154300"/>
              <a:ext cx="104450" cy="78525"/>
            </a:xfrm>
            <a:custGeom>
              <a:rect b="b" l="l" r="r" t="t"/>
              <a:pathLst>
                <a:path extrusionOk="0" h="3141" w="4178">
                  <a:moveTo>
                    <a:pt x="1461" y="0"/>
                  </a:moveTo>
                  <a:cubicBezTo>
                    <a:pt x="1036" y="0"/>
                    <a:pt x="551" y="134"/>
                    <a:pt x="1" y="458"/>
                  </a:cubicBezTo>
                  <a:cubicBezTo>
                    <a:pt x="1" y="459"/>
                    <a:pt x="64" y="3140"/>
                    <a:pt x="3503" y="3140"/>
                  </a:cubicBezTo>
                  <a:cubicBezTo>
                    <a:pt x="3715" y="3140"/>
                    <a:pt x="3939" y="3130"/>
                    <a:pt x="4177" y="3109"/>
                  </a:cubicBezTo>
                  <a:cubicBezTo>
                    <a:pt x="4177" y="3109"/>
                    <a:pt x="3509" y="0"/>
                    <a:pt x="14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54"/>
            <p:cNvSpPr/>
            <p:nvPr/>
          </p:nvSpPr>
          <p:spPr>
            <a:xfrm>
              <a:off x="916975" y="2867225"/>
              <a:ext cx="123650" cy="64625"/>
            </a:xfrm>
            <a:custGeom>
              <a:rect b="b" l="l" r="r" t="t"/>
              <a:pathLst>
                <a:path extrusionOk="0" h="2585" w="4946">
                  <a:moveTo>
                    <a:pt x="2047" y="0"/>
                  </a:moveTo>
                  <a:cubicBezTo>
                    <a:pt x="1302" y="0"/>
                    <a:pt x="554" y="374"/>
                    <a:pt x="0" y="1506"/>
                  </a:cubicBezTo>
                  <a:cubicBezTo>
                    <a:pt x="0" y="1507"/>
                    <a:pt x="749" y="2584"/>
                    <a:pt x="2181" y="2584"/>
                  </a:cubicBezTo>
                  <a:cubicBezTo>
                    <a:pt x="2922" y="2584"/>
                    <a:pt x="3847" y="2295"/>
                    <a:pt x="4946" y="1418"/>
                  </a:cubicBezTo>
                  <a:cubicBezTo>
                    <a:pt x="4946" y="1418"/>
                    <a:pt x="3500" y="0"/>
                    <a:pt x="20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54"/>
            <p:cNvSpPr/>
            <p:nvPr/>
          </p:nvSpPr>
          <p:spPr>
            <a:xfrm>
              <a:off x="1537950" y="2924150"/>
              <a:ext cx="123625" cy="64625"/>
            </a:xfrm>
            <a:custGeom>
              <a:rect b="b" l="l" r="r" t="t"/>
              <a:pathLst>
                <a:path extrusionOk="0" h="2585" w="4945">
                  <a:moveTo>
                    <a:pt x="2048" y="1"/>
                  </a:moveTo>
                  <a:cubicBezTo>
                    <a:pt x="1302" y="1"/>
                    <a:pt x="555" y="374"/>
                    <a:pt x="1" y="1506"/>
                  </a:cubicBezTo>
                  <a:cubicBezTo>
                    <a:pt x="1" y="1506"/>
                    <a:pt x="749" y="2584"/>
                    <a:pt x="2181" y="2584"/>
                  </a:cubicBezTo>
                  <a:cubicBezTo>
                    <a:pt x="2922" y="2584"/>
                    <a:pt x="3847" y="2295"/>
                    <a:pt x="4945" y="1419"/>
                  </a:cubicBezTo>
                  <a:cubicBezTo>
                    <a:pt x="4945" y="1419"/>
                    <a:pt x="3499" y="1"/>
                    <a:pt x="20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54"/>
            <p:cNvSpPr/>
            <p:nvPr/>
          </p:nvSpPr>
          <p:spPr>
            <a:xfrm>
              <a:off x="1438350" y="2605200"/>
              <a:ext cx="126750" cy="108350"/>
            </a:xfrm>
            <a:custGeom>
              <a:rect b="b" l="l" r="r" t="t"/>
              <a:pathLst>
                <a:path extrusionOk="0" h="4334" w="5070">
                  <a:moveTo>
                    <a:pt x="1291" y="1"/>
                  </a:moveTo>
                  <a:lnTo>
                    <a:pt x="1291" y="1"/>
                  </a:lnTo>
                  <a:cubicBezTo>
                    <a:pt x="1291" y="1"/>
                    <a:pt x="0" y="4333"/>
                    <a:pt x="3540" y="4333"/>
                  </a:cubicBezTo>
                  <a:cubicBezTo>
                    <a:pt x="3586" y="4333"/>
                    <a:pt x="3632" y="4333"/>
                    <a:pt x="3680" y="4331"/>
                  </a:cubicBezTo>
                  <a:cubicBezTo>
                    <a:pt x="3680" y="4331"/>
                    <a:pt x="5069" y="1647"/>
                    <a:pt x="1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54"/>
            <p:cNvSpPr/>
            <p:nvPr/>
          </p:nvSpPr>
          <p:spPr>
            <a:xfrm>
              <a:off x="1008125" y="2945575"/>
              <a:ext cx="104425" cy="78525"/>
            </a:xfrm>
            <a:custGeom>
              <a:rect b="b" l="l" r="r" t="t"/>
              <a:pathLst>
                <a:path extrusionOk="0" h="3141" w="4177">
                  <a:moveTo>
                    <a:pt x="1460" y="0"/>
                  </a:moveTo>
                  <a:cubicBezTo>
                    <a:pt x="1035" y="0"/>
                    <a:pt x="551" y="135"/>
                    <a:pt x="0" y="458"/>
                  </a:cubicBezTo>
                  <a:cubicBezTo>
                    <a:pt x="0" y="458"/>
                    <a:pt x="64" y="3141"/>
                    <a:pt x="3503" y="3141"/>
                  </a:cubicBezTo>
                  <a:cubicBezTo>
                    <a:pt x="3714" y="3141"/>
                    <a:pt x="3939" y="3131"/>
                    <a:pt x="4177" y="3109"/>
                  </a:cubicBezTo>
                  <a:cubicBezTo>
                    <a:pt x="4177" y="3109"/>
                    <a:pt x="3507" y="0"/>
                    <a:pt x="146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54"/>
            <p:cNvSpPr/>
            <p:nvPr/>
          </p:nvSpPr>
          <p:spPr>
            <a:xfrm>
              <a:off x="1487325" y="2641975"/>
              <a:ext cx="119575" cy="140725"/>
            </a:xfrm>
            <a:custGeom>
              <a:rect b="b" l="l" r="r" t="t"/>
              <a:pathLst>
                <a:path extrusionOk="0" h="5629" w="4783">
                  <a:moveTo>
                    <a:pt x="0" y="3264"/>
                  </a:moveTo>
                  <a:cubicBezTo>
                    <a:pt x="0" y="3264"/>
                    <a:pt x="3989" y="5628"/>
                    <a:pt x="4781" y="2001"/>
                  </a:cubicBezTo>
                  <a:cubicBezTo>
                    <a:pt x="4783" y="2000"/>
                    <a:pt x="2517" y="0"/>
                    <a:pt x="0"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54"/>
            <p:cNvSpPr/>
            <p:nvPr/>
          </p:nvSpPr>
          <p:spPr>
            <a:xfrm>
              <a:off x="1057500" y="2558850"/>
              <a:ext cx="119575" cy="140725"/>
            </a:xfrm>
            <a:custGeom>
              <a:rect b="b" l="l" r="r" t="t"/>
              <a:pathLst>
                <a:path extrusionOk="0" h="5629" w="4783">
                  <a:moveTo>
                    <a:pt x="0" y="3263"/>
                  </a:moveTo>
                  <a:cubicBezTo>
                    <a:pt x="0" y="3263"/>
                    <a:pt x="3989" y="5629"/>
                    <a:pt x="4781" y="2000"/>
                  </a:cubicBezTo>
                  <a:cubicBezTo>
                    <a:pt x="4783"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54"/>
            <p:cNvSpPr/>
            <p:nvPr/>
          </p:nvSpPr>
          <p:spPr>
            <a:xfrm>
              <a:off x="978725" y="2648625"/>
              <a:ext cx="119550" cy="140750"/>
            </a:xfrm>
            <a:custGeom>
              <a:rect b="b" l="l" r="r" t="t"/>
              <a:pathLst>
                <a:path extrusionOk="0" h="5630" w="4782">
                  <a:moveTo>
                    <a:pt x="1" y="3266"/>
                  </a:moveTo>
                  <a:cubicBezTo>
                    <a:pt x="1" y="3266"/>
                    <a:pt x="3990" y="5630"/>
                    <a:pt x="4782" y="2003"/>
                  </a:cubicBezTo>
                  <a:cubicBezTo>
                    <a:pt x="4782" y="2001"/>
                    <a:pt x="2518" y="0"/>
                    <a:pt x="1" y="326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54"/>
            <p:cNvSpPr/>
            <p:nvPr/>
          </p:nvSpPr>
          <p:spPr>
            <a:xfrm>
              <a:off x="1238775" y="2509800"/>
              <a:ext cx="119600" cy="140775"/>
            </a:xfrm>
            <a:custGeom>
              <a:rect b="b" l="l" r="r" t="t"/>
              <a:pathLst>
                <a:path extrusionOk="0" h="5631" w="4784">
                  <a:moveTo>
                    <a:pt x="1" y="3264"/>
                  </a:moveTo>
                  <a:cubicBezTo>
                    <a:pt x="1" y="3264"/>
                    <a:pt x="3990" y="5630"/>
                    <a:pt x="4782" y="2003"/>
                  </a:cubicBezTo>
                  <a:cubicBezTo>
                    <a:pt x="4783" y="2000"/>
                    <a:pt x="2518" y="0"/>
                    <a:pt x="1"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54"/>
            <p:cNvSpPr/>
            <p:nvPr/>
          </p:nvSpPr>
          <p:spPr>
            <a:xfrm>
              <a:off x="1253675" y="2554450"/>
              <a:ext cx="104450" cy="78525"/>
            </a:xfrm>
            <a:custGeom>
              <a:rect b="b" l="l" r="r" t="t"/>
              <a:pathLst>
                <a:path extrusionOk="0" h="3141" w="4178">
                  <a:moveTo>
                    <a:pt x="1461" y="0"/>
                  </a:moveTo>
                  <a:cubicBezTo>
                    <a:pt x="1035" y="0"/>
                    <a:pt x="551" y="134"/>
                    <a:pt x="1" y="458"/>
                  </a:cubicBezTo>
                  <a:cubicBezTo>
                    <a:pt x="1"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54"/>
            <p:cNvSpPr/>
            <p:nvPr/>
          </p:nvSpPr>
          <p:spPr>
            <a:xfrm>
              <a:off x="1105825" y="2589300"/>
              <a:ext cx="142825" cy="121475"/>
            </a:xfrm>
            <a:custGeom>
              <a:rect b="b" l="l" r="r" t="t"/>
              <a:pathLst>
                <a:path extrusionOk="0" h="4859" w="5713">
                  <a:moveTo>
                    <a:pt x="2781" y="0"/>
                  </a:moveTo>
                  <a:cubicBezTo>
                    <a:pt x="2781" y="0"/>
                    <a:pt x="0" y="1180"/>
                    <a:pt x="1859" y="4858"/>
                  </a:cubicBezTo>
                  <a:cubicBezTo>
                    <a:pt x="1859" y="4858"/>
                    <a:pt x="5713" y="2279"/>
                    <a:pt x="27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54"/>
            <p:cNvSpPr/>
            <p:nvPr/>
          </p:nvSpPr>
          <p:spPr>
            <a:xfrm>
              <a:off x="1366350" y="2599675"/>
              <a:ext cx="142825" cy="121525"/>
            </a:xfrm>
            <a:custGeom>
              <a:rect b="b" l="l" r="r" t="t"/>
              <a:pathLst>
                <a:path extrusionOk="0" h="4861" w="5713">
                  <a:moveTo>
                    <a:pt x="2781" y="1"/>
                  </a:moveTo>
                  <a:lnTo>
                    <a:pt x="2781" y="1"/>
                  </a:lnTo>
                  <a:cubicBezTo>
                    <a:pt x="2781" y="1"/>
                    <a:pt x="2781" y="1"/>
                    <a:pt x="2781" y="1"/>
                  </a:cubicBezTo>
                  <a:lnTo>
                    <a:pt x="2781" y="1"/>
                  </a:lnTo>
                  <a:cubicBezTo>
                    <a:pt x="2781" y="1"/>
                    <a:pt x="2781" y="1"/>
                    <a:pt x="2781" y="1"/>
                  </a:cubicBezTo>
                  <a:close/>
                  <a:moveTo>
                    <a:pt x="2781" y="1"/>
                  </a:moveTo>
                  <a:cubicBezTo>
                    <a:pt x="2781" y="2"/>
                    <a:pt x="1" y="1182"/>
                    <a:pt x="1859" y="4860"/>
                  </a:cubicBezTo>
                  <a:cubicBezTo>
                    <a:pt x="1859" y="4860"/>
                    <a:pt x="5713" y="2281"/>
                    <a:pt x="278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54"/>
            <p:cNvSpPr/>
            <p:nvPr/>
          </p:nvSpPr>
          <p:spPr>
            <a:xfrm>
              <a:off x="1242100" y="2668350"/>
              <a:ext cx="142825" cy="121500"/>
            </a:xfrm>
            <a:custGeom>
              <a:rect b="b" l="l" r="r" t="t"/>
              <a:pathLst>
                <a:path extrusionOk="0" h="4860" w="5713">
                  <a:moveTo>
                    <a:pt x="2781" y="0"/>
                  </a:moveTo>
                  <a:cubicBezTo>
                    <a:pt x="2781" y="0"/>
                    <a:pt x="0" y="1180"/>
                    <a:pt x="1859" y="4860"/>
                  </a:cubicBezTo>
                  <a:cubicBezTo>
                    <a:pt x="1859" y="4860"/>
                    <a:pt x="5713" y="2280"/>
                    <a:pt x="2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54"/>
            <p:cNvSpPr/>
            <p:nvPr/>
          </p:nvSpPr>
          <p:spPr>
            <a:xfrm>
              <a:off x="1314050" y="2706525"/>
              <a:ext cx="112225" cy="83600"/>
            </a:xfrm>
            <a:custGeom>
              <a:rect b="b" l="l" r="r" t="t"/>
              <a:pathLst>
                <a:path extrusionOk="0" h="3344" w="4489">
                  <a:moveTo>
                    <a:pt x="3145" y="0"/>
                  </a:moveTo>
                  <a:cubicBezTo>
                    <a:pt x="2256" y="0"/>
                    <a:pt x="567" y="404"/>
                    <a:pt x="1" y="3336"/>
                  </a:cubicBezTo>
                  <a:cubicBezTo>
                    <a:pt x="1" y="3336"/>
                    <a:pt x="107" y="3343"/>
                    <a:pt x="284" y="3343"/>
                  </a:cubicBezTo>
                  <a:cubicBezTo>
                    <a:pt x="1275" y="3343"/>
                    <a:pt x="4488" y="3112"/>
                    <a:pt x="3705" y="59"/>
                  </a:cubicBezTo>
                  <a:cubicBezTo>
                    <a:pt x="3705" y="59"/>
                    <a:pt x="3483" y="0"/>
                    <a:pt x="3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54"/>
            <p:cNvSpPr/>
            <p:nvPr/>
          </p:nvSpPr>
          <p:spPr>
            <a:xfrm>
              <a:off x="1148350" y="2696250"/>
              <a:ext cx="122625" cy="105850"/>
            </a:xfrm>
            <a:custGeom>
              <a:rect b="b" l="l" r="r" t="t"/>
              <a:pathLst>
                <a:path extrusionOk="0" h="4234" w="4905">
                  <a:moveTo>
                    <a:pt x="1588" y="1"/>
                  </a:moveTo>
                  <a:cubicBezTo>
                    <a:pt x="1485" y="1"/>
                    <a:pt x="1378" y="5"/>
                    <a:pt x="1267" y="13"/>
                  </a:cubicBezTo>
                  <a:cubicBezTo>
                    <a:pt x="1267" y="13"/>
                    <a:pt x="1267" y="13"/>
                    <a:pt x="1267" y="13"/>
                  </a:cubicBezTo>
                  <a:lnTo>
                    <a:pt x="1267" y="13"/>
                  </a:lnTo>
                  <a:cubicBezTo>
                    <a:pt x="1266" y="13"/>
                    <a:pt x="0" y="2756"/>
                    <a:pt x="3846" y="4234"/>
                  </a:cubicBezTo>
                  <a:cubicBezTo>
                    <a:pt x="3846" y="4234"/>
                    <a:pt x="4904" y="1"/>
                    <a:pt x="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54"/>
            <p:cNvSpPr/>
            <p:nvPr/>
          </p:nvSpPr>
          <p:spPr>
            <a:xfrm>
              <a:off x="1028325" y="2650750"/>
              <a:ext cx="131975" cy="112325"/>
            </a:xfrm>
            <a:custGeom>
              <a:rect b="b" l="l" r="r" t="t"/>
              <a:pathLst>
                <a:path extrusionOk="0" h="4493" w="5279">
                  <a:moveTo>
                    <a:pt x="2985" y="1"/>
                  </a:moveTo>
                  <a:cubicBezTo>
                    <a:pt x="2985" y="1"/>
                    <a:pt x="0" y="473"/>
                    <a:pt x="914" y="4493"/>
                  </a:cubicBezTo>
                  <a:cubicBezTo>
                    <a:pt x="914" y="4493"/>
                    <a:pt x="5278" y="2923"/>
                    <a:pt x="298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54"/>
            <p:cNvSpPr/>
            <p:nvPr/>
          </p:nvSpPr>
          <p:spPr>
            <a:xfrm>
              <a:off x="1080925" y="2782450"/>
              <a:ext cx="110800" cy="73850"/>
            </a:xfrm>
            <a:custGeom>
              <a:rect b="b" l="l" r="r" t="t"/>
              <a:pathLst>
                <a:path extrusionOk="0" h="2954" w="4432">
                  <a:moveTo>
                    <a:pt x="1611" y="0"/>
                  </a:moveTo>
                  <a:cubicBezTo>
                    <a:pt x="1135" y="0"/>
                    <a:pt x="599" y="177"/>
                    <a:pt x="1" y="620"/>
                  </a:cubicBezTo>
                  <a:lnTo>
                    <a:pt x="1" y="620"/>
                  </a:lnTo>
                  <a:cubicBezTo>
                    <a:pt x="1" y="620"/>
                    <a:pt x="1" y="620"/>
                    <a:pt x="1" y="620"/>
                  </a:cubicBezTo>
                  <a:cubicBezTo>
                    <a:pt x="1" y="620"/>
                    <a:pt x="1" y="620"/>
                    <a:pt x="1" y="620"/>
                  </a:cubicBezTo>
                  <a:cubicBezTo>
                    <a:pt x="1" y="620"/>
                    <a:pt x="1" y="620"/>
                    <a:pt x="1" y="620"/>
                  </a:cubicBezTo>
                  <a:lnTo>
                    <a:pt x="1" y="620"/>
                  </a:lnTo>
                  <a:cubicBezTo>
                    <a:pt x="1" y="621"/>
                    <a:pt x="303" y="2954"/>
                    <a:pt x="3153" y="2954"/>
                  </a:cubicBezTo>
                  <a:cubicBezTo>
                    <a:pt x="3532" y="2954"/>
                    <a:pt x="3956" y="2912"/>
                    <a:pt x="4431" y="2819"/>
                  </a:cubicBezTo>
                  <a:cubicBezTo>
                    <a:pt x="4431" y="2819"/>
                    <a:pt x="3508" y="0"/>
                    <a:pt x="16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54"/>
            <p:cNvSpPr/>
            <p:nvPr/>
          </p:nvSpPr>
          <p:spPr>
            <a:xfrm>
              <a:off x="1198825" y="2846250"/>
              <a:ext cx="115325" cy="96800"/>
            </a:xfrm>
            <a:custGeom>
              <a:rect b="b" l="l" r="r" t="t"/>
              <a:pathLst>
                <a:path extrusionOk="0" h="3872" w="4613">
                  <a:moveTo>
                    <a:pt x="2986" y="1"/>
                  </a:moveTo>
                  <a:cubicBezTo>
                    <a:pt x="2470" y="1"/>
                    <a:pt x="61" y="193"/>
                    <a:pt x="0" y="3872"/>
                  </a:cubicBezTo>
                  <a:cubicBezTo>
                    <a:pt x="0" y="3872"/>
                    <a:pt x="4613" y="3387"/>
                    <a:pt x="3083" y="4"/>
                  </a:cubicBezTo>
                  <a:lnTo>
                    <a:pt x="3083" y="4"/>
                  </a:lnTo>
                  <a:cubicBezTo>
                    <a:pt x="3083" y="4"/>
                    <a:pt x="3082" y="4"/>
                    <a:pt x="3082" y="4"/>
                  </a:cubicBezTo>
                  <a:cubicBezTo>
                    <a:pt x="3080" y="4"/>
                    <a:pt x="3046" y="1"/>
                    <a:pt x="29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54"/>
            <p:cNvSpPr/>
            <p:nvPr/>
          </p:nvSpPr>
          <p:spPr>
            <a:xfrm>
              <a:off x="1481100" y="2845675"/>
              <a:ext cx="110175" cy="97400"/>
            </a:xfrm>
            <a:custGeom>
              <a:rect b="b" l="l" r="r" t="t"/>
              <a:pathLst>
                <a:path extrusionOk="0" h="3896" w="4407">
                  <a:moveTo>
                    <a:pt x="386" y="0"/>
                  </a:moveTo>
                  <a:cubicBezTo>
                    <a:pt x="386" y="0"/>
                    <a:pt x="1" y="3896"/>
                    <a:pt x="2748" y="3896"/>
                  </a:cubicBezTo>
                  <a:cubicBezTo>
                    <a:pt x="2992" y="3896"/>
                    <a:pt x="3259" y="3865"/>
                    <a:pt x="3554" y="3799"/>
                  </a:cubicBezTo>
                  <a:cubicBezTo>
                    <a:pt x="3554" y="3798"/>
                    <a:pt x="4407" y="900"/>
                    <a:pt x="3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54"/>
            <p:cNvSpPr/>
            <p:nvPr/>
          </p:nvSpPr>
          <p:spPr>
            <a:xfrm>
              <a:off x="1306150" y="2789150"/>
              <a:ext cx="115350" cy="96825"/>
            </a:xfrm>
            <a:custGeom>
              <a:rect b="b" l="l" r="r" t="t"/>
              <a:pathLst>
                <a:path extrusionOk="0" h="3873" w="4614">
                  <a:moveTo>
                    <a:pt x="2992" y="1"/>
                  </a:moveTo>
                  <a:cubicBezTo>
                    <a:pt x="2484" y="1"/>
                    <a:pt x="63" y="184"/>
                    <a:pt x="1" y="3873"/>
                  </a:cubicBezTo>
                  <a:cubicBezTo>
                    <a:pt x="1" y="3873"/>
                    <a:pt x="4613" y="3388"/>
                    <a:pt x="3085" y="3"/>
                  </a:cubicBezTo>
                  <a:lnTo>
                    <a:pt x="3085" y="3"/>
                  </a:lnTo>
                  <a:cubicBezTo>
                    <a:pt x="3085" y="3"/>
                    <a:pt x="3084" y="3"/>
                    <a:pt x="3084" y="3"/>
                  </a:cubicBezTo>
                  <a:cubicBezTo>
                    <a:pt x="3080" y="3"/>
                    <a:pt x="3048" y="1"/>
                    <a:pt x="2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54"/>
            <p:cNvSpPr/>
            <p:nvPr/>
          </p:nvSpPr>
          <p:spPr>
            <a:xfrm>
              <a:off x="1337025" y="2612000"/>
              <a:ext cx="115300" cy="96850"/>
            </a:xfrm>
            <a:custGeom>
              <a:rect b="b" l="l" r="r" t="t"/>
              <a:pathLst>
                <a:path extrusionOk="0" h="3874" w="4612">
                  <a:moveTo>
                    <a:pt x="2987" y="1"/>
                  </a:moveTo>
                  <a:cubicBezTo>
                    <a:pt x="2475" y="1"/>
                    <a:pt x="63" y="192"/>
                    <a:pt x="0" y="3873"/>
                  </a:cubicBezTo>
                  <a:cubicBezTo>
                    <a:pt x="0" y="3873"/>
                    <a:pt x="4611" y="3388"/>
                    <a:pt x="3083" y="3"/>
                  </a:cubicBezTo>
                  <a:lnTo>
                    <a:pt x="3083" y="3"/>
                  </a:lnTo>
                  <a:cubicBezTo>
                    <a:pt x="3083" y="3"/>
                    <a:pt x="3082" y="3"/>
                    <a:pt x="3082" y="3"/>
                  </a:cubicBezTo>
                  <a:cubicBezTo>
                    <a:pt x="3081" y="3"/>
                    <a:pt x="3047" y="1"/>
                    <a:pt x="29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54"/>
            <p:cNvSpPr/>
            <p:nvPr/>
          </p:nvSpPr>
          <p:spPr>
            <a:xfrm>
              <a:off x="1198825" y="2574800"/>
              <a:ext cx="115325" cy="96850"/>
            </a:xfrm>
            <a:custGeom>
              <a:rect b="b" l="l" r="r" t="t"/>
              <a:pathLst>
                <a:path extrusionOk="0" h="3874" w="4613">
                  <a:moveTo>
                    <a:pt x="2983" y="0"/>
                  </a:moveTo>
                  <a:cubicBezTo>
                    <a:pt x="2461" y="0"/>
                    <a:pt x="61" y="200"/>
                    <a:pt x="0" y="3873"/>
                  </a:cubicBezTo>
                  <a:cubicBezTo>
                    <a:pt x="0" y="3873"/>
                    <a:pt x="4613" y="3388"/>
                    <a:pt x="3083" y="3"/>
                  </a:cubicBezTo>
                  <a:cubicBezTo>
                    <a:pt x="3082" y="3"/>
                    <a:pt x="3047" y="0"/>
                    <a:pt x="29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54"/>
            <p:cNvSpPr/>
            <p:nvPr/>
          </p:nvSpPr>
          <p:spPr>
            <a:xfrm>
              <a:off x="1458475" y="2640625"/>
              <a:ext cx="140500" cy="119325"/>
            </a:xfrm>
            <a:custGeom>
              <a:rect b="b" l="l" r="r" t="t"/>
              <a:pathLst>
                <a:path extrusionOk="0" h="4773" w="5620">
                  <a:moveTo>
                    <a:pt x="2337" y="0"/>
                  </a:moveTo>
                  <a:cubicBezTo>
                    <a:pt x="2337" y="1"/>
                    <a:pt x="0" y="4008"/>
                    <a:pt x="3635" y="4773"/>
                  </a:cubicBezTo>
                  <a:cubicBezTo>
                    <a:pt x="3635" y="4773"/>
                    <a:pt x="5620" y="2491"/>
                    <a:pt x="2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54"/>
            <p:cNvSpPr/>
            <p:nvPr/>
          </p:nvSpPr>
          <p:spPr>
            <a:xfrm>
              <a:off x="951775" y="2789025"/>
              <a:ext cx="140475" cy="119350"/>
            </a:xfrm>
            <a:custGeom>
              <a:rect b="b" l="l" r="r" t="t"/>
              <a:pathLst>
                <a:path extrusionOk="0" h="4774" w="5619">
                  <a:moveTo>
                    <a:pt x="2336" y="1"/>
                  </a:moveTo>
                  <a:cubicBezTo>
                    <a:pt x="2336" y="1"/>
                    <a:pt x="0" y="4009"/>
                    <a:pt x="3635" y="4773"/>
                  </a:cubicBezTo>
                  <a:cubicBezTo>
                    <a:pt x="3635" y="4773"/>
                    <a:pt x="5619" y="2493"/>
                    <a:pt x="233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54"/>
            <p:cNvSpPr/>
            <p:nvPr/>
          </p:nvSpPr>
          <p:spPr>
            <a:xfrm>
              <a:off x="1418825" y="2660625"/>
              <a:ext cx="122650" cy="105825"/>
            </a:xfrm>
            <a:custGeom>
              <a:rect b="b" l="l" r="r" t="t"/>
              <a:pathLst>
                <a:path extrusionOk="0" h="4233" w="4906">
                  <a:moveTo>
                    <a:pt x="1591" y="0"/>
                  </a:moveTo>
                  <a:cubicBezTo>
                    <a:pt x="1488" y="0"/>
                    <a:pt x="1381" y="4"/>
                    <a:pt x="1270" y="13"/>
                  </a:cubicBezTo>
                  <a:cubicBezTo>
                    <a:pt x="1271" y="13"/>
                    <a:pt x="1" y="2756"/>
                    <a:pt x="3849" y="4233"/>
                  </a:cubicBezTo>
                  <a:cubicBezTo>
                    <a:pt x="3849" y="4233"/>
                    <a:pt x="4906" y="0"/>
                    <a:pt x="159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54"/>
            <p:cNvSpPr/>
            <p:nvPr/>
          </p:nvSpPr>
          <p:spPr>
            <a:xfrm>
              <a:off x="1306150" y="2789225"/>
              <a:ext cx="104350" cy="96750"/>
            </a:xfrm>
            <a:custGeom>
              <a:rect b="b" l="l" r="r" t="t"/>
              <a:pathLst>
                <a:path extrusionOk="0" h="3870" w="4174">
                  <a:moveTo>
                    <a:pt x="3085" y="0"/>
                  </a:moveTo>
                  <a:cubicBezTo>
                    <a:pt x="3085" y="0"/>
                    <a:pt x="3085" y="0"/>
                    <a:pt x="3085" y="0"/>
                  </a:cubicBezTo>
                  <a:lnTo>
                    <a:pt x="3085" y="0"/>
                  </a:lnTo>
                  <a:lnTo>
                    <a:pt x="3085" y="0"/>
                  </a:lnTo>
                  <a:close/>
                  <a:moveTo>
                    <a:pt x="3085" y="0"/>
                  </a:moveTo>
                  <a:lnTo>
                    <a:pt x="1" y="3870"/>
                  </a:lnTo>
                  <a:cubicBezTo>
                    <a:pt x="4174" y="3263"/>
                    <a:pt x="3082" y="4"/>
                    <a:pt x="30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54"/>
            <p:cNvSpPr/>
            <p:nvPr/>
          </p:nvSpPr>
          <p:spPr>
            <a:xfrm>
              <a:off x="1021025" y="2779000"/>
              <a:ext cx="113000" cy="72300"/>
            </a:xfrm>
            <a:custGeom>
              <a:rect b="b" l="l" r="r" t="t"/>
              <a:pathLst>
                <a:path extrusionOk="0" h="2892" w="4520">
                  <a:moveTo>
                    <a:pt x="4520" y="2202"/>
                  </a:moveTo>
                  <a:lnTo>
                    <a:pt x="4520" y="2202"/>
                  </a:lnTo>
                  <a:cubicBezTo>
                    <a:pt x="4520" y="2202"/>
                    <a:pt x="4520" y="2202"/>
                    <a:pt x="4520" y="2202"/>
                  </a:cubicBezTo>
                  <a:lnTo>
                    <a:pt x="4520" y="2202"/>
                  </a:lnTo>
                  <a:cubicBezTo>
                    <a:pt x="4520" y="2202"/>
                    <a:pt x="4520" y="2202"/>
                    <a:pt x="4520" y="2202"/>
                  </a:cubicBezTo>
                  <a:cubicBezTo>
                    <a:pt x="4520" y="2202"/>
                    <a:pt x="4520" y="2202"/>
                    <a:pt x="4520" y="2202"/>
                  </a:cubicBezTo>
                  <a:close/>
                  <a:moveTo>
                    <a:pt x="1486" y="0"/>
                  </a:moveTo>
                  <a:cubicBezTo>
                    <a:pt x="1053" y="0"/>
                    <a:pt x="561" y="58"/>
                    <a:pt x="0" y="194"/>
                  </a:cubicBezTo>
                  <a:cubicBezTo>
                    <a:pt x="0" y="194"/>
                    <a:pt x="1012" y="2891"/>
                    <a:pt x="2856" y="2891"/>
                  </a:cubicBezTo>
                  <a:cubicBezTo>
                    <a:pt x="3352" y="2891"/>
                    <a:pt x="3907" y="2697"/>
                    <a:pt x="4520" y="2202"/>
                  </a:cubicBezTo>
                  <a:lnTo>
                    <a:pt x="4520" y="2202"/>
                  </a:lnTo>
                  <a:cubicBezTo>
                    <a:pt x="4519" y="2201"/>
                    <a:pt x="4140" y="0"/>
                    <a:pt x="1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54"/>
            <p:cNvSpPr/>
            <p:nvPr/>
          </p:nvSpPr>
          <p:spPr>
            <a:xfrm>
              <a:off x="1021025" y="2783850"/>
              <a:ext cx="113000" cy="61550"/>
            </a:xfrm>
            <a:custGeom>
              <a:rect b="b" l="l" r="r" t="t"/>
              <a:pathLst>
                <a:path extrusionOk="0" h="2462" w="4520">
                  <a:moveTo>
                    <a:pt x="0" y="0"/>
                  </a:moveTo>
                  <a:cubicBezTo>
                    <a:pt x="833" y="1976"/>
                    <a:pt x="1988" y="2462"/>
                    <a:pt x="2922" y="2462"/>
                  </a:cubicBezTo>
                  <a:cubicBezTo>
                    <a:pt x="3824" y="2462"/>
                    <a:pt x="4520" y="2009"/>
                    <a:pt x="4520" y="2008"/>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54"/>
            <p:cNvSpPr/>
            <p:nvPr/>
          </p:nvSpPr>
          <p:spPr>
            <a:xfrm>
              <a:off x="1408625" y="2965175"/>
              <a:ext cx="117125" cy="66800"/>
            </a:xfrm>
            <a:custGeom>
              <a:rect b="b" l="l" r="r" t="t"/>
              <a:pathLst>
                <a:path extrusionOk="0" h="2672" w="4685">
                  <a:moveTo>
                    <a:pt x="3105" y="1"/>
                  </a:moveTo>
                  <a:cubicBezTo>
                    <a:pt x="2232" y="1"/>
                    <a:pt x="1104" y="429"/>
                    <a:pt x="1" y="2081"/>
                  </a:cubicBezTo>
                  <a:cubicBezTo>
                    <a:pt x="1" y="2081"/>
                    <a:pt x="1172" y="2672"/>
                    <a:pt x="2351" y="2672"/>
                  </a:cubicBezTo>
                  <a:cubicBezTo>
                    <a:pt x="3388" y="2672"/>
                    <a:pt x="4431" y="2214"/>
                    <a:pt x="4684" y="494"/>
                  </a:cubicBezTo>
                  <a:cubicBezTo>
                    <a:pt x="4684" y="494"/>
                    <a:pt x="4042" y="1"/>
                    <a:pt x="31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54"/>
            <p:cNvSpPr/>
            <p:nvPr/>
          </p:nvSpPr>
          <p:spPr>
            <a:xfrm>
              <a:off x="1408625" y="2977525"/>
              <a:ext cx="117125" cy="52350"/>
            </a:xfrm>
            <a:custGeom>
              <a:rect b="b" l="l" r="r" t="t"/>
              <a:pathLst>
                <a:path extrusionOk="0" h="2094" w="4685">
                  <a:moveTo>
                    <a:pt x="4684" y="0"/>
                  </a:moveTo>
                  <a:lnTo>
                    <a:pt x="1" y="1587"/>
                  </a:lnTo>
                  <a:cubicBezTo>
                    <a:pt x="797" y="1950"/>
                    <a:pt x="1465" y="2093"/>
                    <a:pt x="2023" y="2093"/>
                  </a:cubicBezTo>
                  <a:cubicBezTo>
                    <a:pt x="4153" y="2093"/>
                    <a:pt x="4684" y="0"/>
                    <a:pt x="468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54"/>
            <p:cNvSpPr/>
            <p:nvPr/>
          </p:nvSpPr>
          <p:spPr>
            <a:xfrm>
              <a:off x="1157375" y="2692900"/>
              <a:ext cx="85675" cy="105425"/>
            </a:xfrm>
            <a:custGeom>
              <a:rect b="b" l="l" r="r" t="t"/>
              <a:pathLst>
                <a:path extrusionOk="0" h="4217" w="3427">
                  <a:moveTo>
                    <a:pt x="843" y="1"/>
                  </a:moveTo>
                  <a:cubicBezTo>
                    <a:pt x="1" y="4080"/>
                    <a:pt x="3341" y="4216"/>
                    <a:pt x="3425" y="4216"/>
                  </a:cubicBezTo>
                  <a:cubicBezTo>
                    <a:pt x="3426" y="4216"/>
                    <a:pt x="3427" y="4216"/>
                    <a:pt x="3427" y="4216"/>
                  </a:cubicBezTo>
                  <a:lnTo>
                    <a:pt x="84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54"/>
            <p:cNvSpPr/>
            <p:nvPr/>
          </p:nvSpPr>
          <p:spPr>
            <a:xfrm>
              <a:off x="1200825" y="2575125"/>
              <a:ext cx="104425" cy="96150"/>
            </a:xfrm>
            <a:custGeom>
              <a:rect b="b" l="l" r="r" t="t"/>
              <a:pathLst>
                <a:path extrusionOk="0" h="3846" w="4177">
                  <a:moveTo>
                    <a:pt x="3110" y="0"/>
                  </a:moveTo>
                  <a:lnTo>
                    <a:pt x="0" y="3846"/>
                  </a:lnTo>
                  <a:cubicBezTo>
                    <a:pt x="4177" y="3270"/>
                    <a:pt x="3110" y="0"/>
                    <a:pt x="31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54"/>
            <p:cNvSpPr/>
            <p:nvPr/>
          </p:nvSpPr>
          <p:spPr>
            <a:xfrm>
              <a:off x="1431925" y="3736075"/>
              <a:ext cx="61025" cy="117200"/>
            </a:xfrm>
            <a:custGeom>
              <a:rect b="b" l="l" r="r" t="t"/>
              <a:pathLst>
                <a:path extrusionOk="0" h="4688" w="2441">
                  <a:moveTo>
                    <a:pt x="1410" y="1"/>
                  </a:moveTo>
                  <a:cubicBezTo>
                    <a:pt x="1410" y="1"/>
                    <a:pt x="0" y="2344"/>
                    <a:pt x="1192" y="4687"/>
                  </a:cubicBezTo>
                  <a:cubicBezTo>
                    <a:pt x="1192" y="4687"/>
                    <a:pt x="1192" y="4687"/>
                    <a:pt x="1192" y="4687"/>
                  </a:cubicBezTo>
                  <a:cubicBezTo>
                    <a:pt x="1193" y="4687"/>
                    <a:pt x="2441" y="3244"/>
                    <a:pt x="1410" y="1"/>
                  </a:cubicBezTo>
                  <a:close/>
                </a:path>
              </a:pathLst>
            </a:custGeom>
            <a:gradFill>
              <a:gsLst>
                <a:gs pos="0">
                  <a:schemeClr val="lt1">
                    <a:alpha val="48600"/>
                  </a:schemeClr>
                </a:gs>
                <a:gs pos="50000">
                  <a:srgbClr val="FFFFFF">
                    <a:alpha val="0"/>
                    <a:alpha val="48600"/>
                  </a:srgbClr>
                </a:gs>
                <a:gs pos="100000">
                  <a:srgbClr val="FFFFFF">
                    <a:alpha val="0"/>
                    <a:alpha val="4860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54"/>
            <p:cNvSpPr/>
            <p:nvPr/>
          </p:nvSpPr>
          <p:spPr>
            <a:xfrm>
              <a:off x="1282225" y="2589275"/>
              <a:ext cx="123700" cy="64625"/>
            </a:xfrm>
            <a:custGeom>
              <a:rect b="b" l="l" r="r" t="t"/>
              <a:pathLst>
                <a:path extrusionOk="0" h="2585" w="4948">
                  <a:moveTo>
                    <a:pt x="2766" y="0"/>
                  </a:moveTo>
                  <a:cubicBezTo>
                    <a:pt x="2025" y="0"/>
                    <a:pt x="1100" y="289"/>
                    <a:pt x="1" y="1165"/>
                  </a:cubicBezTo>
                  <a:cubicBezTo>
                    <a:pt x="1" y="1165"/>
                    <a:pt x="1447" y="2584"/>
                    <a:pt x="2899" y="2584"/>
                  </a:cubicBezTo>
                  <a:cubicBezTo>
                    <a:pt x="3644" y="2584"/>
                    <a:pt x="4392" y="2210"/>
                    <a:pt x="4946" y="1079"/>
                  </a:cubicBezTo>
                  <a:cubicBezTo>
                    <a:pt x="4947" y="1078"/>
                    <a:pt x="4199" y="0"/>
                    <a:pt x="27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54"/>
            <p:cNvSpPr/>
            <p:nvPr/>
          </p:nvSpPr>
          <p:spPr>
            <a:xfrm>
              <a:off x="1234050" y="2679775"/>
              <a:ext cx="103000" cy="82825"/>
            </a:xfrm>
            <a:custGeom>
              <a:rect b="b" l="l" r="r" t="t"/>
              <a:pathLst>
                <a:path extrusionOk="0" h="3313" w="4120">
                  <a:moveTo>
                    <a:pt x="118" y="0"/>
                  </a:moveTo>
                  <a:cubicBezTo>
                    <a:pt x="79" y="0"/>
                    <a:pt x="40" y="0"/>
                    <a:pt x="1" y="1"/>
                  </a:cubicBezTo>
                  <a:cubicBezTo>
                    <a:pt x="1" y="1"/>
                    <a:pt x="453" y="3312"/>
                    <a:pt x="2630" y="3312"/>
                  </a:cubicBezTo>
                  <a:cubicBezTo>
                    <a:pt x="3017" y="3312"/>
                    <a:pt x="3460" y="3207"/>
                    <a:pt x="3964" y="2960"/>
                  </a:cubicBezTo>
                  <a:cubicBezTo>
                    <a:pt x="3964" y="2960"/>
                    <a:pt x="4119" y="0"/>
                    <a:pt x="11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54"/>
            <p:cNvSpPr/>
            <p:nvPr/>
          </p:nvSpPr>
          <p:spPr>
            <a:xfrm>
              <a:off x="1136475" y="2606950"/>
              <a:ext cx="110400" cy="74125"/>
            </a:xfrm>
            <a:custGeom>
              <a:rect b="b" l="l" r="r" t="t"/>
              <a:pathLst>
                <a:path extrusionOk="0" h="2965" w="4416">
                  <a:moveTo>
                    <a:pt x="1244" y="0"/>
                  </a:moveTo>
                  <a:cubicBezTo>
                    <a:pt x="874" y="0"/>
                    <a:pt x="461" y="39"/>
                    <a:pt x="1" y="127"/>
                  </a:cubicBezTo>
                  <a:cubicBezTo>
                    <a:pt x="1" y="127"/>
                    <a:pt x="908" y="2965"/>
                    <a:pt x="2813" y="2965"/>
                  </a:cubicBezTo>
                  <a:cubicBezTo>
                    <a:pt x="3285" y="2965"/>
                    <a:pt x="3818" y="2790"/>
                    <a:pt x="4414" y="2356"/>
                  </a:cubicBezTo>
                  <a:cubicBezTo>
                    <a:pt x="4415" y="2356"/>
                    <a:pt x="4128" y="0"/>
                    <a:pt x="12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54"/>
            <p:cNvSpPr/>
            <p:nvPr/>
          </p:nvSpPr>
          <p:spPr>
            <a:xfrm>
              <a:off x="1378625" y="2715500"/>
              <a:ext cx="110350" cy="74125"/>
            </a:xfrm>
            <a:custGeom>
              <a:rect b="b" l="l" r="r" t="t"/>
              <a:pathLst>
                <a:path extrusionOk="0" h="2965" w="4414">
                  <a:moveTo>
                    <a:pt x="1244" y="0"/>
                  </a:moveTo>
                  <a:cubicBezTo>
                    <a:pt x="874" y="0"/>
                    <a:pt x="461" y="39"/>
                    <a:pt x="0" y="127"/>
                  </a:cubicBezTo>
                  <a:cubicBezTo>
                    <a:pt x="0" y="127"/>
                    <a:pt x="908" y="2965"/>
                    <a:pt x="2813" y="2965"/>
                  </a:cubicBezTo>
                  <a:cubicBezTo>
                    <a:pt x="3285" y="2965"/>
                    <a:pt x="3818" y="2791"/>
                    <a:pt x="4414" y="2356"/>
                  </a:cubicBezTo>
                  <a:cubicBezTo>
                    <a:pt x="4414" y="2356"/>
                    <a:pt x="4126" y="0"/>
                    <a:pt x="12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7" name="Google Shape;4287;p54"/>
          <p:cNvGrpSpPr/>
          <p:nvPr/>
        </p:nvGrpSpPr>
        <p:grpSpPr>
          <a:xfrm>
            <a:off x="1355475" y="3794925"/>
            <a:ext cx="1796625" cy="871150"/>
            <a:chOff x="1355475" y="3794925"/>
            <a:chExt cx="1796625" cy="871150"/>
          </a:xfrm>
        </p:grpSpPr>
        <p:sp>
          <p:nvSpPr>
            <p:cNvPr id="4288" name="Google Shape;4288;p54"/>
            <p:cNvSpPr/>
            <p:nvPr/>
          </p:nvSpPr>
          <p:spPr>
            <a:xfrm>
              <a:off x="2626050" y="3961400"/>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54"/>
            <p:cNvSpPr/>
            <p:nvPr/>
          </p:nvSpPr>
          <p:spPr>
            <a:xfrm>
              <a:off x="2562550" y="3963400"/>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54"/>
            <p:cNvSpPr/>
            <p:nvPr/>
          </p:nvSpPr>
          <p:spPr>
            <a:xfrm>
              <a:off x="1735775" y="3961400"/>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54"/>
            <p:cNvSpPr/>
            <p:nvPr/>
          </p:nvSpPr>
          <p:spPr>
            <a:xfrm>
              <a:off x="1847000" y="3963400"/>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54"/>
            <p:cNvSpPr/>
            <p:nvPr/>
          </p:nvSpPr>
          <p:spPr>
            <a:xfrm>
              <a:off x="1355475" y="3794925"/>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54"/>
            <p:cNvSpPr/>
            <p:nvPr/>
          </p:nvSpPr>
          <p:spPr>
            <a:xfrm>
              <a:off x="1482825" y="3927550"/>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54"/>
            <p:cNvSpPr/>
            <p:nvPr/>
          </p:nvSpPr>
          <p:spPr>
            <a:xfrm>
              <a:off x="1488600" y="3980825"/>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54"/>
            <p:cNvSpPr/>
            <p:nvPr/>
          </p:nvSpPr>
          <p:spPr>
            <a:xfrm>
              <a:off x="2856075" y="3961175"/>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54"/>
            <p:cNvSpPr/>
            <p:nvPr/>
          </p:nvSpPr>
          <p:spPr>
            <a:xfrm>
              <a:off x="2840750" y="3963400"/>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54"/>
            <p:cNvSpPr/>
            <p:nvPr/>
          </p:nvSpPr>
          <p:spPr>
            <a:xfrm>
              <a:off x="1606650" y="3980825"/>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54"/>
            <p:cNvSpPr/>
            <p:nvPr/>
          </p:nvSpPr>
          <p:spPr>
            <a:xfrm>
              <a:off x="2562550" y="3961400"/>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54"/>
            <p:cNvSpPr/>
            <p:nvPr/>
          </p:nvSpPr>
          <p:spPr>
            <a:xfrm>
              <a:off x="1736875" y="3977200"/>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54"/>
            <p:cNvSpPr/>
            <p:nvPr/>
          </p:nvSpPr>
          <p:spPr>
            <a:xfrm>
              <a:off x="1497575" y="4058225"/>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54"/>
            <p:cNvSpPr/>
            <p:nvPr/>
          </p:nvSpPr>
          <p:spPr>
            <a:xfrm>
              <a:off x="2887175" y="4030200"/>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54"/>
            <p:cNvSpPr/>
            <p:nvPr/>
          </p:nvSpPr>
          <p:spPr>
            <a:xfrm>
              <a:off x="2899025" y="4113150"/>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54"/>
            <p:cNvSpPr/>
            <p:nvPr/>
          </p:nvSpPr>
          <p:spPr>
            <a:xfrm>
              <a:off x="2840375" y="4286925"/>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54"/>
            <p:cNvSpPr/>
            <p:nvPr/>
          </p:nvSpPr>
          <p:spPr>
            <a:xfrm>
              <a:off x="2840350" y="4386800"/>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54"/>
            <p:cNvSpPr/>
            <p:nvPr/>
          </p:nvSpPr>
          <p:spPr>
            <a:xfrm>
              <a:off x="2942100" y="4013425"/>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54"/>
            <p:cNvSpPr/>
            <p:nvPr/>
          </p:nvSpPr>
          <p:spPr>
            <a:xfrm>
              <a:off x="2655175" y="4146025"/>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54"/>
            <p:cNvSpPr/>
            <p:nvPr/>
          </p:nvSpPr>
          <p:spPr>
            <a:xfrm>
              <a:off x="2568575" y="4075025"/>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54"/>
            <p:cNvSpPr/>
            <p:nvPr/>
          </p:nvSpPr>
          <p:spPr>
            <a:xfrm>
              <a:off x="2572100" y="4314025"/>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54"/>
            <p:cNvSpPr/>
            <p:nvPr/>
          </p:nvSpPr>
          <p:spPr>
            <a:xfrm>
              <a:off x="1746525" y="4234250"/>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54"/>
            <p:cNvSpPr/>
            <p:nvPr/>
          </p:nvSpPr>
          <p:spPr>
            <a:xfrm>
              <a:off x="1749150" y="4291450"/>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54"/>
            <p:cNvSpPr/>
            <p:nvPr/>
          </p:nvSpPr>
          <p:spPr>
            <a:xfrm>
              <a:off x="1744600" y="4126375"/>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54"/>
            <p:cNvSpPr/>
            <p:nvPr/>
          </p:nvSpPr>
          <p:spPr>
            <a:xfrm>
              <a:off x="1853875" y="4112200"/>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54"/>
            <p:cNvSpPr/>
            <p:nvPr/>
          </p:nvSpPr>
          <p:spPr>
            <a:xfrm>
              <a:off x="1559075" y="4263750"/>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54"/>
            <p:cNvSpPr/>
            <p:nvPr/>
          </p:nvSpPr>
          <p:spPr>
            <a:xfrm>
              <a:off x="1581925" y="4373675"/>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54"/>
            <p:cNvSpPr/>
            <p:nvPr/>
          </p:nvSpPr>
          <p:spPr>
            <a:xfrm>
              <a:off x="1532325" y="4102000"/>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54"/>
            <p:cNvSpPr/>
            <p:nvPr/>
          </p:nvSpPr>
          <p:spPr>
            <a:xfrm>
              <a:off x="1566675" y="4161075"/>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54"/>
            <p:cNvSpPr/>
            <p:nvPr/>
          </p:nvSpPr>
          <p:spPr>
            <a:xfrm>
              <a:off x="1509050" y="3977125"/>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54"/>
            <p:cNvSpPr/>
            <p:nvPr/>
          </p:nvSpPr>
          <p:spPr>
            <a:xfrm>
              <a:off x="1420300" y="3829900"/>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54"/>
            <p:cNvSpPr/>
            <p:nvPr/>
          </p:nvSpPr>
          <p:spPr>
            <a:xfrm>
              <a:off x="1510525" y="3823900"/>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54"/>
            <p:cNvSpPr/>
            <p:nvPr/>
          </p:nvSpPr>
          <p:spPr>
            <a:xfrm>
              <a:off x="1821950" y="3898850"/>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54"/>
            <p:cNvSpPr/>
            <p:nvPr/>
          </p:nvSpPr>
          <p:spPr>
            <a:xfrm>
              <a:off x="2256075" y="3802875"/>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54"/>
            <p:cNvSpPr/>
            <p:nvPr/>
          </p:nvSpPr>
          <p:spPr>
            <a:xfrm>
              <a:off x="2372825" y="3805425"/>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54"/>
            <p:cNvSpPr/>
            <p:nvPr/>
          </p:nvSpPr>
          <p:spPr>
            <a:xfrm>
              <a:off x="2416275" y="3805275"/>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54"/>
            <p:cNvSpPr/>
            <p:nvPr/>
          </p:nvSpPr>
          <p:spPr>
            <a:xfrm>
              <a:off x="2704250" y="3828625"/>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54"/>
            <p:cNvSpPr/>
            <p:nvPr/>
          </p:nvSpPr>
          <p:spPr>
            <a:xfrm>
              <a:off x="2781950" y="3861875"/>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6" name="Google Shape;4326;p54"/>
          <p:cNvGrpSpPr/>
          <p:nvPr/>
        </p:nvGrpSpPr>
        <p:grpSpPr>
          <a:xfrm>
            <a:off x="7348275" y="2100975"/>
            <a:ext cx="993050" cy="2088350"/>
            <a:chOff x="7348275" y="2100975"/>
            <a:chExt cx="993050" cy="2088350"/>
          </a:xfrm>
        </p:grpSpPr>
        <p:sp>
          <p:nvSpPr>
            <p:cNvPr id="4327" name="Google Shape;4327;p54"/>
            <p:cNvSpPr/>
            <p:nvPr/>
          </p:nvSpPr>
          <p:spPr>
            <a:xfrm>
              <a:off x="7727925" y="2983725"/>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54"/>
            <p:cNvSpPr/>
            <p:nvPr/>
          </p:nvSpPr>
          <p:spPr>
            <a:xfrm>
              <a:off x="7735750" y="2983775"/>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54"/>
            <p:cNvSpPr/>
            <p:nvPr/>
          </p:nvSpPr>
          <p:spPr>
            <a:xfrm>
              <a:off x="7725825" y="2524775"/>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54"/>
            <p:cNvSpPr/>
            <p:nvPr/>
          </p:nvSpPr>
          <p:spPr>
            <a:xfrm>
              <a:off x="7728075" y="2524750"/>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54"/>
            <p:cNvSpPr/>
            <p:nvPr/>
          </p:nvSpPr>
          <p:spPr>
            <a:xfrm>
              <a:off x="7527000" y="3648175"/>
              <a:ext cx="435575" cy="541150"/>
            </a:xfrm>
            <a:custGeom>
              <a:rect b="b" l="l" r="r" t="t"/>
              <a:pathLst>
                <a:path extrusionOk="0" h="21646" w="17423">
                  <a:moveTo>
                    <a:pt x="16087" y="21646"/>
                  </a:moveTo>
                  <a:lnTo>
                    <a:pt x="17423" y="0"/>
                  </a:lnTo>
                  <a:lnTo>
                    <a:pt x="0" y="0"/>
                  </a:lnTo>
                  <a:lnTo>
                    <a:pt x="1384" y="2164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54"/>
            <p:cNvSpPr/>
            <p:nvPr/>
          </p:nvSpPr>
          <p:spPr>
            <a:xfrm>
              <a:off x="7602800" y="3682250"/>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54"/>
            <p:cNvSpPr/>
            <p:nvPr/>
          </p:nvSpPr>
          <p:spPr>
            <a:xfrm>
              <a:off x="7907250" y="3845225"/>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54"/>
            <p:cNvSpPr/>
            <p:nvPr/>
          </p:nvSpPr>
          <p:spPr>
            <a:xfrm>
              <a:off x="7614825" y="3910575"/>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54"/>
            <p:cNvSpPr/>
            <p:nvPr/>
          </p:nvSpPr>
          <p:spPr>
            <a:xfrm>
              <a:off x="7527000" y="3626300"/>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54"/>
            <p:cNvSpPr/>
            <p:nvPr/>
          </p:nvSpPr>
          <p:spPr>
            <a:xfrm>
              <a:off x="7567400" y="3641700"/>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54"/>
            <p:cNvSpPr/>
            <p:nvPr/>
          </p:nvSpPr>
          <p:spPr>
            <a:xfrm>
              <a:off x="7723350" y="2679750"/>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54"/>
            <p:cNvSpPr/>
            <p:nvPr/>
          </p:nvSpPr>
          <p:spPr>
            <a:xfrm>
              <a:off x="7678625" y="3047200"/>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54"/>
            <p:cNvSpPr/>
            <p:nvPr/>
          </p:nvSpPr>
          <p:spPr>
            <a:xfrm>
              <a:off x="7348275" y="2815550"/>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54"/>
            <p:cNvSpPr/>
            <p:nvPr/>
          </p:nvSpPr>
          <p:spPr>
            <a:xfrm>
              <a:off x="7348275" y="2823275"/>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54"/>
            <p:cNvSpPr/>
            <p:nvPr/>
          </p:nvSpPr>
          <p:spPr>
            <a:xfrm>
              <a:off x="7348325" y="2823300"/>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54"/>
            <p:cNvSpPr/>
            <p:nvPr/>
          </p:nvSpPr>
          <p:spPr>
            <a:xfrm>
              <a:off x="7866425" y="2882850"/>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54"/>
            <p:cNvSpPr/>
            <p:nvPr/>
          </p:nvSpPr>
          <p:spPr>
            <a:xfrm>
              <a:off x="7770850" y="2907525"/>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54"/>
            <p:cNvSpPr/>
            <p:nvPr/>
          </p:nvSpPr>
          <p:spPr>
            <a:xfrm>
              <a:off x="7741225" y="3311650"/>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54"/>
            <p:cNvSpPr/>
            <p:nvPr/>
          </p:nvSpPr>
          <p:spPr>
            <a:xfrm>
              <a:off x="7758125" y="2722125"/>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54"/>
            <p:cNvSpPr/>
            <p:nvPr/>
          </p:nvSpPr>
          <p:spPr>
            <a:xfrm>
              <a:off x="7706575" y="2617200"/>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54"/>
            <p:cNvSpPr/>
            <p:nvPr/>
          </p:nvSpPr>
          <p:spPr>
            <a:xfrm>
              <a:off x="7596750" y="2100975"/>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54"/>
            <p:cNvSpPr/>
            <p:nvPr/>
          </p:nvSpPr>
          <p:spPr>
            <a:xfrm>
              <a:off x="7639150" y="2111225"/>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54"/>
            <p:cNvSpPr/>
            <p:nvPr/>
          </p:nvSpPr>
          <p:spPr>
            <a:xfrm>
              <a:off x="7431375" y="3071725"/>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54"/>
            <p:cNvSpPr/>
            <p:nvPr/>
          </p:nvSpPr>
          <p:spPr>
            <a:xfrm>
              <a:off x="7431375" y="3071725"/>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54"/>
            <p:cNvSpPr/>
            <p:nvPr/>
          </p:nvSpPr>
          <p:spPr>
            <a:xfrm>
              <a:off x="7737275" y="2679750"/>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54"/>
            <p:cNvSpPr/>
            <p:nvPr/>
          </p:nvSpPr>
          <p:spPr>
            <a:xfrm>
              <a:off x="7639175" y="2902500"/>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54"/>
            <p:cNvSpPr/>
            <p:nvPr/>
          </p:nvSpPr>
          <p:spPr>
            <a:xfrm>
              <a:off x="7781400" y="3131825"/>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54"/>
            <p:cNvSpPr/>
            <p:nvPr/>
          </p:nvSpPr>
          <p:spPr>
            <a:xfrm>
              <a:off x="7518750" y="2902500"/>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54"/>
            <p:cNvSpPr/>
            <p:nvPr/>
          </p:nvSpPr>
          <p:spPr>
            <a:xfrm>
              <a:off x="7518775" y="2902500"/>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54"/>
            <p:cNvSpPr/>
            <p:nvPr/>
          </p:nvSpPr>
          <p:spPr>
            <a:xfrm>
              <a:off x="7742600" y="2538650"/>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54"/>
            <p:cNvSpPr/>
            <p:nvPr/>
          </p:nvSpPr>
          <p:spPr>
            <a:xfrm>
              <a:off x="7742600" y="2538725"/>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54"/>
            <p:cNvSpPr/>
            <p:nvPr/>
          </p:nvSpPr>
          <p:spPr>
            <a:xfrm>
              <a:off x="7934000" y="2967100"/>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54"/>
            <p:cNvSpPr/>
            <p:nvPr/>
          </p:nvSpPr>
          <p:spPr>
            <a:xfrm>
              <a:off x="7630275" y="3239275"/>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54"/>
            <p:cNvSpPr/>
            <p:nvPr/>
          </p:nvSpPr>
          <p:spPr>
            <a:xfrm>
              <a:off x="7557100" y="3164725"/>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54"/>
            <p:cNvSpPr/>
            <p:nvPr/>
          </p:nvSpPr>
          <p:spPr>
            <a:xfrm>
              <a:off x="7610775" y="2306225"/>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54"/>
            <p:cNvSpPr/>
            <p:nvPr/>
          </p:nvSpPr>
          <p:spPr>
            <a:xfrm>
              <a:off x="7866350" y="2583450"/>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54"/>
            <p:cNvSpPr/>
            <p:nvPr/>
          </p:nvSpPr>
          <p:spPr>
            <a:xfrm>
              <a:off x="7781375" y="2751725"/>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54"/>
            <p:cNvSpPr/>
            <p:nvPr/>
          </p:nvSpPr>
          <p:spPr>
            <a:xfrm>
              <a:off x="7820575" y="3281125"/>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54"/>
            <p:cNvSpPr/>
            <p:nvPr/>
          </p:nvSpPr>
          <p:spPr>
            <a:xfrm>
              <a:off x="7883575" y="3194150"/>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6" name="Google Shape;4366;p54"/>
          <p:cNvGrpSpPr/>
          <p:nvPr/>
        </p:nvGrpSpPr>
        <p:grpSpPr>
          <a:xfrm>
            <a:off x="6744850" y="3743775"/>
            <a:ext cx="944375" cy="736825"/>
            <a:chOff x="6744850" y="3743775"/>
            <a:chExt cx="944375" cy="736825"/>
          </a:xfrm>
        </p:grpSpPr>
        <p:sp>
          <p:nvSpPr>
            <p:cNvPr id="4367" name="Google Shape;4367;p54"/>
            <p:cNvSpPr/>
            <p:nvPr/>
          </p:nvSpPr>
          <p:spPr>
            <a:xfrm>
              <a:off x="7330750" y="4367900"/>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54"/>
            <p:cNvSpPr/>
            <p:nvPr/>
          </p:nvSpPr>
          <p:spPr>
            <a:xfrm>
              <a:off x="6818825" y="4367900"/>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54"/>
            <p:cNvSpPr/>
            <p:nvPr/>
          </p:nvSpPr>
          <p:spPr>
            <a:xfrm>
              <a:off x="7566175" y="4367900"/>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54"/>
            <p:cNvSpPr/>
            <p:nvPr/>
          </p:nvSpPr>
          <p:spPr>
            <a:xfrm>
              <a:off x="7054250" y="4367900"/>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54"/>
            <p:cNvSpPr/>
            <p:nvPr/>
          </p:nvSpPr>
          <p:spPr>
            <a:xfrm>
              <a:off x="6777875" y="3743775"/>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54"/>
            <p:cNvSpPr/>
            <p:nvPr/>
          </p:nvSpPr>
          <p:spPr>
            <a:xfrm>
              <a:off x="6995975" y="3811025"/>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54"/>
            <p:cNvSpPr/>
            <p:nvPr/>
          </p:nvSpPr>
          <p:spPr>
            <a:xfrm>
              <a:off x="6744850" y="3811025"/>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54"/>
            <p:cNvSpPr/>
            <p:nvPr/>
          </p:nvSpPr>
          <p:spPr>
            <a:xfrm>
              <a:off x="7027075" y="4278150"/>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54"/>
            <p:cNvSpPr/>
            <p:nvPr/>
          </p:nvSpPr>
          <p:spPr>
            <a:xfrm>
              <a:off x="6799925" y="4276125"/>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54"/>
            <p:cNvSpPr/>
            <p:nvPr/>
          </p:nvSpPr>
          <p:spPr>
            <a:xfrm>
              <a:off x="7038150" y="4278150"/>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54"/>
            <p:cNvSpPr/>
            <p:nvPr/>
          </p:nvSpPr>
          <p:spPr>
            <a:xfrm>
              <a:off x="7515275" y="3838097"/>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54"/>
            <p:cNvSpPr/>
            <p:nvPr/>
          </p:nvSpPr>
          <p:spPr>
            <a:xfrm>
              <a:off x="7003925" y="3816674"/>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54"/>
            <p:cNvSpPr/>
            <p:nvPr/>
          </p:nvSpPr>
          <p:spPr>
            <a:xfrm>
              <a:off x="7038150" y="4187900"/>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54"/>
            <p:cNvSpPr/>
            <p:nvPr/>
          </p:nvSpPr>
          <p:spPr>
            <a:xfrm>
              <a:off x="7577850" y="4175150"/>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1" name="Google Shape;4381;p54"/>
          <p:cNvGrpSpPr/>
          <p:nvPr/>
        </p:nvGrpSpPr>
        <p:grpSpPr>
          <a:xfrm>
            <a:off x="8241038" y="1369575"/>
            <a:ext cx="365925" cy="855000"/>
            <a:chOff x="8241038" y="1369575"/>
            <a:chExt cx="365925" cy="855000"/>
          </a:xfrm>
        </p:grpSpPr>
        <p:sp>
          <p:nvSpPr>
            <p:cNvPr id="4382" name="Google Shape;4382;p54"/>
            <p:cNvSpPr/>
            <p:nvPr/>
          </p:nvSpPr>
          <p:spPr>
            <a:xfrm>
              <a:off x="8241038" y="1681725"/>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54"/>
            <p:cNvSpPr/>
            <p:nvPr/>
          </p:nvSpPr>
          <p:spPr>
            <a:xfrm>
              <a:off x="8246688" y="1688500"/>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54"/>
            <p:cNvSpPr/>
            <p:nvPr/>
          </p:nvSpPr>
          <p:spPr>
            <a:xfrm>
              <a:off x="8261513" y="1718625"/>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54"/>
            <p:cNvSpPr/>
            <p:nvPr/>
          </p:nvSpPr>
          <p:spPr>
            <a:xfrm>
              <a:off x="8289013" y="1941700"/>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54"/>
            <p:cNvSpPr/>
            <p:nvPr/>
          </p:nvSpPr>
          <p:spPr>
            <a:xfrm>
              <a:off x="8387613" y="1991075"/>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54"/>
            <p:cNvSpPr/>
            <p:nvPr/>
          </p:nvSpPr>
          <p:spPr>
            <a:xfrm>
              <a:off x="8409713" y="1851675"/>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54"/>
            <p:cNvSpPr/>
            <p:nvPr/>
          </p:nvSpPr>
          <p:spPr>
            <a:xfrm>
              <a:off x="8307813" y="1369575"/>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54"/>
            <p:cNvSpPr/>
            <p:nvPr/>
          </p:nvSpPr>
          <p:spPr>
            <a:xfrm>
              <a:off x="8335263" y="1929125"/>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54"/>
            <p:cNvSpPr/>
            <p:nvPr/>
          </p:nvSpPr>
          <p:spPr>
            <a:xfrm>
              <a:off x="8417238" y="2043675"/>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54"/>
            <p:cNvSpPr/>
            <p:nvPr/>
          </p:nvSpPr>
          <p:spPr>
            <a:xfrm>
              <a:off x="8269613" y="2211800"/>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54"/>
            <p:cNvSpPr/>
            <p:nvPr/>
          </p:nvSpPr>
          <p:spPr>
            <a:xfrm>
              <a:off x="8298588" y="1737675"/>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54"/>
            <p:cNvSpPr/>
            <p:nvPr/>
          </p:nvSpPr>
          <p:spPr>
            <a:xfrm>
              <a:off x="8347638" y="1822650"/>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4" name="Google Shape;4394;p54"/>
          <p:cNvSpPr/>
          <p:nvPr/>
        </p:nvSpPr>
        <p:spPr>
          <a:xfrm>
            <a:off x="3634375" y="159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54"/>
          <p:cNvSpPr txBox="1"/>
          <p:nvPr>
            <p:ph type="title"/>
          </p:nvPr>
        </p:nvSpPr>
        <p:spPr>
          <a:xfrm>
            <a:off x="1840050" y="2105475"/>
            <a:ext cx="5162400" cy="14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Machine learning</a:t>
            </a:r>
            <a:r>
              <a:rPr lang="en" sz="4000">
                <a:solidFill>
                  <a:schemeClr val="accent2"/>
                </a:solidFill>
              </a:rPr>
              <a:t>  model</a:t>
            </a:r>
            <a:endParaRPr sz="4000">
              <a:solidFill>
                <a:schemeClr val="accent2"/>
              </a:solidFill>
            </a:endParaRPr>
          </a:p>
        </p:txBody>
      </p:sp>
      <p:sp>
        <p:nvSpPr>
          <p:cNvPr id="4396" name="Google Shape;4396;p54"/>
          <p:cNvSpPr txBox="1"/>
          <p:nvPr>
            <p:ph idx="4294967295" type="title"/>
          </p:nvPr>
        </p:nvSpPr>
        <p:spPr>
          <a:xfrm>
            <a:off x="3724875" y="436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500">
                <a:solidFill>
                  <a:schemeClr val="accent3"/>
                </a:solidFill>
              </a:rPr>
              <a:t>03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0" name="Shape 4400"/>
        <p:cNvGrpSpPr/>
        <p:nvPr/>
      </p:nvGrpSpPr>
      <p:grpSpPr>
        <a:xfrm>
          <a:off x="0" y="0"/>
          <a:ext cx="0" cy="0"/>
          <a:chOff x="0" y="0"/>
          <a:chExt cx="0" cy="0"/>
        </a:xfrm>
      </p:grpSpPr>
      <p:sp>
        <p:nvSpPr>
          <p:cNvPr id="4401" name="Google Shape;4401;p55"/>
          <p:cNvSpPr txBox="1"/>
          <p:nvPr>
            <p:ph type="title"/>
          </p:nvPr>
        </p:nvSpPr>
        <p:spPr>
          <a:xfrm>
            <a:off x="440800" y="238725"/>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train </a:t>
            </a:r>
            <a:r>
              <a:rPr lang="en">
                <a:solidFill>
                  <a:schemeClr val="accent2"/>
                </a:solidFill>
              </a:rPr>
              <a:t>test data</a:t>
            </a:r>
            <a:endParaRPr>
              <a:solidFill>
                <a:schemeClr val="accent2"/>
              </a:solidFill>
            </a:endParaRPr>
          </a:p>
        </p:txBody>
      </p:sp>
      <p:sp>
        <p:nvSpPr>
          <p:cNvPr id="4402" name="Google Shape;4402;p55"/>
          <p:cNvSpPr txBox="1"/>
          <p:nvPr>
            <p:ph idx="4294967295" type="title"/>
          </p:nvPr>
        </p:nvSpPr>
        <p:spPr>
          <a:xfrm>
            <a:off x="1634400" y="1084850"/>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4403" name="Google Shape;4403;p55"/>
          <p:cNvSpPr txBox="1"/>
          <p:nvPr>
            <p:ph idx="4294967295" type="subTitle"/>
          </p:nvPr>
        </p:nvSpPr>
        <p:spPr>
          <a:xfrm>
            <a:off x="1634400" y="3543603"/>
            <a:ext cx="2336400" cy="6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cat_data </a:t>
            </a:r>
            <a:r>
              <a:rPr b="1" lang="en"/>
              <a:t>and</a:t>
            </a:r>
            <a:r>
              <a:rPr b="1" lang="en">
                <a:solidFill>
                  <a:schemeClr val="accent2"/>
                </a:solidFill>
              </a:rPr>
              <a:t> num_data</a:t>
            </a:r>
            <a:endParaRPr/>
          </a:p>
        </p:txBody>
      </p:sp>
      <p:sp>
        <p:nvSpPr>
          <p:cNvPr id="4404" name="Google Shape;4404;p55"/>
          <p:cNvSpPr txBox="1"/>
          <p:nvPr>
            <p:ph idx="4294967295" type="title"/>
          </p:nvPr>
        </p:nvSpPr>
        <p:spPr>
          <a:xfrm>
            <a:off x="4318200" y="1084848"/>
            <a:ext cx="2336400" cy="4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t>
            </a:r>
            <a:endParaRPr/>
          </a:p>
        </p:txBody>
      </p:sp>
      <p:sp>
        <p:nvSpPr>
          <p:cNvPr id="4405" name="Google Shape;4405;p55"/>
          <p:cNvSpPr txBox="1"/>
          <p:nvPr>
            <p:ph idx="4294967295" type="subTitle"/>
          </p:nvPr>
        </p:nvSpPr>
        <p:spPr>
          <a:xfrm>
            <a:off x="4318200" y="3543616"/>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2"/>
                </a:solidFill>
              </a:rPr>
              <a:t>is_canceled</a:t>
            </a:r>
            <a:endParaRPr/>
          </a:p>
        </p:txBody>
      </p:sp>
      <p:sp>
        <p:nvSpPr>
          <p:cNvPr id="4406" name="Google Shape;4406;p55"/>
          <p:cNvSpPr/>
          <p:nvPr/>
        </p:nvSpPr>
        <p:spPr>
          <a:xfrm>
            <a:off x="2189250" y="19146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7" name="Google Shape;4407;p55"/>
          <p:cNvCxnSpPr>
            <a:stCxn id="4402" idx="2"/>
            <a:endCxn id="4406" idx="0"/>
          </p:cNvCxnSpPr>
          <p:nvPr/>
        </p:nvCxnSpPr>
        <p:spPr>
          <a:xfrm>
            <a:off x="2802600" y="1687550"/>
            <a:ext cx="0" cy="227100"/>
          </a:xfrm>
          <a:prstGeom prst="straightConnector1">
            <a:avLst/>
          </a:prstGeom>
          <a:noFill/>
          <a:ln cap="rnd" cmpd="sng" w="19050">
            <a:solidFill>
              <a:schemeClr val="lt2"/>
            </a:solidFill>
            <a:prstDash val="dot"/>
            <a:round/>
            <a:headEnd len="med" w="med" type="none"/>
            <a:tailEnd len="med" w="med" type="none"/>
          </a:ln>
        </p:spPr>
      </p:cxnSp>
      <p:cxnSp>
        <p:nvCxnSpPr>
          <p:cNvPr id="4408" name="Google Shape;4408;p55"/>
          <p:cNvCxnSpPr>
            <a:stCxn id="4406" idx="4"/>
            <a:endCxn id="4403" idx="0"/>
          </p:cNvCxnSpPr>
          <p:nvPr/>
        </p:nvCxnSpPr>
        <p:spPr>
          <a:xfrm>
            <a:off x="2802600" y="3141325"/>
            <a:ext cx="0" cy="402300"/>
          </a:xfrm>
          <a:prstGeom prst="straightConnector1">
            <a:avLst/>
          </a:prstGeom>
          <a:noFill/>
          <a:ln cap="rnd" cmpd="sng" w="19050">
            <a:solidFill>
              <a:schemeClr val="lt2"/>
            </a:solidFill>
            <a:prstDash val="dot"/>
            <a:round/>
            <a:headEnd len="med" w="med" type="none"/>
            <a:tailEnd len="med" w="med" type="none"/>
          </a:ln>
        </p:spPr>
      </p:cxnSp>
      <p:sp>
        <p:nvSpPr>
          <p:cNvPr id="4409" name="Google Shape;4409;p55"/>
          <p:cNvSpPr/>
          <p:nvPr/>
        </p:nvSpPr>
        <p:spPr>
          <a:xfrm>
            <a:off x="4873050" y="19146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10" name="Google Shape;4410;p55"/>
          <p:cNvCxnSpPr>
            <a:stCxn id="4404" idx="2"/>
            <a:endCxn id="4409" idx="0"/>
          </p:cNvCxnSpPr>
          <p:nvPr/>
        </p:nvCxnSpPr>
        <p:spPr>
          <a:xfrm>
            <a:off x="5486400" y="1579848"/>
            <a:ext cx="0" cy="334800"/>
          </a:xfrm>
          <a:prstGeom prst="straightConnector1">
            <a:avLst/>
          </a:prstGeom>
          <a:noFill/>
          <a:ln cap="rnd" cmpd="sng" w="19050">
            <a:solidFill>
              <a:schemeClr val="lt2"/>
            </a:solidFill>
            <a:prstDash val="dot"/>
            <a:round/>
            <a:headEnd len="med" w="med" type="none"/>
            <a:tailEnd len="med" w="med" type="none"/>
          </a:ln>
        </p:spPr>
      </p:cxnSp>
      <p:cxnSp>
        <p:nvCxnSpPr>
          <p:cNvPr id="4411" name="Google Shape;4411;p55"/>
          <p:cNvCxnSpPr>
            <a:stCxn id="4409" idx="4"/>
            <a:endCxn id="4405" idx="0"/>
          </p:cNvCxnSpPr>
          <p:nvPr/>
        </p:nvCxnSpPr>
        <p:spPr>
          <a:xfrm>
            <a:off x="5486400" y="3141325"/>
            <a:ext cx="0" cy="402300"/>
          </a:xfrm>
          <a:prstGeom prst="straightConnector1">
            <a:avLst/>
          </a:prstGeom>
          <a:noFill/>
          <a:ln cap="rnd" cmpd="sng" w="19050">
            <a:solidFill>
              <a:schemeClr val="lt2"/>
            </a:solidFill>
            <a:prstDash val="dot"/>
            <a:round/>
            <a:headEnd len="med" w="med" type="none"/>
            <a:tailEnd len="med" w="med" type="none"/>
          </a:ln>
        </p:spPr>
      </p:cxnSp>
      <p:grpSp>
        <p:nvGrpSpPr>
          <p:cNvPr id="4412" name="Google Shape;4412;p55"/>
          <p:cNvGrpSpPr/>
          <p:nvPr/>
        </p:nvGrpSpPr>
        <p:grpSpPr>
          <a:xfrm>
            <a:off x="2481177" y="2280561"/>
            <a:ext cx="576663" cy="495135"/>
            <a:chOff x="7238727" y="4271984"/>
            <a:chExt cx="365184" cy="297843"/>
          </a:xfrm>
        </p:grpSpPr>
        <p:sp>
          <p:nvSpPr>
            <p:cNvPr id="4413" name="Google Shape;4413;p55"/>
            <p:cNvSpPr/>
            <p:nvPr/>
          </p:nvSpPr>
          <p:spPr>
            <a:xfrm>
              <a:off x="7238727" y="4271984"/>
              <a:ext cx="365180" cy="61183"/>
            </a:xfrm>
            <a:custGeom>
              <a:rect b="b" l="l" r="r" t="t"/>
              <a:pathLst>
                <a:path extrusionOk="0" h="1561" w="9317">
                  <a:moveTo>
                    <a:pt x="358" y="1"/>
                  </a:moveTo>
                  <a:cubicBezTo>
                    <a:pt x="161" y="1"/>
                    <a:pt x="1" y="161"/>
                    <a:pt x="1" y="357"/>
                  </a:cubicBezTo>
                  <a:lnTo>
                    <a:pt x="1" y="1187"/>
                  </a:lnTo>
                  <a:lnTo>
                    <a:pt x="522" y="1561"/>
                  </a:lnTo>
                  <a:lnTo>
                    <a:pt x="8721" y="1561"/>
                  </a:lnTo>
                  <a:lnTo>
                    <a:pt x="9316" y="1187"/>
                  </a:lnTo>
                  <a:lnTo>
                    <a:pt x="9315" y="357"/>
                  </a:lnTo>
                  <a:cubicBezTo>
                    <a:pt x="9315" y="161"/>
                    <a:pt x="9155" y="1"/>
                    <a:pt x="8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55"/>
            <p:cNvSpPr/>
            <p:nvPr/>
          </p:nvSpPr>
          <p:spPr>
            <a:xfrm>
              <a:off x="7569694" y="4271984"/>
              <a:ext cx="34217" cy="46524"/>
            </a:xfrm>
            <a:custGeom>
              <a:rect b="b" l="l" r="r" t="t"/>
              <a:pathLst>
                <a:path extrusionOk="0" h="1187" w="873">
                  <a:moveTo>
                    <a:pt x="1" y="1"/>
                  </a:moveTo>
                  <a:cubicBezTo>
                    <a:pt x="197" y="1"/>
                    <a:pt x="357" y="161"/>
                    <a:pt x="357" y="357"/>
                  </a:cubicBezTo>
                  <a:lnTo>
                    <a:pt x="357" y="1187"/>
                  </a:lnTo>
                  <a:lnTo>
                    <a:pt x="872" y="1187"/>
                  </a:lnTo>
                  <a:lnTo>
                    <a:pt x="872" y="357"/>
                  </a:lnTo>
                  <a:cubicBezTo>
                    <a:pt x="872" y="161"/>
                    <a:pt x="712" y="1"/>
                    <a:pt x="51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55"/>
            <p:cNvSpPr/>
            <p:nvPr/>
          </p:nvSpPr>
          <p:spPr>
            <a:xfrm>
              <a:off x="7238805" y="4318470"/>
              <a:ext cx="365101" cy="251358"/>
            </a:xfrm>
            <a:custGeom>
              <a:rect b="b" l="l" r="r" t="t"/>
              <a:pathLst>
                <a:path extrusionOk="0" h="6413" w="9315">
                  <a:moveTo>
                    <a:pt x="0" y="1"/>
                  </a:moveTo>
                  <a:lnTo>
                    <a:pt x="0" y="6056"/>
                  </a:lnTo>
                  <a:cubicBezTo>
                    <a:pt x="0" y="6253"/>
                    <a:pt x="160" y="6413"/>
                    <a:pt x="357" y="6413"/>
                  </a:cubicBezTo>
                  <a:lnTo>
                    <a:pt x="8958" y="6413"/>
                  </a:lnTo>
                  <a:cubicBezTo>
                    <a:pt x="9153" y="6413"/>
                    <a:pt x="9314" y="6253"/>
                    <a:pt x="9314" y="6056"/>
                  </a:cubicBezTo>
                  <a:lnTo>
                    <a:pt x="9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55"/>
            <p:cNvSpPr/>
            <p:nvPr/>
          </p:nvSpPr>
          <p:spPr>
            <a:xfrm>
              <a:off x="7569655" y="4318470"/>
              <a:ext cx="34139" cy="251358"/>
            </a:xfrm>
            <a:custGeom>
              <a:rect b="b" l="l" r="r" t="t"/>
              <a:pathLst>
                <a:path extrusionOk="0" h="6413" w="871">
                  <a:moveTo>
                    <a:pt x="357" y="1"/>
                  </a:moveTo>
                  <a:lnTo>
                    <a:pt x="357" y="6056"/>
                  </a:lnTo>
                  <a:cubicBezTo>
                    <a:pt x="357" y="6253"/>
                    <a:pt x="197" y="6413"/>
                    <a:pt x="0" y="6413"/>
                  </a:cubicBezTo>
                  <a:lnTo>
                    <a:pt x="514" y="6413"/>
                  </a:lnTo>
                  <a:cubicBezTo>
                    <a:pt x="710" y="6413"/>
                    <a:pt x="870" y="6253"/>
                    <a:pt x="870" y="6056"/>
                  </a:cubicBezTo>
                  <a:lnTo>
                    <a:pt x="87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55"/>
            <p:cNvSpPr/>
            <p:nvPr/>
          </p:nvSpPr>
          <p:spPr>
            <a:xfrm>
              <a:off x="7259971" y="4289740"/>
              <a:ext cx="21518" cy="11053"/>
            </a:xfrm>
            <a:custGeom>
              <a:rect b="b" l="l" r="r" t="t"/>
              <a:pathLst>
                <a:path extrusionOk="0" h="282" w="549">
                  <a:moveTo>
                    <a:pt x="140" y="0"/>
                  </a:moveTo>
                  <a:cubicBezTo>
                    <a:pt x="64" y="0"/>
                    <a:pt x="0" y="63"/>
                    <a:pt x="0" y="140"/>
                  </a:cubicBezTo>
                  <a:cubicBezTo>
                    <a:pt x="0" y="217"/>
                    <a:pt x="61" y="281"/>
                    <a:pt x="140" y="281"/>
                  </a:cubicBezTo>
                  <a:lnTo>
                    <a:pt x="409" y="281"/>
                  </a:lnTo>
                  <a:cubicBezTo>
                    <a:pt x="486" y="281"/>
                    <a:pt x="549" y="217"/>
                    <a:pt x="549" y="140"/>
                  </a:cubicBezTo>
                  <a:cubicBezTo>
                    <a:pt x="549" y="64"/>
                    <a:pt x="488" y="0"/>
                    <a:pt x="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55"/>
            <p:cNvSpPr/>
            <p:nvPr/>
          </p:nvSpPr>
          <p:spPr>
            <a:xfrm>
              <a:off x="7293287" y="4289740"/>
              <a:ext cx="21518" cy="11053"/>
            </a:xfrm>
            <a:custGeom>
              <a:rect b="b" l="l" r="r" t="t"/>
              <a:pathLst>
                <a:path extrusionOk="0" h="282" w="549">
                  <a:moveTo>
                    <a:pt x="140" y="0"/>
                  </a:moveTo>
                  <a:cubicBezTo>
                    <a:pt x="63" y="0"/>
                    <a:pt x="0" y="63"/>
                    <a:pt x="0" y="140"/>
                  </a:cubicBezTo>
                  <a:cubicBezTo>
                    <a:pt x="0" y="217"/>
                    <a:pt x="61" y="281"/>
                    <a:pt x="140" y="281"/>
                  </a:cubicBezTo>
                  <a:lnTo>
                    <a:pt x="409" y="281"/>
                  </a:lnTo>
                  <a:cubicBezTo>
                    <a:pt x="488" y="281"/>
                    <a:pt x="549" y="218"/>
                    <a:pt x="549" y="140"/>
                  </a:cubicBezTo>
                  <a:cubicBezTo>
                    <a:pt x="549" y="64"/>
                    <a:pt x="486" y="0"/>
                    <a:pt x="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55"/>
            <p:cNvSpPr/>
            <p:nvPr/>
          </p:nvSpPr>
          <p:spPr>
            <a:xfrm>
              <a:off x="7326643" y="4289740"/>
              <a:ext cx="21557" cy="11053"/>
            </a:xfrm>
            <a:custGeom>
              <a:rect b="b" l="l" r="r" t="t"/>
              <a:pathLst>
                <a:path extrusionOk="0" h="282" w="550">
                  <a:moveTo>
                    <a:pt x="140" y="0"/>
                  </a:moveTo>
                  <a:cubicBezTo>
                    <a:pt x="63" y="0"/>
                    <a:pt x="1" y="63"/>
                    <a:pt x="1" y="140"/>
                  </a:cubicBezTo>
                  <a:cubicBezTo>
                    <a:pt x="1" y="217"/>
                    <a:pt x="62" y="281"/>
                    <a:pt x="140" y="281"/>
                  </a:cubicBezTo>
                  <a:lnTo>
                    <a:pt x="410" y="281"/>
                  </a:lnTo>
                  <a:cubicBezTo>
                    <a:pt x="485" y="281"/>
                    <a:pt x="549" y="217"/>
                    <a:pt x="549" y="140"/>
                  </a:cubicBezTo>
                  <a:cubicBezTo>
                    <a:pt x="549" y="64"/>
                    <a:pt x="488" y="0"/>
                    <a:pt x="4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55"/>
            <p:cNvSpPr/>
            <p:nvPr/>
          </p:nvSpPr>
          <p:spPr>
            <a:xfrm>
              <a:off x="7285879" y="4365975"/>
              <a:ext cx="89992" cy="24810"/>
            </a:xfrm>
            <a:custGeom>
              <a:rect b="b" l="l" r="r" t="t"/>
              <a:pathLst>
                <a:path extrusionOk="0" h="633" w="2296">
                  <a:moveTo>
                    <a:pt x="237" y="1"/>
                  </a:moveTo>
                  <a:cubicBezTo>
                    <a:pt x="105" y="1"/>
                    <a:pt x="0" y="109"/>
                    <a:pt x="0" y="240"/>
                  </a:cubicBezTo>
                  <a:lnTo>
                    <a:pt x="0" y="633"/>
                  </a:lnTo>
                  <a:lnTo>
                    <a:pt x="2295" y="633"/>
                  </a:lnTo>
                  <a:lnTo>
                    <a:pt x="2295" y="240"/>
                  </a:lnTo>
                  <a:cubicBezTo>
                    <a:pt x="2295" y="107"/>
                    <a:pt x="2187" y="1"/>
                    <a:pt x="2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55"/>
            <p:cNvSpPr/>
            <p:nvPr/>
          </p:nvSpPr>
          <p:spPr>
            <a:xfrm>
              <a:off x="7347299" y="4366053"/>
              <a:ext cx="28495" cy="24732"/>
            </a:xfrm>
            <a:custGeom>
              <a:rect b="b" l="l" r="r" t="t"/>
              <a:pathLst>
                <a:path extrusionOk="0" h="631" w="727">
                  <a:moveTo>
                    <a:pt x="0" y="0"/>
                  </a:moveTo>
                  <a:cubicBezTo>
                    <a:pt x="131" y="0"/>
                    <a:pt x="239" y="105"/>
                    <a:pt x="239" y="238"/>
                  </a:cubicBezTo>
                  <a:lnTo>
                    <a:pt x="239" y="631"/>
                  </a:lnTo>
                  <a:lnTo>
                    <a:pt x="727" y="631"/>
                  </a:lnTo>
                  <a:lnTo>
                    <a:pt x="727" y="238"/>
                  </a:lnTo>
                  <a:cubicBezTo>
                    <a:pt x="727" y="107"/>
                    <a:pt x="619" y="0"/>
                    <a:pt x="48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55"/>
            <p:cNvSpPr/>
            <p:nvPr/>
          </p:nvSpPr>
          <p:spPr>
            <a:xfrm>
              <a:off x="7286310" y="4407287"/>
              <a:ext cx="11092" cy="32963"/>
            </a:xfrm>
            <a:custGeom>
              <a:rect b="b" l="l" r="r" t="t"/>
              <a:pathLst>
                <a:path extrusionOk="0" h="841" w="283">
                  <a:moveTo>
                    <a:pt x="142" y="1"/>
                  </a:moveTo>
                  <a:cubicBezTo>
                    <a:pt x="65" y="1"/>
                    <a:pt x="1" y="63"/>
                    <a:pt x="1" y="142"/>
                  </a:cubicBezTo>
                  <a:lnTo>
                    <a:pt x="1" y="699"/>
                  </a:lnTo>
                  <a:cubicBezTo>
                    <a:pt x="1" y="776"/>
                    <a:pt x="63" y="840"/>
                    <a:pt x="142" y="840"/>
                  </a:cubicBezTo>
                  <a:cubicBezTo>
                    <a:pt x="219" y="840"/>
                    <a:pt x="283" y="778"/>
                    <a:pt x="282" y="699"/>
                  </a:cubicBezTo>
                  <a:lnTo>
                    <a:pt x="282" y="142"/>
                  </a:lnTo>
                  <a:cubicBezTo>
                    <a:pt x="282" y="65"/>
                    <a:pt x="218" y="1"/>
                    <a:pt x="1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55"/>
            <p:cNvSpPr/>
            <p:nvPr/>
          </p:nvSpPr>
          <p:spPr>
            <a:xfrm>
              <a:off x="7364192" y="4407287"/>
              <a:ext cx="11053" cy="32963"/>
            </a:xfrm>
            <a:custGeom>
              <a:rect b="b" l="l" r="r" t="t"/>
              <a:pathLst>
                <a:path extrusionOk="0" h="841" w="282">
                  <a:moveTo>
                    <a:pt x="141" y="1"/>
                  </a:moveTo>
                  <a:cubicBezTo>
                    <a:pt x="64" y="1"/>
                    <a:pt x="0" y="63"/>
                    <a:pt x="0" y="142"/>
                  </a:cubicBezTo>
                  <a:lnTo>
                    <a:pt x="0" y="699"/>
                  </a:lnTo>
                  <a:cubicBezTo>
                    <a:pt x="0" y="776"/>
                    <a:pt x="63" y="840"/>
                    <a:pt x="141" y="840"/>
                  </a:cubicBezTo>
                  <a:cubicBezTo>
                    <a:pt x="217" y="840"/>
                    <a:pt x="281" y="778"/>
                    <a:pt x="281" y="699"/>
                  </a:cubicBezTo>
                  <a:lnTo>
                    <a:pt x="281" y="142"/>
                  </a:lnTo>
                  <a:cubicBezTo>
                    <a:pt x="281" y="65"/>
                    <a:pt x="218" y="1"/>
                    <a:pt x="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55"/>
            <p:cNvSpPr/>
            <p:nvPr/>
          </p:nvSpPr>
          <p:spPr>
            <a:xfrm>
              <a:off x="7483582" y="4341752"/>
              <a:ext cx="45780" cy="41586"/>
            </a:xfrm>
            <a:custGeom>
              <a:rect b="b" l="l" r="r" t="t"/>
              <a:pathLst>
                <a:path extrusionOk="0" h="1061" w="1168">
                  <a:moveTo>
                    <a:pt x="585" y="0"/>
                  </a:moveTo>
                  <a:cubicBezTo>
                    <a:pt x="548" y="0"/>
                    <a:pt x="512" y="19"/>
                    <a:pt x="492" y="57"/>
                  </a:cubicBezTo>
                  <a:lnTo>
                    <a:pt x="400" y="245"/>
                  </a:lnTo>
                  <a:cubicBezTo>
                    <a:pt x="386" y="274"/>
                    <a:pt x="357" y="294"/>
                    <a:pt x="323" y="300"/>
                  </a:cubicBezTo>
                  <a:lnTo>
                    <a:pt x="117" y="329"/>
                  </a:lnTo>
                  <a:cubicBezTo>
                    <a:pt x="32" y="341"/>
                    <a:pt x="0" y="443"/>
                    <a:pt x="60" y="501"/>
                  </a:cubicBezTo>
                  <a:lnTo>
                    <a:pt x="208" y="647"/>
                  </a:lnTo>
                  <a:cubicBezTo>
                    <a:pt x="233" y="670"/>
                    <a:pt x="243" y="703"/>
                    <a:pt x="237" y="737"/>
                  </a:cubicBezTo>
                  <a:lnTo>
                    <a:pt x="204" y="942"/>
                  </a:lnTo>
                  <a:cubicBezTo>
                    <a:pt x="194" y="1007"/>
                    <a:pt x="245" y="1060"/>
                    <a:pt x="303" y="1060"/>
                  </a:cubicBezTo>
                  <a:cubicBezTo>
                    <a:pt x="319" y="1060"/>
                    <a:pt x="335" y="1056"/>
                    <a:pt x="351" y="1048"/>
                  </a:cubicBezTo>
                  <a:lnTo>
                    <a:pt x="536" y="952"/>
                  </a:lnTo>
                  <a:cubicBezTo>
                    <a:pt x="550" y="944"/>
                    <a:pt x="567" y="940"/>
                    <a:pt x="583" y="940"/>
                  </a:cubicBezTo>
                  <a:cubicBezTo>
                    <a:pt x="599" y="940"/>
                    <a:pt x="616" y="944"/>
                    <a:pt x="630" y="952"/>
                  </a:cubicBezTo>
                  <a:lnTo>
                    <a:pt x="817" y="1048"/>
                  </a:lnTo>
                  <a:cubicBezTo>
                    <a:pt x="832" y="1056"/>
                    <a:pt x="848" y="1060"/>
                    <a:pt x="864" y="1060"/>
                  </a:cubicBezTo>
                  <a:cubicBezTo>
                    <a:pt x="923" y="1060"/>
                    <a:pt x="975" y="1007"/>
                    <a:pt x="964" y="942"/>
                  </a:cubicBezTo>
                  <a:lnTo>
                    <a:pt x="930" y="737"/>
                  </a:lnTo>
                  <a:cubicBezTo>
                    <a:pt x="924" y="703"/>
                    <a:pt x="934" y="671"/>
                    <a:pt x="959" y="647"/>
                  </a:cubicBezTo>
                  <a:lnTo>
                    <a:pt x="1108" y="501"/>
                  </a:lnTo>
                  <a:cubicBezTo>
                    <a:pt x="1167" y="443"/>
                    <a:pt x="1135" y="341"/>
                    <a:pt x="1051" y="329"/>
                  </a:cubicBezTo>
                  <a:lnTo>
                    <a:pt x="844" y="300"/>
                  </a:lnTo>
                  <a:cubicBezTo>
                    <a:pt x="811" y="296"/>
                    <a:pt x="782" y="274"/>
                    <a:pt x="767" y="245"/>
                  </a:cubicBezTo>
                  <a:lnTo>
                    <a:pt x="675" y="57"/>
                  </a:lnTo>
                  <a:cubicBezTo>
                    <a:pt x="657" y="19"/>
                    <a:pt x="621" y="0"/>
                    <a:pt x="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55"/>
            <p:cNvSpPr/>
            <p:nvPr/>
          </p:nvSpPr>
          <p:spPr>
            <a:xfrm>
              <a:off x="7436233" y="4361272"/>
              <a:ext cx="39744" cy="36216"/>
            </a:xfrm>
            <a:custGeom>
              <a:rect b="b" l="l" r="r" t="t"/>
              <a:pathLst>
                <a:path extrusionOk="0" h="924" w="1014">
                  <a:moveTo>
                    <a:pt x="507" y="0"/>
                  </a:moveTo>
                  <a:cubicBezTo>
                    <a:pt x="475" y="0"/>
                    <a:pt x="444" y="17"/>
                    <a:pt x="428" y="50"/>
                  </a:cubicBezTo>
                  <a:lnTo>
                    <a:pt x="348" y="213"/>
                  </a:lnTo>
                  <a:cubicBezTo>
                    <a:pt x="335" y="239"/>
                    <a:pt x="312" y="256"/>
                    <a:pt x="283" y="261"/>
                  </a:cubicBezTo>
                  <a:lnTo>
                    <a:pt x="102" y="285"/>
                  </a:lnTo>
                  <a:cubicBezTo>
                    <a:pt x="29" y="297"/>
                    <a:pt x="0" y="386"/>
                    <a:pt x="53" y="437"/>
                  </a:cubicBezTo>
                  <a:lnTo>
                    <a:pt x="184" y="563"/>
                  </a:lnTo>
                  <a:cubicBezTo>
                    <a:pt x="204" y="584"/>
                    <a:pt x="214" y="613"/>
                    <a:pt x="210" y="642"/>
                  </a:cubicBezTo>
                  <a:lnTo>
                    <a:pt x="178" y="821"/>
                  </a:lnTo>
                  <a:cubicBezTo>
                    <a:pt x="169" y="878"/>
                    <a:pt x="213" y="924"/>
                    <a:pt x="264" y="924"/>
                  </a:cubicBezTo>
                  <a:cubicBezTo>
                    <a:pt x="278" y="924"/>
                    <a:pt x="292" y="920"/>
                    <a:pt x="306" y="913"/>
                  </a:cubicBezTo>
                  <a:lnTo>
                    <a:pt x="466" y="830"/>
                  </a:lnTo>
                  <a:cubicBezTo>
                    <a:pt x="478" y="823"/>
                    <a:pt x="492" y="820"/>
                    <a:pt x="507" y="820"/>
                  </a:cubicBezTo>
                  <a:cubicBezTo>
                    <a:pt x="521" y="820"/>
                    <a:pt x="535" y="823"/>
                    <a:pt x="547" y="830"/>
                  </a:cubicBezTo>
                  <a:lnTo>
                    <a:pt x="707" y="913"/>
                  </a:lnTo>
                  <a:cubicBezTo>
                    <a:pt x="721" y="920"/>
                    <a:pt x="736" y="924"/>
                    <a:pt x="749" y="924"/>
                  </a:cubicBezTo>
                  <a:cubicBezTo>
                    <a:pt x="800" y="924"/>
                    <a:pt x="845" y="878"/>
                    <a:pt x="836" y="821"/>
                  </a:cubicBezTo>
                  <a:lnTo>
                    <a:pt x="804" y="642"/>
                  </a:lnTo>
                  <a:cubicBezTo>
                    <a:pt x="799" y="613"/>
                    <a:pt x="809" y="584"/>
                    <a:pt x="830" y="563"/>
                  </a:cubicBezTo>
                  <a:lnTo>
                    <a:pt x="961" y="437"/>
                  </a:lnTo>
                  <a:cubicBezTo>
                    <a:pt x="1013" y="386"/>
                    <a:pt x="984" y="297"/>
                    <a:pt x="911" y="285"/>
                  </a:cubicBezTo>
                  <a:lnTo>
                    <a:pt x="731" y="261"/>
                  </a:lnTo>
                  <a:cubicBezTo>
                    <a:pt x="705" y="256"/>
                    <a:pt x="678" y="239"/>
                    <a:pt x="665" y="213"/>
                  </a:cubicBezTo>
                  <a:lnTo>
                    <a:pt x="585" y="50"/>
                  </a:lnTo>
                  <a:cubicBezTo>
                    <a:pt x="569" y="17"/>
                    <a:pt x="538"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55"/>
            <p:cNvSpPr/>
            <p:nvPr/>
          </p:nvSpPr>
          <p:spPr>
            <a:xfrm>
              <a:off x="7536966" y="4361272"/>
              <a:ext cx="39744" cy="36216"/>
            </a:xfrm>
            <a:custGeom>
              <a:rect b="b" l="l" r="r" t="t"/>
              <a:pathLst>
                <a:path extrusionOk="0" h="924" w="1014">
                  <a:moveTo>
                    <a:pt x="507" y="0"/>
                  </a:moveTo>
                  <a:cubicBezTo>
                    <a:pt x="475" y="0"/>
                    <a:pt x="444" y="17"/>
                    <a:pt x="428" y="50"/>
                  </a:cubicBezTo>
                  <a:lnTo>
                    <a:pt x="348" y="213"/>
                  </a:lnTo>
                  <a:cubicBezTo>
                    <a:pt x="335" y="239"/>
                    <a:pt x="312" y="256"/>
                    <a:pt x="283" y="261"/>
                  </a:cubicBezTo>
                  <a:lnTo>
                    <a:pt x="102" y="285"/>
                  </a:lnTo>
                  <a:cubicBezTo>
                    <a:pt x="29" y="297"/>
                    <a:pt x="0" y="386"/>
                    <a:pt x="53" y="437"/>
                  </a:cubicBezTo>
                  <a:lnTo>
                    <a:pt x="184" y="563"/>
                  </a:lnTo>
                  <a:cubicBezTo>
                    <a:pt x="204" y="584"/>
                    <a:pt x="216" y="613"/>
                    <a:pt x="210" y="642"/>
                  </a:cubicBezTo>
                  <a:lnTo>
                    <a:pt x="179" y="821"/>
                  </a:lnTo>
                  <a:cubicBezTo>
                    <a:pt x="169" y="878"/>
                    <a:pt x="213" y="924"/>
                    <a:pt x="264" y="924"/>
                  </a:cubicBezTo>
                  <a:cubicBezTo>
                    <a:pt x="278" y="924"/>
                    <a:pt x="292" y="920"/>
                    <a:pt x="306" y="913"/>
                  </a:cubicBezTo>
                  <a:lnTo>
                    <a:pt x="466" y="830"/>
                  </a:lnTo>
                  <a:cubicBezTo>
                    <a:pt x="479" y="823"/>
                    <a:pt x="493" y="820"/>
                    <a:pt x="507" y="820"/>
                  </a:cubicBezTo>
                  <a:cubicBezTo>
                    <a:pt x="521" y="820"/>
                    <a:pt x="535" y="823"/>
                    <a:pt x="547" y="830"/>
                  </a:cubicBezTo>
                  <a:lnTo>
                    <a:pt x="708" y="913"/>
                  </a:lnTo>
                  <a:cubicBezTo>
                    <a:pt x="721" y="920"/>
                    <a:pt x="736" y="924"/>
                    <a:pt x="750" y="924"/>
                  </a:cubicBezTo>
                  <a:cubicBezTo>
                    <a:pt x="801" y="924"/>
                    <a:pt x="846" y="878"/>
                    <a:pt x="836" y="821"/>
                  </a:cubicBezTo>
                  <a:lnTo>
                    <a:pt x="805" y="642"/>
                  </a:lnTo>
                  <a:cubicBezTo>
                    <a:pt x="799" y="613"/>
                    <a:pt x="809" y="584"/>
                    <a:pt x="830" y="563"/>
                  </a:cubicBezTo>
                  <a:lnTo>
                    <a:pt x="961" y="437"/>
                  </a:lnTo>
                  <a:cubicBezTo>
                    <a:pt x="1013" y="386"/>
                    <a:pt x="984" y="297"/>
                    <a:pt x="911" y="285"/>
                  </a:cubicBezTo>
                  <a:lnTo>
                    <a:pt x="732" y="261"/>
                  </a:lnTo>
                  <a:cubicBezTo>
                    <a:pt x="705" y="256"/>
                    <a:pt x="678" y="239"/>
                    <a:pt x="667" y="213"/>
                  </a:cubicBezTo>
                  <a:lnTo>
                    <a:pt x="587" y="50"/>
                  </a:lnTo>
                  <a:cubicBezTo>
                    <a:pt x="570" y="17"/>
                    <a:pt x="538"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55"/>
            <p:cNvSpPr/>
            <p:nvPr/>
          </p:nvSpPr>
          <p:spPr>
            <a:xfrm>
              <a:off x="7283371" y="4454243"/>
              <a:ext cx="94813" cy="10975"/>
            </a:xfrm>
            <a:custGeom>
              <a:rect b="b" l="l" r="r" t="t"/>
              <a:pathLst>
                <a:path extrusionOk="0" h="280" w="2419">
                  <a:moveTo>
                    <a:pt x="140" y="0"/>
                  </a:moveTo>
                  <a:cubicBezTo>
                    <a:pt x="64" y="0"/>
                    <a:pt x="0" y="61"/>
                    <a:pt x="0" y="140"/>
                  </a:cubicBezTo>
                  <a:cubicBezTo>
                    <a:pt x="0" y="216"/>
                    <a:pt x="61" y="280"/>
                    <a:pt x="140" y="280"/>
                  </a:cubicBezTo>
                  <a:lnTo>
                    <a:pt x="2279" y="280"/>
                  </a:lnTo>
                  <a:cubicBezTo>
                    <a:pt x="2358" y="280"/>
                    <a:pt x="2419" y="216"/>
                    <a:pt x="2419" y="140"/>
                  </a:cubicBezTo>
                  <a:cubicBezTo>
                    <a:pt x="2419" y="64"/>
                    <a:pt x="2358" y="0"/>
                    <a:pt x="2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55"/>
            <p:cNvSpPr/>
            <p:nvPr/>
          </p:nvSpPr>
          <p:spPr>
            <a:xfrm>
              <a:off x="7283371" y="4474272"/>
              <a:ext cx="94813" cy="11014"/>
            </a:xfrm>
            <a:custGeom>
              <a:rect b="b" l="l" r="r" t="t"/>
              <a:pathLst>
                <a:path extrusionOk="0" h="281" w="2419">
                  <a:moveTo>
                    <a:pt x="140" y="0"/>
                  </a:moveTo>
                  <a:cubicBezTo>
                    <a:pt x="64" y="0"/>
                    <a:pt x="0" y="64"/>
                    <a:pt x="0" y="140"/>
                  </a:cubicBezTo>
                  <a:cubicBezTo>
                    <a:pt x="0" y="217"/>
                    <a:pt x="61" y="281"/>
                    <a:pt x="140" y="281"/>
                  </a:cubicBezTo>
                  <a:lnTo>
                    <a:pt x="2279" y="281"/>
                  </a:lnTo>
                  <a:cubicBezTo>
                    <a:pt x="2358" y="281"/>
                    <a:pt x="2419" y="217"/>
                    <a:pt x="2419" y="140"/>
                  </a:cubicBezTo>
                  <a:cubicBezTo>
                    <a:pt x="2419" y="64"/>
                    <a:pt x="2358" y="0"/>
                    <a:pt x="2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55"/>
            <p:cNvSpPr/>
            <p:nvPr/>
          </p:nvSpPr>
          <p:spPr>
            <a:xfrm>
              <a:off x="7283919" y="4512174"/>
              <a:ext cx="93715" cy="34335"/>
            </a:xfrm>
            <a:custGeom>
              <a:rect b="b" l="l" r="r" t="t"/>
              <a:pathLst>
                <a:path extrusionOk="0" h="876" w="2391">
                  <a:moveTo>
                    <a:pt x="185" y="1"/>
                  </a:moveTo>
                  <a:cubicBezTo>
                    <a:pt x="84" y="1"/>
                    <a:pt x="1" y="85"/>
                    <a:pt x="1" y="187"/>
                  </a:cubicBezTo>
                  <a:lnTo>
                    <a:pt x="1" y="691"/>
                  </a:lnTo>
                  <a:cubicBezTo>
                    <a:pt x="1" y="793"/>
                    <a:pt x="84" y="875"/>
                    <a:pt x="185" y="875"/>
                  </a:cubicBezTo>
                  <a:lnTo>
                    <a:pt x="2205" y="875"/>
                  </a:lnTo>
                  <a:cubicBezTo>
                    <a:pt x="2307" y="875"/>
                    <a:pt x="2390" y="794"/>
                    <a:pt x="2390" y="691"/>
                  </a:cubicBezTo>
                  <a:lnTo>
                    <a:pt x="2390" y="187"/>
                  </a:lnTo>
                  <a:cubicBezTo>
                    <a:pt x="2390" y="85"/>
                    <a:pt x="2307" y="1"/>
                    <a:pt x="22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55"/>
            <p:cNvSpPr/>
            <p:nvPr/>
          </p:nvSpPr>
          <p:spPr>
            <a:xfrm>
              <a:off x="7352708" y="4512253"/>
              <a:ext cx="24928" cy="34296"/>
            </a:xfrm>
            <a:custGeom>
              <a:rect b="b" l="l" r="r" t="t"/>
              <a:pathLst>
                <a:path extrusionOk="0" h="875" w="636">
                  <a:moveTo>
                    <a:pt x="1" y="0"/>
                  </a:moveTo>
                  <a:cubicBezTo>
                    <a:pt x="103" y="0"/>
                    <a:pt x="187" y="85"/>
                    <a:pt x="187" y="187"/>
                  </a:cubicBezTo>
                  <a:lnTo>
                    <a:pt x="187" y="690"/>
                  </a:lnTo>
                  <a:cubicBezTo>
                    <a:pt x="187" y="792"/>
                    <a:pt x="103" y="875"/>
                    <a:pt x="1" y="875"/>
                  </a:cubicBezTo>
                  <a:lnTo>
                    <a:pt x="450" y="875"/>
                  </a:lnTo>
                  <a:cubicBezTo>
                    <a:pt x="552" y="875"/>
                    <a:pt x="635" y="792"/>
                    <a:pt x="635" y="690"/>
                  </a:cubicBezTo>
                  <a:lnTo>
                    <a:pt x="635" y="185"/>
                  </a:lnTo>
                  <a:cubicBezTo>
                    <a:pt x="635" y="83"/>
                    <a:pt x="552" y="0"/>
                    <a:pt x="45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55"/>
            <p:cNvSpPr/>
            <p:nvPr/>
          </p:nvSpPr>
          <p:spPr>
            <a:xfrm>
              <a:off x="7443132" y="4423553"/>
              <a:ext cx="36138" cy="11053"/>
            </a:xfrm>
            <a:custGeom>
              <a:rect b="b" l="l" r="r" t="t"/>
              <a:pathLst>
                <a:path extrusionOk="0" h="282" w="922">
                  <a:moveTo>
                    <a:pt x="140" y="0"/>
                  </a:moveTo>
                  <a:cubicBezTo>
                    <a:pt x="64" y="0"/>
                    <a:pt x="0" y="64"/>
                    <a:pt x="0" y="141"/>
                  </a:cubicBezTo>
                  <a:cubicBezTo>
                    <a:pt x="0" y="217"/>
                    <a:pt x="63" y="281"/>
                    <a:pt x="140" y="281"/>
                  </a:cubicBezTo>
                  <a:lnTo>
                    <a:pt x="780" y="281"/>
                  </a:lnTo>
                  <a:cubicBezTo>
                    <a:pt x="859" y="281"/>
                    <a:pt x="922" y="217"/>
                    <a:pt x="922" y="141"/>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55"/>
            <p:cNvSpPr/>
            <p:nvPr/>
          </p:nvSpPr>
          <p:spPr>
            <a:xfrm>
              <a:off x="7488716" y="4423553"/>
              <a:ext cx="81094" cy="11053"/>
            </a:xfrm>
            <a:custGeom>
              <a:rect b="b" l="l" r="r" t="t"/>
              <a:pathLst>
                <a:path extrusionOk="0" h="282" w="2069">
                  <a:moveTo>
                    <a:pt x="140" y="0"/>
                  </a:moveTo>
                  <a:cubicBezTo>
                    <a:pt x="64" y="0"/>
                    <a:pt x="0" y="64"/>
                    <a:pt x="0" y="141"/>
                  </a:cubicBezTo>
                  <a:cubicBezTo>
                    <a:pt x="0" y="217"/>
                    <a:pt x="61" y="281"/>
                    <a:pt x="140" y="281"/>
                  </a:cubicBezTo>
                  <a:lnTo>
                    <a:pt x="1928" y="281"/>
                  </a:lnTo>
                  <a:cubicBezTo>
                    <a:pt x="2004" y="281"/>
                    <a:pt x="2068" y="217"/>
                    <a:pt x="2068" y="141"/>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55"/>
            <p:cNvSpPr/>
            <p:nvPr/>
          </p:nvSpPr>
          <p:spPr>
            <a:xfrm>
              <a:off x="7443132" y="4447031"/>
              <a:ext cx="36177" cy="11014"/>
            </a:xfrm>
            <a:custGeom>
              <a:rect b="b" l="l" r="r" t="t"/>
              <a:pathLst>
                <a:path extrusionOk="0" h="281" w="923">
                  <a:moveTo>
                    <a:pt x="140" y="1"/>
                  </a:moveTo>
                  <a:cubicBezTo>
                    <a:pt x="64" y="1"/>
                    <a:pt x="0" y="62"/>
                    <a:pt x="0" y="141"/>
                  </a:cubicBezTo>
                  <a:cubicBezTo>
                    <a:pt x="0" y="216"/>
                    <a:pt x="63" y="280"/>
                    <a:pt x="140" y="280"/>
                  </a:cubicBezTo>
                  <a:lnTo>
                    <a:pt x="780" y="280"/>
                  </a:lnTo>
                  <a:cubicBezTo>
                    <a:pt x="859" y="280"/>
                    <a:pt x="923" y="218"/>
                    <a:pt x="922" y="141"/>
                  </a:cubicBezTo>
                  <a:cubicBezTo>
                    <a:pt x="922" y="63"/>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55"/>
            <p:cNvSpPr/>
            <p:nvPr/>
          </p:nvSpPr>
          <p:spPr>
            <a:xfrm>
              <a:off x="7488716" y="4447031"/>
              <a:ext cx="81094" cy="11014"/>
            </a:xfrm>
            <a:custGeom>
              <a:rect b="b" l="l" r="r" t="t"/>
              <a:pathLst>
                <a:path extrusionOk="0" h="281" w="2069">
                  <a:moveTo>
                    <a:pt x="140" y="1"/>
                  </a:moveTo>
                  <a:cubicBezTo>
                    <a:pt x="64" y="1"/>
                    <a:pt x="0" y="62"/>
                    <a:pt x="0" y="141"/>
                  </a:cubicBezTo>
                  <a:cubicBezTo>
                    <a:pt x="0" y="216"/>
                    <a:pt x="61" y="280"/>
                    <a:pt x="140" y="280"/>
                  </a:cubicBezTo>
                  <a:lnTo>
                    <a:pt x="1928" y="280"/>
                  </a:lnTo>
                  <a:cubicBezTo>
                    <a:pt x="2004" y="280"/>
                    <a:pt x="2068" y="218"/>
                    <a:pt x="2068" y="141"/>
                  </a:cubicBezTo>
                  <a:cubicBezTo>
                    <a:pt x="2068" y="63"/>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55"/>
            <p:cNvSpPr/>
            <p:nvPr/>
          </p:nvSpPr>
          <p:spPr>
            <a:xfrm>
              <a:off x="7443132" y="4470549"/>
              <a:ext cx="36177" cy="11053"/>
            </a:xfrm>
            <a:custGeom>
              <a:rect b="b" l="l" r="r" t="t"/>
              <a:pathLst>
                <a:path extrusionOk="0" h="282" w="923">
                  <a:moveTo>
                    <a:pt x="140" y="0"/>
                  </a:moveTo>
                  <a:cubicBezTo>
                    <a:pt x="64" y="0"/>
                    <a:pt x="0" y="63"/>
                    <a:pt x="0" y="140"/>
                  </a:cubicBezTo>
                  <a:cubicBezTo>
                    <a:pt x="0" y="217"/>
                    <a:pt x="63" y="281"/>
                    <a:pt x="140" y="281"/>
                  </a:cubicBezTo>
                  <a:lnTo>
                    <a:pt x="780" y="281"/>
                  </a:lnTo>
                  <a:cubicBezTo>
                    <a:pt x="859" y="281"/>
                    <a:pt x="923" y="217"/>
                    <a:pt x="922" y="140"/>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55"/>
            <p:cNvSpPr/>
            <p:nvPr/>
          </p:nvSpPr>
          <p:spPr>
            <a:xfrm>
              <a:off x="7488716" y="4470549"/>
              <a:ext cx="81094" cy="11053"/>
            </a:xfrm>
            <a:custGeom>
              <a:rect b="b" l="l" r="r" t="t"/>
              <a:pathLst>
                <a:path extrusionOk="0" h="282" w="2069">
                  <a:moveTo>
                    <a:pt x="140" y="0"/>
                  </a:moveTo>
                  <a:cubicBezTo>
                    <a:pt x="64" y="0"/>
                    <a:pt x="0" y="63"/>
                    <a:pt x="0" y="140"/>
                  </a:cubicBezTo>
                  <a:cubicBezTo>
                    <a:pt x="0" y="217"/>
                    <a:pt x="61" y="281"/>
                    <a:pt x="140" y="281"/>
                  </a:cubicBezTo>
                  <a:lnTo>
                    <a:pt x="1928" y="281"/>
                  </a:lnTo>
                  <a:cubicBezTo>
                    <a:pt x="2004" y="281"/>
                    <a:pt x="2068" y="217"/>
                    <a:pt x="2068" y="140"/>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55"/>
            <p:cNvSpPr/>
            <p:nvPr/>
          </p:nvSpPr>
          <p:spPr>
            <a:xfrm>
              <a:off x="7443132" y="4493988"/>
              <a:ext cx="36138" cy="11053"/>
            </a:xfrm>
            <a:custGeom>
              <a:rect b="b" l="l" r="r" t="t"/>
              <a:pathLst>
                <a:path extrusionOk="0" h="282" w="922">
                  <a:moveTo>
                    <a:pt x="140" y="1"/>
                  </a:moveTo>
                  <a:cubicBezTo>
                    <a:pt x="64" y="1"/>
                    <a:pt x="0" y="65"/>
                    <a:pt x="0" y="142"/>
                  </a:cubicBezTo>
                  <a:cubicBezTo>
                    <a:pt x="0" y="217"/>
                    <a:pt x="63" y="281"/>
                    <a:pt x="140" y="281"/>
                  </a:cubicBezTo>
                  <a:lnTo>
                    <a:pt x="780" y="281"/>
                  </a:lnTo>
                  <a:cubicBezTo>
                    <a:pt x="859" y="281"/>
                    <a:pt x="922" y="217"/>
                    <a:pt x="922" y="142"/>
                  </a:cubicBezTo>
                  <a:cubicBezTo>
                    <a:pt x="922" y="65"/>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55"/>
            <p:cNvSpPr/>
            <p:nvPr/>
          </p:nvSpPr>
          <p:spPr>
            <a:xfrm>
              <a:off x="7488716" y="4493988"/>
              <a:ext cx="81094" cy="11053"/>
            </a:xfrm>
            <a:custGeom>
              <a:rect b="b" l="l" r="r" t="t"/>
              <a:pathLst>
                <a:path extrusionOk="0" h="282" w="2069">
                  <a:moveTo>
                    <a:pt x="140" y="1"/>
                  </a:moveTo>
                  <a:cubicBezTo>
                    <a:pt x="64" y="1"/>
                    <a:pt x="0" y="65"/>
                    <a:pt x="0" y="142"/>
                  </a:cubicBezTo>
                  <a:cubicBezTo>
                    <a:pt x="0" y="217"/>
                    <a:pt x="61" y="281"/>
                    <a:pt x="140" y="281"/>
                  </a:cubicBezTo>
                  <a:lnTo>
                    <a:pt x="1928" y="281"/>
                  </a:lnTo>
                  <a:cubicBezTo>
                    <a:pt x="2004" y="281"/>
                    <a:pt x="2068" y="217"/>
                    <a:pt x="2068" y="142"/>
                  </a:cubicBezTo>
                  <a:cubicBezTo>
                    <a:pt x="2068" y="65"/>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55"/>
            <p:cNvSpPr/>
            <p:nvPr/>
          </p:nvSpPr>
          <p:spPr>
            <a:xfrm>
              <a:off x="7443132" y="4517544"/>
              <a:ext cx="36138" cy="11014"/>
            </a:xfrm>
            <a:custGeom>
              <a:rect b="b" l="l" r="r" t="t"/>
              <a:pathLst>
                <a:path extrusionOk="0" h="281" w="922">
                  <a:moveTo>
                    <a:pt x="140" y="1"/>
                  </a:moveTo>
                  <a:cubicBezTo>
                    <a:pt x="64" y="1"/>
                    <a:pt x="0" y="65"/>
                    <a:pt x="0" y="140"/>
                  </a:cubicBezTo>
                  <a:cubicBezTo>
                    <a:pt x="0" y="217"/>
                    <a:pt x="63" y="280"/>
                    <a:pt x="140" y="280"/>
                  </a:cubicBezTo>
                  <a:lnTo>
                    <a:pt x="780" y="280"/>
                  </a:lnTo>
                  <a:cubicBezTo>
                    <a:pt x="859" y="280"/>
                    <a:pt x="922" y="217"/>
                    <a:pt x="922" y="140"/>
                  </a:cubicBezTo>
                  <a:cubicBezTo>
                    <a:pt x="922" y="65"/>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55"/>
            <p:cNvSpPr/>
            <p:nvPr/>
          </p:nvSpPr>
          <p:spPr>
            <a:xfrm>
              <a:off x="7488716" y="4517544"/>
              <a:ext cx="81094" cy="11014"/>
            </a:xfrm>
            <a:custGeom>
              <a:rect b="b" l="l" r="r" t="t"/>
              <a:pathLst>
                <a:path extrusionOk="0" h="281" w="2069">
                  <a:moveTo>
                    <a:pt x="140" y="1"/>
                  </a:moveTo>
                  <a:cubicBezTo>
                    <a:pt x="64" y="1"/>
                    <a:pt x="0" y="65"/>
                    <a:pt x="0" y="140"/>
                  </a:cubicBezTo>
                  <a:cubicBezTo>
                    <a:pt x="0" y="217"/>
                    <a:pt x="61" y="280"/>
                    <a:pt x="140" y="280"/>
                  </a:cubicBezTo>
                  <a:lnTo>
                    <a:pt x="1928" y="280"/>
                  </a:lnTo>
                  <a:cubicBezTo>
                    <a:pt x="2004" y="280"/>
                    <a:pt x="2068" y="217"/>
                    <a:pt x="2068" y="140"/>
                  </a:cubicBezTo>
                  <a:cubicBezTo>
                    <a:pt x="2068" y="65"/>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55"/>
            <p:cNvSpPr/>
            <p:nvPr/>
          </p:nvSpPr>
          <p:spPr>
            <a:xfrm>
              <a:off x="7443132" y="4541062"/>
              <a:ext cx="36177" cy="11053"/>
            </a:xfrm>
            <a:custGeom>
              <a:rect b="b" l="l" r="r" t="t"/>
              <a:pathLst>
                <a:path extrusionOk="0" h="282" w="923">
                  <a:moveTo>
                    <a:pt x="140" y="0"/>
                  </a:moveTo>
                  <a:cubicBezTo>
                    <a:pt x="64" y="0"/>
                    <a:pt x="0" y="63"/>
                    <a:pt x="0" y="141"/>
                  </a:cubicBezTo>
                  <a:cubicBezTo>
                    <a:pt x="0" y="217"/>
                    <a:pt x="63" y="281"/>
                    <a:pt x="140" y="281"/>
                  </a:cubicBezTo>
                  <a:lnTo>
                    <a:pt x="780" y="281"/>
                  </a:lnTo>
                  <a:cubicBezTo>
                    <a:pt x="859" y="281"/>
                    <a:pt x="923" y="217"/>
                    <a:pt x="922" y="141"/>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55"/>
            <p:cNvSpPr/>
            <p:nvPr/>
          </p:nvSpPr>
          <p:spPr>
            <a:xfrm>
              <a:off x="7488716" y="4541062"/>
              <a:ext cx="81094" cy="11053"/>
            </a:xfrm>
            <a:custGeom>
              <a:rect b="b" l="l" r="r" t="t"/>
              <a:pathLst>
                <a:path extrusionOk="0" h="282" w="2069">
                  <a:moveTo>
                    <a:pt x="140" y="0"/>
                  </a:moveTo>
                  <a:cubicBezTo>
                    <a:pt x="64" y="0"/>
                    <a:pt x="0" y="63"/>
                    <a:pt x="0" y="141"/>
                  </a:cubicBezTo>
                  <a:cubicBezTo>
                    <a:pt x="0" y="217"/>
                    <a:pt x="61" y="281"/>
                    <a:pt x="140" y="281"/>
                  </a:cubicBezTo>
                  <a:lnTo>
                    <a:pt x="1928" y="281"/>
                  </a:lnTo>
                  <a:cubicBezTo>
                    <a:pt x="2004" y="281"/>
                    <a:pt x="2068" y="217"/>
                    <a:pt x="2068" y="141"/>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55"/>
            <p:cNvSpPr/>
            <p:nvPr/>
          </p:nvSpPr>
          <p:spPr>
            <a:xfrm>
              <a:off x="7266869" y="4390747"/>
              <a:ext cx="127815" cy="29122"/>
            </a:xfrm>
            <a:custGeom>
              <a:rect b="b" l="l" r="r" t="t"/>
              <a:pathLst>
                <a:path extrusionOk="0" h="743" w="3261">
                  <a:moveTo>
                    <a:pt x="104" y="1"/>
                  </a:moveTo>
                  <a:cubicBezTo>
                    <a:pt x="48" y="1"/>
                    <a:pt x="0" y="47"/>
                    <a:pt x="0" y="105"/>
                  </a:cubicBezTo>
                  <a:lnTo>
                    <a:pt x="0" y="639"/>
                  </a:lnTo>
                  <a:cubicBezTo>
                    <a:pt x="0" y="696"/>
                    <a:pt x="46" y="743"/>
                    <a:pt x="104" y="743"/>
                  </a:cubicBezTo>
                  <a:lnTo>
                    <a:pt x="3157" y="743"/>
                  </a:lnTo>
                  <a:cubicBezTo>
                    <a:pt x="3214" y="743"/>
                    <a:pt x="3260" y="698"/>
                    <a:pt x="3260" y="639"/>
                  </a:cubicBezTo>
                  <a:lnTo>
                    <a:pt x="3260" y="105"/>
                  </a:lnTo>
                  <a:cubicBezTo>
                    <a:pt x="3260" y="47"/>
                    <a:pt x="3214" y="1"/>
                    <a:pt x="31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55"/>
            <p:cNvSpPr/>
            <p:nvPr/>
          </p:nvSpPr>
          <p:spPr>
            <a:xfrm>
              <a:off x="7373520" y="4390747"/>
              <a:ext cx="21165" cy="29122"/>
            </a:xfrm>
            <a:custGeom>
              <a:rect b="b" l="l" r="r" t="t"/>
              <a:pathLst>
                <a:path extrusionOk="0" h="743" w="540">
                  <a:moveTo>
                    <a:pt x="1" y="1"/>
                  </a:moveTo>
                  <a:cubicBezTo>
                    <a:pt x="58" y="1"/>
                    <a:pt x="104" y="47"/>
                    <a:pt x="104" y="105"/>
                  </a:cubicBezTo>
                  <a:lnTo>
                    <a:pt x="104" y="639"/>
                  </a:lnTo>
                  <a:cubicBezTo>
                    <a:pt x="104" y="696"/>
                    <a:pt x="59" y="743"/>
                    <a:pt x="1" y="743"/>
                  </a:cubicBezTo>
                  <a:lnTo>
                    <a:pt x="436" y="743"/>
                  </a:lnTo>
                  <a:cubicBezTo>
                    <a:pt x="493" y="743"/>
                    <a:pt x="539" y="698"/>
                    <a:pt x="539" y="639"/>
                  </a:cubicBezTo>
                  <a:lnTo>
                    <a:pt x="539" y="105"/>
                  </a:lnTo>
                  <a:cubicBezTo>
                    <a:pt x="539" y="47"/>
                    <a:pt x="493" y="1"/>
                    <a:pt x="43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5" name="Google Shape;4445;p55"/>
          <p:cNvGrpSpPr/>
          <p:nvPr/>
        </p:nvGrpSpPr>
        <p:grpSpPr>
          <a:xfrm>
            <a:off x="5124034" y="2356953"/>
            <a:ext cx="724782" cy="402283"/>
            <a:chOff x="8053132" y="2983784"/>
            <a:chExt cx="365498" cy="239326"/>
          </a:xfrm>
        </p:grpSpPr>
        <p:sp>
          <p:nvSpPr>
            <p:cNvPr id="4446" name="Google Shape;4446;p55"/>
            <p:cNvSpPr/>
            <p:nvPr/>
          </p:nvSpPr>
          <p:spPr>
            <a:xfrm>
              <a:off x="8381786" y="3029956"/>
              <a:ext cx="36843" cy="66553"/>
            </a:xfrm>
            <a:custGeom>
              <a:rect b="b" l="l" r="r" t="t"/>
              <a:pathLst>
                <a:path extrusionOk="0" h="1698" w="940">
                  <a:moveTo>
                    <a:pt x="150" y="0"/>
                  </a:moveTo>
                  <a:cubicBezTo>
                    <a:pt x="81" y="0"/>
                    <a:pt x="19" y="50"/>
                    <a:pt x="11" y="122"/>
                  </a:cubicBezTo>
                  <a:cubicBezTo>
                    <a:pt x="1" y="198"/>
                    <a:pt x="55" y="269"/>
                    <a:pt x="130" y="278"/>
                  </a:cubicBezTo>
                  <a:cubicBezTo>
                    <a:pt x="478" y="323"/>
                    <a:pt x="661" y="532"/>
                    <a:pt x="661" y="886"/>
                  </a:cubicBezTo>
                  <a:cubicBezTo>
                    <a:pt x="661" y="1165"/>
                    <a:pt x="477" y="1331"/>
                    <a:pt x="314" y="1446"/>
                  </a:cubicBezTo>
                  <a:cubicBezTo>
                    <a:pt x="253" y="1491"/>
                    <a:pt x="238" y="1577"/>
                    <a:pt x="282" y="1640"/>
                  </a:cubicBezTo>
                  <a:cubicBezTo>
                    <a:pt x="309" y="1679"/>
                    <a:pt x="353" y="1698"/>
                    <a:pt x="397" y="1698"/>
                  </a:cubicBezTo>
                  <a:cubicBezTo>
                    <a:pt x="423" y="1698"/>
                    <a:pt x="452" y="1689"/>
                    <a:pt x="474" y="1673"/>
                  </a:cubicBezTo>
                  <a:cubicBezTo>
                    <a:pt x="590" y="1592"/>
                    <a:pt x="939" y="1346"/>
                    <a:pt x="939" y="886"/>
                  </a:cubicBezTo>
                  <a:cubicBezTo>
                    <a:pt x="939" y="394"/>
                    <a:pt x="651" y="65"/>
                    <a:pt x="167" y="1"/>
                  </a:cubicBezTo>
                  <a:cubicBezTo>
                    <a:pt x="161" y="0"/>
                    <a:pt x="156" y="0"/>
                    <a:pt x="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55"/>
            <p:cNvSpPr/>
            <p:nvPr/>
          </p:nvSpPr>
          <p:spPr>
            <a:xfrm>
              <a:off x="8053132" y="3018041"/>
              <a:ext cx="239677" cy="48641"/>
            </a:xfrm>
            <a:custGeom>
              <a:rect b="b" l="l" r="r" t="t"/>
              <a:pathLst>
                <a:path extrusionOk="0" h="1241" w="6115">
                  <a:moveTo>
                    <a:pt x="722" y="1"/>
                  </a:moveTo>
                  <a:cubicBezTo>
                    <a:pt x="700" y="1"/>
                    <a:pt x="683" y="8"/>
                    <a:pt x="665" y="21"/>
                  </a:cubicBezTo>
                  <a:lnTo>
                    <a:pt x="40" y="557"/>
                  </a:lnTo>
                  <a:cubicBezTo>
                    <a:pt x="0" y="589"/>
                    <a:pt x="0" y="651"/>
                    <a:pt x="40" y="685"/>
                  </a:cubicBezTo>
                  <a:lnTo>
                    <a:pt x="665" y="1220"/>
                  </a:lnTo>
                  <a:cubicBezTo>
                    <a:pt x="683" y="1234"/>
                    <a:pt x="702" y="1241"/>
                    <a:pt x="722" y="1241"/>
                  </a:cubicBezTo>
                  <a:lnTo>
                    <a:pt x="1258" y="1241"/>
                  </a:lnTo>
                  <a:cubicBezTo>
                    <a:pt x="1284" y="1241"/>
                    <a:pt x="1309" y="1231"/>
                    <a:pt x="1328" y="1213"/>
                  </a:cubicBezTo>
                  <a:lnTo>
                    <a:pt x="1617" y="950"/>
                  </a:lnTo>
                  <a:cubicBezTo>
                    <a:pt x="1638" y="931"/>
                    <a:pt x="1663" y="922"/>
                    <a:pt x="1688" y="922"/>
                  </a:cubicBezTo>
                  <a:cubicBezTo>
                    <a:pt x="1714" y="922"/>
                    <a:pt x="1740" y="932"/>
                    <a:pt x="1761" y="951"/>
                  </a:cubicBezTo>
                  <a:lnTo>
                    <a:pt x="2026" y="1212"/>
                  </a:lnTo>
                  <a:cubicBezTo>
                    <a:pt x="2046" y="1229"/>
                    <a:pt x="2073" y="1241"/>
                    <a:pt x="2099" y="1241"/>
                  </a:cubicBezTo>
                  <a:lnTo>
                    <a:pt x="3719" y="1241"/>
                  </a:lnTo>
                  <a:cubicBezTo>
                    <a:pt x="3736" y="1241"/>
                    <a:pt x="3755" y="1235"/>
                    <a:pt x="3771" y="1226"/>
                  </a:cubicBezTo>
                  <a:lnTo>
                    <a:pt x="4069" y="1055"/>
                  </a:lnTo>
                  <a:cubicBezTo>
                    <a:pt x="4086" y="1045"/>
                    <a:pt x="4105" y="1039"/>
                    <a:pt x="4124" y="1039"/>
                  </a:cubicBezTo>
                  <a:cubicBezTo>
                    <a:pt x="4143" y="1039"/>
                    <a:pt x="4162" y="1045"/>
                    <a:pt x="4178" y="1056"/>
                  </a:cubicBezTo>
                  <a:lnTo>
                    <a:pt x="4438" y="1222"/>
                  </a:lnTo>
                  <a:cubicBezTo>
                    <a:pt x="4454" y="1234"/>
                    <a:pt x="4474" y="1238"/>
                    <a:pt x="4493" y="1238"/>
                  </a:cubicBezTo>
                  <a:lnTo>
                    <a:pt x="5842" y="1238"/>
                  </a:lnTo>
                  <a:lnTo>
                    <a:pt x="6114" y="1105"/>
                  </a:lnTo>
                  <a:lnTo>
                    <a:pt x="6028" y="173"/>
                  </a:lnTo>
                  <a:lnTo>
                    <a:pt x="5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55"/>
            <p:cNvSpPr/>
            <p:nvPr/>
          </p:nvSpPr>
          <p:spPr>
            <a:xfrm>
              <a:off x="8267884" y="3017884"/>
              <a:ext cx="23478" cy="48680"/>
            </a:xfrm>
            <a:custGeom>
              <a:rect b="b" l="l" r="r" t="t"/>
              <a:pathLst>
                <a:path extrusionOk="0" h="1242" w="599">
                  <a:moveTo>
                    <a:pt x="1" y="1"/>
                  </a:moveTo>
                  <a:lnTo>
                    <a:pt x="1" y="1242"/>
                  </a:lnTo>
                  <a:lnTo>
                    <a:pt x="363" y="1242"/>
                  </a:lnTo>
                  <a:lnTo>
                    <a:pt x="599" y="1124"/>
                  </a:lnTo>
                  <a:lnTo>
                    <a:pt x="599" y="136"/>
                  </a:lnTo>
                  <a:lnTo>
                    <a:pt x="363"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55"/>
            <p:cNvSpPr/>
            <p:nvPr/>
          </p:nvSpPr>
          <p:spPr>
            <a:xfrm>
              <a:off x="8282191" y="2983784"/>
              <a:ext cx="110765" cy="117036"/>
            </a:xfrm>
            <a:custGeom>
              <a:rect b="b" l="l" r="r" t="t"/>
              <a:pathLst>
                <a:path extrusionOk="0" h="2986" w="2826">
                  <a:moveTo>
                    <a:pt x="242" y="0"/>
                  </a:moveTo>
                  <a:cubicBezTo>
                    <a:pt x="108" y="0"/>
                    <a:pt x="1" y="109"/>
                    <a:pt x="1" y="242"/>
                  </a:cubicBezTo>
                  <a:lnTo>
                    <a:pt x="1" y="2743"/>
                  </a:lnTo>
                  <a:cubicBezTo>
                    <a:pt x="1" y="2877"/>
                    <a:pt x="110" y="2985"/>
                    <a:pt x="242" y="2985"/>
                  </a:cubicBezTo>
                  <a:lnTo>
                    <a:pt x="1785" y="2985"/>
                  </a:lnTo>
                  <a:cubicBezTo>
                    <a:pt x="1920" y="2985"/>
                    <a:pt x="2028" y="2876"/>
                    <a:pt x="2028" y="2743"/>
                  </a:cubicBezTo>
                  <a:lnTo>
                    <a:pt x="2028" y="2289"/>
                  </a:lnTo>
                  <a:cubicBezTo>
                    <a:pt x="2028" y="2236"/>
                    <a:pt x="2072" y="2192"/>
                    <a:pt x="2124" y="2192"/>
                  </a:cubicBezTo>
                  <a:cubicBezTo>
                    <a:pt x="2511" y="2192"/>
                    <a:pt x="2826" y="1878"/>
                    <a:pt x="2826" y="1490"/>
                  </a:cubicBezTo>
                  <a:cubicBezTo>
                    <a:pt x="2826" y="1103"/>
                    <a:pt x="2511" y="790"/>
                    <a:pt x="2124" y="790"/>
                  </a:cubicBezTo>
                  <a:cubicBezTo>
                    <a:pt x="2072" y="790"/>
                    <a:pt x="2028" y="747"/>
                    <a:pt x="2028" y="693"/>
                  </a:cubicBezTo>
                  <a:lnTo>
                    <a:pt x="2028" y="242"/>
                  </a:lnTo>
                  <a:cubicBezTo>
                    <a:pt x="2028" y="108"/>
                    <a:pt x="1919" y="0"/>
                    <a:pt x="1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55"/>
            <p:cNvSpPr/>
            <p:nvPr/>
          </p:nvSpPr>
          <p:spPr>
            <a:xfrm>
              <a:off x="8338671" y="2983784"/>
              <a:ext cx="54285" cy="116958"/>
            </a:xfrm>
            <a:custGeom>
              <a:rect b="b" l="l" r="r" t="t"/>
              <a:pathLst>
                <a:path extrusionOk="0" h="2984" w="1385">
                  <a:moveTo>
                    <a:pt x="1" y="0"/>
                  </a:moveTo>
                  <a:cubicBezTo>
                    <a:pt x="136" y="0"/>
                    <a:pt x="242" y="109"/>
                    <a:pt x="242" y="242"/>
                  </a:cubicBezTo>
                  <a:lnTo>
                    <a:pt x="242" y="693"/>
                  </a:lnTo>
                  <a:cubicBezTo>
                    <a:pt x="242" y="747"/>
                    <a:pt x="286" y="790"/>
                    <a:pt x="340" y="790"/>
                  </a:cubicBezTo>
                  <a:cubicBezTo>
                    <a:pt x="727" y="790"/>
                    <a:pt x="1041" y="1105"/>
                    <a:pt x="1041" y="1492"/>
                  </a:cubicBezTo>
                  <a:cubicBezTo>
                    <a:pt x="1041" y="1879"/>
                    <a:pt x="727" y="2195"/>
                    <a:pt x="340" y="2195"/>
                  </a:cubicBezTo>
                  <a:cubicBezTo>
                    <a:pt x="286" y="2195"/>
                    <a:pt x="242" y="2239"/>
                    <a:pt x="242" y="2291"/>
                  </a:cubicBezTo>
                  <a:lnTo>
                    <a:pt x="242" y="2742"/>
                  </a:lnTo>
                  <a:cubicBezTo>
                    <a:pt x="242" y="2876"/>
                    <a:pt x="133" y="2984"/>
                    <a:pt x="1" y="2984"/>
                  </a:cubicBezTo>
                  <a:lnTo>
                    <a:pt x="344" y="2984"/>
                  </a:lnTo>
                  <a:cubicBezTo>
                    <a:pt x="479" y="2984"/>
                    <a:pt x="587" y="2874"/>
                    <a:pt x="587" y="2742"/>
                  </a:cubicBezTo>
                  <a:lnTo>
                    <a:pt x="587" y="2289"/>
                  </a:lnTo>
                  <a:cubicBezTo>
                    <a:pt x="587" y="2236"/>
                    <a:pt x="631" y="2192"/>
                    <a:pt x="683" y="2192"/>
                  </a:cubicBezTo>
                  <a:cubicBezTo>
                    <a:pt x="1070" y="2192"/>
                    <a:pt x="1385" y="1878"/>
                    <a:pt x="1385" y="1490"/>
                  </a:cubicBezTo>
                  <a:cubicBezTo>
                    <a:pt x="1385" y="1103"/>
                    <a:pt x="1070" y="790"/>
                    <a:pt x="683" y="790"/>
                  </a:cubicBezTo>
                  <a:cubicBezTo>
                    <a:pt x="631" y="790"/>
                    <a:pt x="587" y="747"/>
                    <a:pt x="587" y="693"/>
                  </a:cubicBezTo>
                  <a:lnTo>
                    <a:pt x="587" y="242"/>
                  </a:lnTo>
                  <a:cubicBezTo>
                    <a:pt x="587" y="108"/>
                    <a:pt x="478" y="0"/>
                    <a:pt x="344"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55"/>
            <p:cNvSpPr/>
            <p:nvPr/>
          </p:nvSpPr>
          <p:spPr>
            <a:xfrm>
              <a:off x="8144065" y="3030544"/>
              <a:ext cx="104220" cy="10896"/>
            </a:xfrm>
            <a:custGeom>
              <a:rect b="b" l="l" r="r" t="t"/>
              <a:pathLst>
                <a:path extrusionOk="0" h="278" w="2659">
                  <a:moveTo>
                    <a:pt x="138" y="1"/>
                  </a:moveTo>
                  <a:cubicBezTo>
                    <a:pt x="61" y="1"/>
                    <a:pt x="0" y="63"/>
                    <a:pt x="0" y="139"/>
                  </a:cubicBezTo>
                  <a:cubicBezTo>
                    <a:pt x="0" y="216"/>
                    <a:pt x="61" y="277"/>
                    <a:pt x="138" y="277"/>
                  </a:cubicBezTo>
                  <a:lnTo>
                    <a:pt x="2519" y="277"/>
                  </a:lnTo>
                  <a:cubicBezTo>
                    <a:pt x="2595" y="277"/>
                    <a:pt x="2659" y="216"/>
                    <a:pt x="2657" y="139"/>
                  </a:cubicBezTo>
                  <a:cubicBezTo>
                    <a:pt x="2657" y="63"/>
                    <a:pt x="2595" y="1"/>
                    <a:pt x="251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55"/>
            <p:cNvSpPr/>
            <p:nvPr/>
          </p:nvSpPr>
          <p:spPr>
            <a:xfrm>
              <a:off x="8224887" y="3028976"/>
              <a:ext cx="189351" cy="194133"/>
            </a:xfrm>
            <a:custGeom>
              <a:rect b="b" l="l" r="r" t="t"/>
              <a:pathLst>
                <a:path extrusionOk="0" h="4953" w="4831">
                  <a:moveTo>
                    <a:pt x="2470" y="1"/>
                  </a:moveTo>
                  <a:cubicBezTo>
                    <a:pt x="2407" y="1"/>
                    <a:pt x="2345" y="29"/>
                    <a:pt x="2304" y="83"/>
                  </a:cubicBezTo>
                  <a:lnTo>
                    <a:pt x="72" y="2973"/>
                  </a:lnTo>
                  <a:cubicBezTo>
                    <a:pt x="0" y="3066"/>
                    <a:pt x="16" y="3199"/>
                    <a:pt x="109" y="3270"/>
                  </a:cubicBezTo>
                  <a:lnTo>
                    <a:pt x="2231" y="4909"/>
                  </a:lnTo>
                  <a:cubicBezTo>
                    <a:pt x="2270" y="4938"/>
                    <a:pt x="2315" y="4953"/>
                    <a:pt x="2361" y="4953"/>
                  </a:cubicBezTo>
                  <a:cubicBezTo>
                    <a:pt x="2424" y="4953"/>
                    <a:pt x="2486" y="4925"/>
                    <a:pt x="2527" y="4871"/>
                  </a:cubicBezTo>
                  <a:lnTo>
                    <a:pt x="4759" y="1981"/>
                  </a:lnTo>
                  <a:cubicBezTo>
                    <a:pt x="4830" y="1887"/>
                    <a:pt x="4814" y="1755"/>
                    <a:pt x="4721" y="1684"/>
                  </a:cubicBezTo>
                  <a:lnTo>
                    <a:pt x="2599" y="45"/>
                  </a:lnTo>
                  <a:cubicBezTo>
                    <a:pt x="2561" y="15"/>
                    <a:pt x="2515" y="1"/>
                    <a:pt x="2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55"/>
            <p:cNvSpPr/>
            <p:nvPr/>
          </p:nvSpPr>
          <p:spPr>
            <a:xfrm>
              <a:off x="8305198" y="3089455"/>
              <a:ext cx="109080" cy="133655"/>
            </a:xfrm>
            <a:custGeom>
              <a:rect b="b" l="l" r="r" t="t"/>
              <a:pathLst>
                <a:path extrusionOk="0" h="3410" w="2783">
                  <a:moveTo>
                    <a:pt x="2492" y="1"/>
                  </a:moveTo>
                  <a:lnTo>
                    <a:pt x="0" y="3226"/>
                  </a:lnTo>
                  <a:lnTo>
                    <a:pt x="182" y="3366"/>
                  </a:lnTo>
                  <a:cubicBezTo>
                    <a:pt x="221" y="3395"/>
                    <a:pt x="266" y="3410"/>
                    <a:pt x="312" y="3410"/>
                  </a:cubicBezTo>
                  <a:cubicBezTo>
                    <a:pt x="375" y="3410"/>
                    <a:pt x="437" y="3382"/>
                    <a:pt x="478" y="3328"/>
                  </a:cubicBezTo>
                  <a:lnTo>
                    <a:pt x="2710" y="438"/>
                  </a:lnTo>
                  <a:cubicBezTo>
                    <a:pt x="2783" y="344"/>
                    <a:pt x="2767" y="212"/>
                    <a:pt x="2674" y="141"/>
                  </a:cubicBezTo>
                  <a:lnTo>
                    <a:pt x="249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55"/>
            <p:cNvSpPr/>
            <p:nvPr/>
          </p:nvSpPr>
          <p:spPr>
            <a:xfrm>
              <a:off x="8275567" y="3103017"/>
              <a:ext cx="42605" cy="56558"/>
            </a:xfrm>
            <a:custGeom>
              <a:rect b="b" l="l" r="r" t="t"/>
              <a:pathLst>
                <a:path extrusionOk="0" h="1443" w="1087">
                  <a:moveTo>
                    <a:pt x="718" y="0"/>
                  </a:moveTo>
                  <a:cubicBezTo>
                    <a:pt x="676" y="0"/>
                    <a:pt x="635" y="19"/>
                    <a:pt x="606" y="55"/>
                  </a:cubicBezTo>
                  <a:cubicBezTo>
                    <a:pt x="560" y="115"/>
                    <a:pt x="571" y="202"/>
                    <a:pt x="633" y="249"/>
                  </a:cubicBezTo>
                  <a:lnTo>
                    <a:pt x="736" y="329"/>
                  </a:lnTo>
                  <a:lnTo>
                    <a:pt x="48" y="1219"/>
                  </a:lnTo>
                  <a:cubicBezTo>
                    <a:pt x="1" y="1279"/>
                    <a:pt x="14" y="1366"/>
                    <a:pt x="74" y="1413"/>
                  </a:cubicBezTo>
                  <a:cubicBezTo>
                    <a:pt x="98" y="1433"/>
                    <a:pt x="131" y="1442"/>
                    <a:pt x="160" y="1442"/>
                  </a:cubicBezTo>
                  <a:cubicBezTo>
                    <a:pt x="199" y="1442"/>
                    <a:pt x="241" y="1425"/>
                    <a:pt x="269" y="1388"/>
                  </a:cubicBezTo>
                  <a:lnTo>
                    <a:pt x="1040" y="390"/>
                  </a:lnTo>
                  <a:cubicBezTo>
                    <a:pt x="1087" y="329"/>
                    <a:pt x="1074" y="241"/>
                    <a:pt x="1014" y="195"/>
                  </a:cubicBezTo>
                  <a:lnTo>
                    <a:pt x="801" y="29"/>
                  </a:lnTo>
                  <a:cubicBezTo>
                    <a:pt x="777" y="10"/>
                    <a:pt x="747" y="0"/>
                    <a:pt x="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55"/>
            <p:cNvSpPr/>
            <p:nvPr/>
          </p:nvSpPr>
          <p:spPr>
            <a:xfrm>
              <a:off x="8304179" y="3125123"/>
              <a:ext cx="42017" cy="56558"/>
            </a:xfrm>
            <a:custGeom>
              <a:rect b="b" l="l" r="r" t="t"/>
              <a:pathLst>
                <a:path extrusionOk="0" h="1443" w="1072">
                  <a:moveTo>
                    <a:pt x="717" y="0"/>
                  </a:moveTo>
                  <a:cubicBezTo>
                    <a:pt x="675" y="0"/>
                    <a:pt x="634" y="19"/>
                    <a:pt x="605" y="54"/>
                  </a:cubicBezTo>
                  <a:cubicBezTo>
                    <a:pt x="559" y="114"/>
                    <a:pt x="571" y="201"/>
                    <a:pt x="632" y="249"/>
                  </a:cubicBezTo>
                  <a:lnTo>
                    <a:pt x="735" y="329"/>
                  </a:lnTo>
                  <a:lnTo>
                    <a:pt x="48" y="1219"/>
                  </a:lnTo>
                  <a:cubicBezTo>
                    <a:pt x="0" y="1278"/>
                    <a:pt x="13" y="1366"/>
                    <a:pt x="73" y="1414"/>
                  </a:cubicBezTo>
                  <a:cubicBezTo>
                    <a:pt x="99" y="1434"/>
                    <a:pt x="130" y="1443"/>
                    <a:pt x="159" y="1443"/>
                  </a:cubicBezTo>
                  <a:cubicBezTo>
                    <a:pt x="198" y="1443"/>
                    <a:pt x="240" y="1424"/>
                    <a:pt x="268" y="1387"/>
                  </a:cubicBezTo>
                  <a:lnTo>
                    <a:pt x="1039" y="389"/>
                  </a:lnTo>
                  <a:cubicBezTo>
                    <a:pt x="1061" y="360"/>
                    <a:pt x="1071" y="324"/>
                    <a:pt x="1067" y="287"/>
                  </a:cubicBezTo>
                  <a:cubicBezTo>
                    <a:pt x="1062" y="251"/>
                    <a:pt x="1042" y="216"/>
                    <a:pt x="1013" y="194"/>
                  </a:cubicBezTo>
                  <a:lnTo>
                    <a:pt x="801" y="30"/>
                  </a:lnTo>
                  <a:cubicBezTo>
                    <a:pt x="776" y="10"/>
                    <a:pt x="746" y="0"/>
                    <a:pt x="7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55"/>
            <p:cNvSpPr/>
            <p:nvPr/>
          </p:nvSpPr>
          <p:spPr>
            <a:xfrm>
              <a:off x="8315350" y="3079930"/>
              <a:ext cx="49307" cy="39430"/>
            </a:xfrm>
            <a:custGeom>
              <a:rect b="b" l="l" r="r" t="t"/>
              <a:pathLst>
                <a:path extrusionOk="0" h="1006" w="1258">
                  <a:moveTo>
                    <a:pt x="159" y="0"/>
                  </a:moveTo>
                  <a:cubicBezTo>
                    <a:pt x="117" y="0"/>
                    <a:pt x="76" y="19"/>
                    <a:pt x="48" y="55"/>
                  </a:cubicBezTo>
                  <a:cubicBezTo>
                    <a:pt x="0" y="114"/>
                    <a:pt x="13" y="202"/>
                    <a:pt x="73" y="248"/>
                  </a:cubicBezTo>
                  <a:lnTo>
                    <a:pt x="1016" y="976"/>
                  </a:lnTo>
                  <a:cubicBezTo>
                    <a:pt x="1041" y="996"/>
                    <a:pt x="1073" y="1005"/>
                    <a:pt x="1102" y="1005"/>
                  </a:cubicBezTo>
                  <a:cubicBezTo>
                    <a:pt x="1143" y="1005"/>
                    <a:pt x="1183" y="988"/>
                    <a:pt x="1211" y="951"/>
                  </a:cubicBezTo>
                  <a:cubicBezTo>
                    <a:pt x="1258" y="892"/>
                    <a:pt x="1245" y="804"/>
                    <a:pt x="1185" y="756"/>
                  </a:cubicBezTo>
                  <a:lnTo>
                    <a:pt x="243" y="29"/>
                  </a:lnTo>
                  <a:cubicBezTo>
                    <a:pt x="218" y="9"/>
                    <a:pt x="188" y="0"/>
                    <a:pt x="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55"/>
            <p:cNvSpPr/>
            <p:nvPr/>
          </p:nvSpPr>
          <p:spPr>
            <a:xfrm>
              <a:off x="8347177" y="3068916"/>
              <a:ext cx="19989" cy="16893"/>
            </a:xfrm>
            <a:custGeom>
              <a:rect b="b" l="l" r="r" t="t"/>
              <a:pathLst>
                <a:path extrusionOk="0" h="431" w="510">
                  <a:moveTo>
                    <a:pt x="159" y="1"/>
                  </a:moveTo>
                  <a:cubicBezTo>
                    <a:pt x="117" y="1"/>
                    <a:pt x="75" y="20"/>
                    <a:pt x="47" y="55"/>
                  </a:cubicBezTo>
                  <a:cubicBezTo>
                    <a:pt x="0" y="115"/>
                    <a:pt x="12" y="202"/>
                    <a:pt x="73" y="250"/>
                  </a:cubicBezTo>
                  <a:lnTo>
                    <a:pt x="267" y="401"/>
                  </a:lnTo>
                  <a:cubicBezTo>
                    <a:pt x="293" y="420"/>
                    <a:pt x="323" y="430"/>
                    <a:pt x="353" y="430"/>
                  </a:cubicBezTo>
                  <a:cubicBezTo>
                    <a:pt x="395" y="430"/>
                    <a:pt x="437" y="410"/>
                    <a:pt x="462" y="375"/>
                  </a:cubicBezTo>
                  <a:cubicBezTo>
                    <a:pt x="510" y="315"/>
                    <a:pt x="497" y="228"/>
                    <a:pt x="437" y="180"/>
                  </a:cubicBezTo>
                  <a:lnTo>
                    <a:pt x="242" y="30"/>
                  </a:lnTo>
                  <a:cubicBezTo>
                    <a:pt x="217" y="10"/>
                    <a:pt x="188" y="1"/>
                    <a:pt x="15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55"/>
            <p:cNvSpPr/>
            <p:nvPr/>
          </p:nvSpPr>
          <p:spPr>
            <a:xfrm>
              <a:off x="8365207" y="3032151"/>
              <a:ext cx="10857" cy="20264"/>
            </a:xfrm>
            <a:custGeom>
              <a:rect b="b" l="l" r="r" t="t"/>
              <a:pathLst>
                <a:path extrusionOk="0" h="517" w="277">
                  <a:moveTo>
                    <a:pt x="139" y="0"/>
                  </a:moveTo>
                  <a:cubicBezTo>
                    <a:pt x="61" y="0"/>
                    <a:pt x="0" y="61"/>
                    <a:pt x="0" y="139"/>
                  </a:cubicBezTo>
                  <a:lnTo>
                    <a:pt x="0" y="379"/>
                  </a:lnTo>
                  <a:cubicBezTo>
                    <a:pt x="0" y="454"/>
                    <a:pt x="61" y="517"/>
                    <a:pt x="139" y="517"/>
                  </a:cubicBezTo>
                  <a:cubicBezTo>
                    <a:pt x="216" y="517"/>
                    <a:pt x="277" y="454"/>
                    <a:pt x="277" y="379"/>
                  </a:cubicBezTo>
                  <a:lnTo>
                    <a:pt x="277" y="139"/>
                  </a:lnTo>
                  <a:cubicBezTo>
                    <a:pt x="277" y="61"/>
                    <a:pt x="216" y="0"/>
                    <a:pt x="13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55"/>
            <p:cNvSpPr/>
            <p:nvPr/>
          </p:nvSpPr>
          <p:spPr>
            <a:xfrm>
              <a:off x="8350430" y="3034346"/>
              <a:ext cx="26104" cy="49072"/>
            </a:xfrm>
            <a:custGeom>
              <a:rect b="b" l="l" r="r" t="t"/>
              <a:pathLst>
                <a:path extrusionOk="0" h="1252" w="666">
                  <a:moveTo>
                    <a:pt x="507" y="0"/>
                  </a:moveTo>
                  <a:cubicBezTo>
                    <a:pt x="484" y="0"/>
                    <a:pt x="460" y="6"/>
                    <a:pt x="437" y="19"/>
                  </a:cubicBezTo>
                  <a:cubicBezTo>
                    <a:pt x="168" y="174"/>
                    <a:pt x="0" y="462"/>
                    <a:pt x="0" y="774"/>
                  </a:cubicBezTo>
                  <a:cubicBezTo>
                    <a:pt x="0" y="914"/>
                    <a:pt x="35" y="1053"/>
                    <a:pt x="101" y="1177"/>
                  </a:cubicBezTo>
                  <a:cubicBezTo>
                    <a:pt x="127" y="1225"/>
                    <a:pt x="174" y="1251"/>
                    <a:pt x="224" y="1251"/>
                  </a:cubicBezTo>
                  <a:cubicBezTo>
                    <a:pt x="246" y="1251"/>
                    <a:pt x="268" y="1247"/>
                    <a:pt x="288" y="1234"/>
                  </a:cubicBezTo>
                  <a:cubicBezTo>
                    <a:pt x="355" y="1199"/>
                    <a:pt x="383" y="1113"/>
                    <a:pt x="347" y="1046"/>
                  </a:cubicBezTo>
                  <a:cubicBezTo>
                    <a:pt x="302" y="960"/>
                    <a:pt x="280" y="868"/>
                    <a:pt x="280" y="771"/>
                  </a:cubicBezTo>
                  <a:cubicBezTo>
                    <a:pt x="280" y="560"/>
                    <a:pt x="392" y="363"/>
                    <a:pt x="575" y="259"/>
                  </a:cubicBezTo>
                  <a:cubicBezTo>
                    <a:pt x="644" y="221"/>
                    <a:pt x="665" y="136"/>
                    <a:pt x="626" y="70"/>
                  </a:cubicBezTo>
                  <a:cubicBezTo>
                    <a:pt x="601" y="25"/>
                    <a:pt x="55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3" name="Shape 4463"/>
        <p:cNvGrpSpPr/>
        <p:nvPr/>
      </p:nvGrpSpPr>
      <p:grpSpPr>
        <a:xfrm>
          <a:off x="0" y="0"/>
          <a:ext cx="0" cy="0"/>
          <a:chOff x="0" y="0"/>
          <a:chExt cx="0" cy="0"/>
        </a:xfrm>
      </p:grpSpPr>
      <p:sp>
        <p:nvSpPr>
          <p:cNvPr id="4464" name="Google Shape;4464;p56"/>
          <p:cNvSpPr txBox="1"/>
          <p:nvPr>
            <p:ph type="title"/>
          </p:nvPr>
        </p:nvSpPr>
        <p:spPr>
          <a:xfrm>
            <a:off x="491400" y="66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pic>
        <p:nvPicPr>
          <p:cNvPr id="4465" name="Google Shape;4465;p56"/>
          <p:cNvPicPr preferRelativeResize="0"/>
          <p:nvPr/>
        </p:nvPicPr>
        <p:blipFill>
          <a:blip r:embed="rId3">
            <a:alphaModFix/>
          </a:blip>
          <a:stretch>
            <a:fillRect/>
          </a:stretch>
        </p:blipFill>
        <p:spPr>
          <a:xfrm>
            <a:off x="120875" y="1296600"/>
            <a:ext cx="6472425" cy="3580700"/>
          </a:xfrm>
          <a:prstGeom prst="rect">
            <a:avLst/>
          </a:prstGeom>
          <a:noFill/>
          <a:ln>
            <a:noFill/>
          </a:ln>
        </p:spPr>
      </p:pic>
      <p:sp>
        <p:nvSpPr>
          <p:cNvPr id="4466" name="Google Shape;4466;p56"/>
          <p:cNvSpPr txBox="1"/>
          <p:nvPr/>
        </p:nvSpPr>
        <p:spPr>
          <a:xfrm>
            <a:off x="132300" y="488700"/>
            <a:ext cx="878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In this case, we need to see some metric evaluation:</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Precision(false positive): to know the exact model in cancelation booking</a:t>
            </a:r>
            <a:endParaRPr>
              <a:solidFill>
                <a:schemeClr val="dk1"/>
              </a:solidFill>
              <a:latin typeface="Didact Gothic"/>
              <a:ea typeface="Didact Gothic"/>
              <a:cs typeface="Didact Gothic"/>
              <a:sym typeface="Didact Gothic"/>
            </a:endParaRPr>
          </a:p>
          <a:p>
            <a:pPr indent="-317500" lvl="0" marL="457200" rtl="0" algn="l">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Recall(false negative): to find out the number of errors in determining cancel bookings</a:t>
            </a:r>
            <a:endParaRPr>
              <a:solidFill>
                <a:schemeClr val="dk1"/>
              </a:solidFill>
              <a:latin typeface="Didact Gothic"/>
              <a:ea typeface="Didact Gothic"/>
              <a:cs typeface="Didact Gothic"/>
              <a:sym typeface="Didact Gothic"/>
            </a:endParaRPr>
          </a:p>
        </p:txBody>
      </p:sp>
      <p:sp>
        <p:nvSpPr>
          <p:cNvPr id="4467" name="Google Shape;4467;p56"/>
          <p:cNvSpPr txBox="1"/>
          <p:nvPr/>
        </p:nvSpPr>
        <p:spPr>
          <a:xfrm>
            <a:off x="6726050" y="2026325"/>
            <a:ext cx="242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The best model is Catboost.</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Because it’s has the biggest recall and model accuracy</a:t>
            </a:r>
            <a:endParaRPr>
              <a:solidFill>
                <a:schemeClr val="dk1"/>
              </a:solidFill>
              <a:latin typeface="Didact Gothic"/>
              <a:ea typeface="Didact Gothic"/>
              <a:cs typeface="Didact Gothic"/>
              <a:sym typeface="Didact Gothic"/>
            </a:endParaRPr>
          </a:p>
        </p:txBody>
      </p:sp>
      <p:sp>
        <p:nvSpPr>
          <p:cNvPr id="4468" name="Google Shape;4468;p56"/>
          <p:cNvSpPr/>
          <p:nvPr/>
        </p:nvSpPr>
        <p:spPr>
          <a:xfrm>
            <a:off x="380225" y="3774025"/>
            <a:ext cx="6051900" cy="2865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2" name="Shape 4472"/>
        <p:cNvGrpSpPr/>
        <p:nvPr/>
      </p:nvGrpSpPr>
      <p:grpSpPr>
        <a:xfrm>
          <a:off x="0" y="0"/>
          <a:ext cx="0" cy="0"/>
          <a:chOff x="0" y="0"/>
          <a:chExt cx="0" cy="0"/>
        </a:xfrm>
      </p:grpSpPr>
      <p:sp>
        <p:nvSpPr>
          <p:cNvPr id="4473" name="Google Shape;4473;p57"/>
          <p:cNvSpPr txBox="1"/>
          <p:nvPr>
            <p:ph type="title"/>
          </p:nvPr>
        </p:nvSpPr>
        <p:spPr>
          <a:xfrm>
            <a:off x="110400" y="159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4474" name="Google Shape;4474;p57"/>
          <p:cNvSpPr txBox="1"/>
          <p:nvPr/>
        </p:nvSpPr>
        <p:spPr>
          <a:xfrm>
            <a:off x="5029200" y="1295400"/>
            <a:ext cx="3938100" cy="2106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500"/>
              </a:spcBef>
              <a:spcAft>
                <a:spcPts val="0"/>
              </a:spcAft>
              <a:buClr>
                <a:schemeClr val="dk1"/>
              </a:buClr>
              <a:buSzPts val="1100"/>
              <a:buFont typeface="Roboto"/>
              <a:buChar char="●"/>
            </a:pPr>
            <a:r>
              <a:rPr lang="en" sz="1100">
                <a:solidFill>
                  <a:schemeClr val="dk1"/>
                </a:solidFill>
                <a:latin typeface="Roboto"/>
                <a:ea typeface="Roboto"/>
                <a:cs typeface="Roboto"/>
                <a:sym typeface="Roboto"/>
              </a:rPr>
              <a:t>19035</a:t>
            </a:r>
            <a:r>
              <a:rPr lang="en" sz="1100">
                <a:solidFill>
                  <a:schemeClr val="dk1"/>
                </a:solidFill>
                <a:latin typeface="Roboto"/>
                <a:ea typeface="Roboto"/>
                <a:cs typeface="Roboto"/>
                <a:sym typeface="Roboto"/>
              </a:rPr>
              <a:t> bookings were correctly predicted as not canceled (True Negatives).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16 bookings were incorrectly predicted as canceled when they were actually not canceled (False Positives).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114  bookings were incorrectly predicted as not canceled when they were actually canceled (False Negatives).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7004 bookings were correctly predicted as canceled (True Positives).</a:t>
            </a:r>
            <a:endParaRPr sz="1100">
              <a:solidFill>
                <a:schemeClr val="dk1"/>
              </a:solidFill>
              <a:latin typeface="Roboto"/>
              <a:ea typeface="Roboto"/>
              <a:cs typeface="Roboto"/>
              <a:sym typeface="Roboto"/>
            </a:endParaRPr>
          </a:p>
        </p:txBody>
      </p:sp>
      <p:pic>
        <p:nvPicPr>
          <p:cNvPr id="4475" name="Google Shape;4475;p57"/>
          <p:cNvPicPr preferRelativeResize="0"/>
          <p:nvPr/>
        </p:nvPicPr>
        <p:blipFill>
          <a:blip r:embed="rId3">
            <a:alphaModFix/>
          </a:blip>
          <a:stretch>
            <a:fillRect/>
          </a:stretch>
        </p:blipFill>
        <p:spPr>
          <a:xfrm>
            <a:off x="228600" y="869700"/>
            <a:ext cx="4724400" cy="33975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9" name="Shape 4479"/>
        <p:cNvGrpSpPr/>
        <p:nvPr/>
      </p:nvGrpSpPr>
      <p:grpSpPr>
        <a:xfrm>
          <a:off x="0" y="0"/>
          <a:ext cx="0" cy="0"/>
          <a:chOff x="0" y="0"/>
          <a:chExt cx="0" cy="0"/>
        </a:xfrm>
      </p:grpSpPr>
      <p:grpSp>
        <p:nvGrpSpPr>
          <p:cNvPr id="4480" name="Google Shape;4480;p58"/>
          <p:cNvGrpSpPr/>
          <p:nvPr/>
        </p:nvGrpSpPr>
        <p:grpSpPr>
          <a:xfrm>
            <a:off x="1355475" y="3794925"/>
            <a:ext cx="1796625" cy="871150"/>
            <a:chOff x="1355475" y="3794925"/>
            <a:chExt cx="1796625" cy="871150"/>
          </a:xfrm>
        </p:grpSpPr>
        <p:sp>
          <p:nvSpPr>
            <p:cNvPr id="4481" name="Google Shape;4481;p58"/>
            <p:cNvSpPr/>
            <p:nvPr/>
          </p:nvSpPr>
          <p:spPr>
            <a:xfrm>
              <a:off x="2626050" y="3961400"/>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58"/>
            <p:cNvSpPr/>
            <p:nvPr/>
          </p:nvSpPr>
          <p:spPr>
            <a:xfrm>
              <a:off x="2562550" y="3963400"/>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58"/>
            <p:cNvSpPr/>
            <p:nvPr/>
          </p:nvSpPr>
          <p:spPr>
            <a:xfrm>
              <a:off x="1735775" y="3961400"/>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58"/>
            <p:cNvSpPr/>
            <p:nvPr/>
          </p:nvSpPr>
          <p:spPr>
            <a:xfrm>
              <a:off x="1847000" y="3963400"/>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58"/>
            <p:cNvSpPr/>
            <p:nvPr/>
          </p:nvSpPr>
          <p:spPr>
            <a:xfrm>
              <a:off x="1355475" y="3794925"/>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58"/>
            <p:cNvSpPr/>
            <p:nvPr/>
          </p:nvSpPr>
          <p:spPr>
            <a:xfrm>
              <a:off x="1482825" y="3927550"/>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58"/>
            <p:cNvSpPr/>
            <p:nvPr/>
          </p:nvSpPr>
          <p:spPr>
            <a:xfrm>
              <a:off x="1488600" y="3980825"/>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58"/>
            <p:cNvSpPr/>
            <p:nvPr/>
          </p:nvSpPr>
          <p:spPr>
            <a:xfrm>
              <a:off x="2856075" y="3961175"/>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58"/>
            <p:cNvSpPr/>
            <p:nvPr/>
          </p:nvSpPr>
          <p:spPr>
            <a:xfrm>
              <a:off x="2840750" y="3963400"/>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58"/>
            <p:cNvSpPr/>
            <p:nvPr/>
          </p:nvSpPr>
          <p:spPr>
            <a:xfrm>
              <a:off x="1606650" y="3980825"/>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58"/>
            <p:cNvSpPr/>
            <p:nvPr/>
          </p:nvSpPr>
          <p:spPr>
            <a:xfrm>
              <a:off x="2562550" y="3961400"/>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58"/>
            <p:cNvSpPr/>
            <p:nvPr/>
          </p:nvSpPr>
          <p:spPr>
            <a:xfrm>
              <a:off x="1736875" y="3977200"/>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58"/>
            <p:cNvSpPr/>
            <p:nvPr/>
          </p:nvSpPr>
          <p:spPr>
            <a:xfrm>
              <a:off x="1497575" y="4058225"/>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58"/>
            <p:cNvSpPr/>
            <p:nvPr/>
          </p:nvSpPr>
          <p:spPr>
            <a:xfrm>
              <a:off x="2887175" y="4030200"/>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58"/>
            <p:cNvSpPr/>
            <p:nvPr/>
          </p:nvSpPr>
          <p:spPr>
            <a:xfrm>
              <a:off x="2899025" y="4113150"/>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58"/>
            <p:cNvSpPr/>
            <p:nvPr/>
          </p:nvSpPr>
          <p:spPr>
            <a:xfrm>
              <a:off x="2840375" y="4286925"/>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58"/>
            <p:cNvSpPr/>
            <p:nvPr/>
          </p:nvSpPr>
          <p:spPr>
            <a:xfrm>
              <a:off x="2840350" y="4386800"/>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58"/>
            <p:cNvSpPr/>
            <p:nvPr/>
          </p:nvSpPr>
          <p:spPr>
            <a:xfrm>
              <a:off x="2942100" y="4013425"/>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58"/>
            <p:cNvSpPr/>
            <p:nvPr/>
          </p:nvSpPr>
          <p:spPr>
            <a:xfrm>
              <a:off x="2655175" y="4146025"/>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58"/>
            <p:cNvSpPr/>
            <p:nvPr/>
          </p:nvSpPr>
          <p:spPr>
            <a:xfrm>
              <a:off x="2568575" y="4075025"/>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58"/>
            <p:cNvSpPr/>
            <p:nvPr/>
          </p:nvSpPr>
          <p:spPr>
            <a:xfrm>
              <a:off x="2572100" y="4314025"/>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58"/>
            <p:cNvSpPr/>
            <p:nvPr/>
          </p:nvSpPr>
          <p:spPr>
            <a:xfrm>
              <a:off x="1746525" y="4234250"/>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58"/>
            <p:cNvSpPr/>
            <p:nvPr/>
          </p:nvSpPr>
          <p:spPr>
            <a:xfrm>
              <a:off x="1749150" y="4291450"/>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58"/>
            <p:cNvSpPr/>
            <p:nvPr/>
          </p:nvSpPr>
          <p:spPr>
            <a:xfrm>
              <a:off x="1744600" y="4126375"/>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58"/>
            <p:cNvSpPr/>
            <p:nvPr/>
          </p:nvSpPr>
          <p:spPr>
            <a:xfrm>
              <a:off x="1853875" y="4112200"/>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58"/>
            <p:cNvSpPr/>
            <p:nvPr/>
          </p:nvSpPr>
          <p:spPr>
            <a:xfrm>
              <a:off x="1559075" y="4263750"/>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58"/>
            <p:cNvSpPr/>
            <p:nvPr/>
          </p:nvSpPr>
          <p:spPr>
            <a:xfrm>
              <a:off x="1581925" y="4373675"/>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58"/>
            <p:cNvSpPr/>
            <p:nvPr/>
          </p:nvSpPr>
          <p:spPr>
            <a:xfrm>
              <a:off x="1532325" y="4102000"/>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58"/>
            <p:cNvSpPr/>
            <p:nvPr/>
          </p:nvSpPr>
          <p:spPr>
            <a:xfrm>
              <a:off x="1566675" y="4161075"/>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58"/>
            <p:cNvSpPr/>
            <p:nvPr/>
          </p:nvSpPr>
          <p:spPr>
            <a:xfrm>
              <a:off x="1509050" y="3977125"/>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58"/>
            <p:cNvSpPr/>
            <p:nvPr/>
          </p:nvSpPr>
          <p:spPr>
            <a:xfrm>
              <a:off x="1420300" y="3829900"/>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58"/>
            <p:cNvSpPr/>
            <p:nvPr/>
          </p:nvSpPr>
          <p:spPr>
            <a:xfrm>
              <a:off x="1510525" y="3823900"/>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58"/>
            <p:cNvSpPr/>
            <p:nvPr/>
          </p:nvSpPr>
          <p:spPr>
            <a:xfrm>
              <a:off x="1821950" y="3898850"/>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58"/>
            <p:cNvSpPr/>
            <p:nvPr/>
          </p:nvSpPr>
          <p:spPr>
            <a:xfrm>
              <a:off x="2256075" y="3802875"/>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58"/>
            <p:cNvSpPr/>
            <p:nvPr/>
          </p:nvSpPr>
          <p:spPr>
            <a:xfrm>
              <a:off x="2372825" y="3805425"/>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58"/>
            <p:cNvSpPr/>
            <p:nvPr/>
          </p:nvSpPr>
          <p:spPr>
            <a:xfrm>
              <a:off x="2416275" y="3805275"/>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58"/>
            <p:cNvSpPr/>
            <p:nvPr/>
          </p:nvSpPr>
          <p:spPr>
            <a:xfrm>
              <a:off x="2704250" y="3828625"/>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58"/>
            <p:cNvSpPr/>
            <p:nvPr/>
          </p:nvSpPr>
          <p:spPr>
            <a:xfrm>
              <a:off x="2781950" y="3861875"/>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9" name="Google Shape;4519;p58"/>
          <p:cNvGrpSpPr/>
          <p:nvPr/>
        </p:nvGrpSpPr>
        <p:grpSpPr>
          <a:xfrm>
            <a:off x="7348275" y="2100975"/>
            <a:ext cx="993050" cy="2088350"/>
            <a:chOff x="7348275" y="2100975"/>
            <a:chExt cx="993050" cy="2088350"/>
          </a:xfrm>
        </p:grpSpPr>
        <p:sp>
          <p:nvSpPr>
            <p:cNvPr id="4520" name="Google Shape;4520;p58"/>
            <p:cNvSpPr/>
            <p:nvPr/>
          </p:nvSpPr>
          <p:spPr>
            <a:xfrm>
              <a:off x="7727925" y="2983725"/>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58"/>
            <p:cNvSpPr/>
            <p:nvPr/>
          </p:nvSpPr>
          <p:spPr>
            <a:xfrm>
              <a:off x="7735750" y="2983775"/>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58"/>
            <p:cNvSpPr/>
            <p:nvPr/>
          </p:nvSpPr>
          <p:spPr>
            <a:xfrm>
              <a:off x="7725825" y="2524775"/>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58"/>
            <p:cNvSpPr/>
            <p:nvPr/>
          </p:nvSpPr>
          <p:spPr>
            <a:xfrm>
              <a:off x="7728075" y="2524750"/>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58"/>
            <p:cNvSpPr/>
            <p:nvPr/>
          </p:nvSpPr>
          <p:spPr>
            <a:xfrm>
              <a:off x="7527000" y="3648175"/>
              <a:ext cx="435575" cy="541150"/>
            </a:xfrm>
            <a:custGeom>
              <a:rect b="b" l="l" r="r" t="t"/>
              <a:pathLst>
                <a:path extrusionOk="0" h="21646" w="17423">
                  <a:moveTo>
                    <a:pt x="16087" y="21646"/>
                  </a:moveTo>
                  <a:lnTo>
                    <a:pt x="17423" y="0"/>
                  </a:lnTo>
                  <a:lnTo>
                    <a:pt x="0" y="0"/>
                  </a:lnTo>
                  <a:lnTo>
                    <a:pt x="1384" y="2164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58"/>
            <p:cNvSpPr/>
            <p:nvPr/>
          </p:nvSpPr>
          <p:spPr>
            <a:xfrm>
              <a:off x="7602800" y="3682250"/>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58"/>
            <p:cNvSpPr/>
            <p:nvPr/>
          </p:nvSpPr>
          <p:spPr>
            <a:xfrm>
              <a:off x="7907250" y="3845225"/>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58"/>
            <p:cNvSpPr/>
            <p:nvPr/>
          </p:nvSpPr>
          <p:spPr>
            <a:xfrm>
              <a:off x="7614825" y="3910575"/>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58"/>
            <p:cNvSpPr/>
            <p:nvPr/>
          </p:nvSpPr>
          <p:spPr>
            <a:xfrm>
              <a:off x="7527000" y="3626300"/>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58"/>
            <p:cNvSpPr/>
            <p:nvPr/>
          </p:nvSpPr>
          <p:spPr>
            <a:xfrm>
              <a:off x="7567400" y="3641700"/>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58"/>
            <p:cNvSpPr/>
            <p:nvPr/>
          </p:nvSpPr>
          <p:spPr>
            <a:xfrm>
              <a:off x="7723350" y="2679750"/>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58"/>
            <p:cNvSpPr/>
            <p:nvPr/>
          </p:nvSpPr>
          <p:spPr>
            <a:xfrm>
              <a:off x="7678625" y="3047200"/>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58"/>
            <p:cNvSpPr/>
            <p:nvPr/>
          </p:nvSpPr>
          <p:spPr>
            <a:xfrm>
              <a:off x="7348275" y="2815550"/>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58"/>
            <p:cNvSpPr/>
            <p:nvPr/>
          </p:nvSpPr>
          <p:spPr>
            <a:xfrm>
              <a:off x="7348275" y="2823275"/>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58"/>
            <p:cNvSpPr/>
            <p:nvPr/>
          </p:nvSpPr>
          <p:spPr>
            <a:xfrm>
              <a:off x="7348325" y="2823300"/>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58"/>
            <p:cNvSpPr/>
            <p:nvPr/>
          </p:nvSpPr>
          <p:spPr>
            <a:xfrm>
              <a:off x="7866425" y="2882850"/>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58"/>
            <p:cNvSpPr/>
            <p:nvPr/>
          </p:nvSpPr>
          <p:spPr>
            <a:xfrm>
              <a:off x="7770850" y="2907525"/>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58"/>
            <p:cNvSpPr/>
            <p:nvPr/>
          </p:nvSpPr>
          <p:spPr>
            <a:xfrm>
              <a:off x="7741225" y="3311650"/>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58"/>
            <p:cNvSpPr/>
            <p:nvPr/>
          </p:nvSpPr>
          <p:spPr>
            <a:xfrm>
              <a:off x="7758125" y="2722125"/>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58"/>
            <p:cNvSpPr/>
            <p:nvPr/>
          </p:nvSpPr>
          <p:spPr>
            <a:xfrm>
              <a:off x="7706575" y="2617200"/>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58"/>
            <p:cNvSpPr/>
            <p:nvPr/>
          </p:nvSpPr>
          <p:spPr>
            <a:xfrm>
              <a:off x="7596750" y="2100975"/>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58"/>
            <p:cNvSpPr/>
            <p:nvPr/>
          </p:nvSpPr>
          <p:spPr>
            <a:xfrm>
              <a:off x="7639150" y="2111225"/>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58"/>
            <p:cNvSpPr/>
            <p:nvPr/>
          </p:nvSpPr>
          <p:spPr>
            <a:xfrm>
              <a:off x="7431375" y="3071725"/>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58"/>
            <p:cNvSpPr/>
            <p:nvPr/>
          </p:nvSpPr>
          <p:spPr>
            <a:xfrm>
              <a:off x="7431375" y="3071725"/>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58"/>
            <p:cNvSpPr/>
            <p:nvPr/>
          </p:nvSpPr>
          <p:spPr>
            <a:xfrm>
              <a:off x="7737275" y="2679750"/>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58"/>
            <p:cNvSpPr/>
            <p:nvPr/>
          </p:nvSpPr>
          <p:spPr>
            <a:xfrm>
              <a:off x="7639175" y="2902500"/>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58"/>
            <p:cNvSpPr/>
            <p:nvPr/>
          </p:nvSpPr>
          <p:spPr>
            <a:xfrm>
              <a:off x="7781400" y="3131825"/>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58"/>
            <p:cNvSpPr/>
            <p:nvPr/>
          </p:nvSpPr>
          <p:spPr>
            <a:xfrm>
              <a:off x="7518750" y="2902500"/>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58"/>
            <p:cNvSpPr/>
            <p:nvPr/>
          </p:nvSpPr>
          <p:spPr>
            <a:xfrm>
              <a:off x="7518775" y="2902500"/>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58"/>
            <p:cNvSpPr/>
            <p:nvPr/>
          </p:nvSpPr>
          <p:spPr>
            <a:xfrm>
              <a:off x="7742600" y="2538650"/>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58"/>
            <p:cNvSpPr/>
            <p:nvPr/>
          </p:nvSpPr>
          <p:spPr>
            <a:xfrm>
              <a:off x="7742600" y="2538725"/>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58"/>
            <p:cNvSpPr/>
            <p:nvPr/>
          </p:nvSpPr>
          <p:spPr>
            <a:xfrm>
              <a:off x="7934000" y="2967100"/>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58"/>
            <p:cNvSpPr/>
            <p:nvPr/>
          </p:nvSpPr>
          <p:spPr>
            <a:xfrm>
              <a:off x="7630275" y="3239275"/>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58"/>
            <p:cNvSpPr/>
            <p:nvPr/>
          </p:nvSpPr>
          <p:spPr>
            <a:xfrm>
              <a:off x="7557100" y="3164725"/>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58"/>
            <p:cNvSpPr/>
            <p:nvPr/>
          </p:nvSpPr>
          <p:spPr>
            <a:xfrm>
              <a:off x="7610775" y="2306225"/>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58"/>
            <p:cNvSpPr/>
            <p:nvPr/>
          </p:nvSpPr>
          <p:spPr>
            <a:xfrm>
              <a:off x="7866350" y="2583450"/>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58"/>
            <p:cNvSpPr/>
            <p:nvPr/>
          </p:nvSpPr>
          <p:spPr>
            <a:xfrm>
              <a:off x="7781375" y="2751725"/>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58"/>
            <p:cNvSpPr/>
            <p:nvPr/>
          </p:nvSpPr>
          <p:spPr>
            <a:xfrm>
              <a:off x="7820575" y="3281125"/>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58"/>
            <p:cNvSpPr/>
            <p:nvPr/>
          </p:nvSpPr>
          <p:spPr>
            <a:xfrm>
              <a:off x="7883575" y="3194150"/>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9" name="Google Shape;4559;p58"/>
          <p:cNvGrpSpPr/>
          <p:nvPr/>
        </p:nvGrpSpPr>
        <p:grpSpPr>
          <a:xfrm>
            <a:off x="6744850" y="3743775"/>
            <a:ext cx="944375" cy="736825"/>
            <a:chOff x="6744850" y="3743775"/>
            <a:chExt cx="944375" cy="736825"/>
          </a:xfrm>
        </p:grpSpPr>
        <p:sp>
          <p:nvSpPr>
            <p:cNvPr id="4560" name="Google Shape;4560;p58"/>
            <p:cNvSpPr/>
            <p:nvPr/>
          </p:nvSpPr>
          <p:spPr>
            <a:xfrm>
              <a:off x="7330750" y="4367900"/>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58"/>
            <p:cNvSpPr/>
            <p:nvPr/>
          </p:nvSpPr>
          <p:spPr>
            <a:xfrm>
              <a:off x="6818825" y="4367900"/>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58"/>
            <p:cNvSpPr/>
            <p:nvPr/>
          </p:nvSpPr>
          <p:spPr>
            <a:xfrm>
              <a:off x="7566175" y="4367900"/>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58"/>
            <p:cNvSpPr/>
            <p:nvPr/>
          </p:nvSpPr>
          <p:spPr>
            <a:xfrm>
              <a:off x="7054250" y="4367900"/>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58"/>
            <p:cNvSpPr/>
            <p:nvPr/>
          </p:nvSpPr>
          <p:spPr>
            <a:xfrm>
              <a:off x="6777875" y="3743775"/>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58"/>
            <p:cNvSpPr/>
            <p:nvPr/>
          </p:nvSpPr>
          <p:spPr>
            <a:xfrm>
              <a:off x="6995975" y="3811025"/>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58"/>
            <p:cNvSpPr/>
            <p:nvPr/>
          </p:nvSpPr>
          <p:spPr>
            <a:xfrm>
              <a:off x="6744850" y="3811025"/>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58"/>
            <p:cNvSpPr/>
            <p:nvPr/>
          </p:nvSpPr>
          <p:spPr>
            <a:xfrm>
              <a:off x="7027075" y="4278150"/>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58"/>
            <p:cNvSpPr/>
            <p:nvPr/>
          </p:nvSpPr>
          <p:spPr>
            <a:xfrm>
              <a:off x="6799925" y="4276125"/>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58"/>
            <p:cNvSpPr/>
            <p:nvPr/>
          </p:nvSpPr>
          <p:spPr>
            <a:xfrm>
              <a:off x="7038150" y="4278150"/>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58"/>
            <p:cNvSpPr/>
            <p:nvPr/>
          </p:nvSpPr>
          <p:spPr>
            <a:xfrm>
              <a:off x="7515275" y="3838097"/>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58"/>
            <p:cNvSpPr/>
            <p:nvPr/>
          </p:nvSpPr>
          <p:spPr>
            <a:xfrm>
              <a:off x="7003925" y="3816674"/>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58"/>
            <p:cNvSpPr/>
            <p:nvPr/>
          </p:nvSpPr>
          <p:spPr>
            <a:xfrm>
              <a:off x="7038150" y="4187900"/>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58"/>
            <p:cNvSpPr/>
            <p:nvPr/>
          </p:nvSpPr>
          <p:spPr>
            <a:xfrm>
              <a:off x="7577850" y="4175150"/>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4" name="Google Shape;4574;p58"/>
          <p:cNvSpPr/>
          <p:nvPr/>
        </p:nvSpPr>
        <p:spPr>
          <a:xfrm>
            <a:off x="3634375" y="159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58"/>
          <p:cNvSpPr txBox="1"/>
          <p:nvPr>
            <p:ph idx="4294967295" type="title"/>
          </p:nvPr>
        </p:nvSpPr>
        <p:spPr>
          <a:xfrm>
            <a:off x="1840050" y="2105475"/>
            <a:ext cx="5613300" cy="17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Action </a:t>
            </a:r>
            <a:r>
              <a:rPr lang="en" sz="4000">
                <a:solidFill>
                  <a:schemeClr val="accent2"/>
                </a:solidFill>
              </a:rPr>
              <a:t> </a:t>
            </a:r>
            <a:endParaRPr sz="4000">
              <a:solidFill>
                <a:schemeClr val="accent2"/>
              </a:solidFill>
            </a:endParaRPr>
          </a:p>
          <a:p>
            <a:pPr indent="0" lvl="0" marL="0" rtl="0" algn="ctr">
              <a:spcBef>
                <a:spcPts val="0"/>
              </a:spcBef>
              <a:spcAft>
                <a:spcPts val="0"/>
              </a:spcAft>
              <a:buNone/>
            </a:pPr>
            <a:r>
              <a:rPr lang="en" sz="4000">
                <a:solidFill>
                  <a:schemeClr val="accent2"/>
                </a:solidFill>
              </a:rPr>
              <a:t>&amp;  </a:t>
            </a:r>
            <a:r>
              <a:rPr lang="en" sz="4000"/>
              <a:t>recommendation</a:t>
            </a:r>
            <a:endParaRPr sz="4000">
              <a:solidFill>
                <a:schemeClr val="accent2"/>
              </a:solidFill>
            </a:endParaRPr>
          </a:p>
        </p:txBody>
      </p:sp>
      <p:sp>
        <p:nvSpPr>
          <p:cNvPr id="4576" name="Google Shape;4576;p58"/>
          <p:cNvSpPr txBox="1"/>
          <p:nvPr>
            <p:ph idx="4294967295" type="title"/>
          </p:nvPr>
        </p:nvSpPr>
        <p:spPr>
          <a:xfrm>
            <a:off x="3724875" y="436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500">
                <a:solidFill>
                  <a:schemeClr val="accent3"/>
                </a:solidFill>
              </a:rPr>
              <a:t>04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0" name="Shape 4580"/>
        <p:cNvGrpSpPr/>
        <p:nvPr/>
      </p:nvGrpSpPr>
      <p:grpSpPr>
        <a:xfrm>
          <a:off x="0" y="0"/>
          <a:ext cx="0" cy="0"/>
          <a:chOff x="0" y="0"/>
          <a:chExt cx="0" cy="0"/>
        </a:xfrm>
      </p:grpSpPr>
      <p:sp>
        <p:nvSpPr>
          <p:cNvPr id="4581" name="Google Shape;4581;p59"/>
          <p:cNvSpPr txBox="1"/>
          <p:nvPr>
            <p:ph type="title"/>
          </p:nvPr>
        </p:nvSpPr>
        <p:spPr>
          <a:xfrm>
            <a:off x="491400" y="2352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pic>
        <p:nvPicPr>
          <p:cNvPr id="4582" name="Google Shape;4582;p59"/>
          <p:cNvPicPr preferRelativeResize="0"/>
          <p:nvPr/>
        </p:nvPicPr>
        <p:blipFill>
          <a:blip r:embed="rId3">
            <a:alphaModFix/>
          </a:blip>
          <a:stretch>
            <a:fillRect/>
          </a:stretch>
        </p:blipFill>
        <p:spPr>
          <a:xfrm>
            <a:off x="304800" y="793500"/>
            <a:ext cx="7772625" cy="396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9" name="Shape 2969"/>
        <p:cNvGrpSpPr/>
        <p:nvPr/>
      </p:nvGrpSpPr>
      <p:grpSpPr>
        <a:xfrm>
          <a:off x="0" y="0"/>
          <a:ext cx="0" cy="0"/>
          <a:chOff x="0" y="0"/>
          <a:chExt cx="0" cy="0"/>
        </a:xfrm>
      </p:grpSpPr>
      <p:sp>
        <p:nvSpPr>
          <p:cNvPr id="2970" name="Google Shape;2970;p33"/>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3"/>
          <p:cNvSpPr txBox="1"/>
          <p:nvPr>
            <p:ph type="title"/>
          </p:nvPr>
        </p:nvSpPr>
        <p:spPr>
          <a:xfrm>
            <a:off x="1840050" y="2486475"/>
            <a:ext cx="51624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a:t>
            </a:r>
            <a:r>
              <a:rPr lang="en" sz="4000">
                <a:solidFill>
                  <a:schemeClr val="accent2"/>
                </a:solidFill>
              </a:rPr>
              <a:t> background</a:t>
            </a:r>
            <a:endParaRPr sz="4000">
              <a:solidFill>
                <a:schemeClr val="accent2"/>
              </a:solidFill>
            </a:endParaRPr>
          </a:p>
        </p:txBody>
      </p:sp>
      <p:sp>
        <p:nvSpPr>
          <p:cNvPr id="2972" name="Google Shape;2972;p33"/>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973" name="Google Shape;2973;p33"/>
          <p:cNvGrpSpPr/>
          <p:nvPr/>
        </p:nvGrpSpPr>
        <p:grpSpPr>
          <a:xfrm>
            <a:off x="1551725" y="1388625"/>
            <a:ext cx="665975" cy="1386525"/>
            <a:chOff x="1551725" y="1388625"/>
            <a:chExt cx="665975" cy="1386525"/>
          </a:xfrm>
        </p:grpSpPr>
        <p:sp>
          <p:nvSpPr>
            <p:cNvPr id="2974" name="Google Shape;2974;p33"/>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3"/>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3"/>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3"/>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3"/>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3"/>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3"/>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3"/>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3"/>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3"/>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3"/>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3"/>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3"/>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3"/>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3"/>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3"/>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3"/>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3"/>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3"/>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3"/>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3"/>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3"/>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3"/>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7" name="Google Shape;2997;p33"/>
          <p:cNvGrpSpPr/>
          <p:nvPr/>
        </p:nvGrpSpPr>
        <p:grpSpPr>
          <a:xfrm>
            <a:off x="926825" y="3403125"/>
            <a:ext cx="1347975" cy="978350"/>
            <a:chOff x="926825" y="3403125"/>
            <a:chExt cx="1347975" cy="978350"/>
          </a:xfrm>
        </p:grpSpPr>
        <p:sp>
          <p:nvSpPr>
            <p:cNvPr id="2998" name="Google Shape;2998;p33"/>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3"/>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3"/>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3"/>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3"/>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3"/>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3"/>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3"/>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3"/>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3"/>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3"/>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3"/>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3"/>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3"/>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3"/>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3"/>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3"/>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3"/>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3"/>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3"/>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3"/>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3"/>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3"/>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3"/>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3"/>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3"/>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3"/>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3"/>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3"/>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3"/>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3"/>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3"/>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3"/>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3"/>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3"/>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3"/>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7" name="Google Shape;3037;p33"/>
          <p:cNvGrpSpPr/>
          <p:nvPr/>
        </p:nvGrpSpPr>
        <p:grpSpPr>
          <a:xfrm>
            <a:off x="6906150" y="3036200"/>
            <a:ext cx="1979375" cy="1408050"/>
            <a:chOff x="6906150" y="3036200"/>
            <a:chExt cx="1979375" cy="1408050"/>
          </a:xfrm>
        </p:grpSpPr>
        <p:sp>
          <p:nvSpPr>
            <p:cNvPr id="3038" name="Google Shape;3038;p33"/>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3"/>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3"/>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3"/>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3"/>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3"/>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3"/>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3"/>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3"/>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3"/>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2" name="Google Shape;3102;p33"/>
          <p:cNvGrpSpPr/>
          <p:nvPr/>
        </p:nvGrpSpPr>
        <p:grpSpPr>
          <a:xfrm>
            <a:off x="7348800" y="1959875"/>
            <a:ext cx="718500" cy="1076325"/>
            <a:chOff x="7348800" y="1959875"/>
            <a:chExt cx="718500" cy="1076325"/>
          </a:xfrm>
        </p:grpSpPr>
        <p:sp>
          <p:nvSpPr>
            <p:cNvPr id="3103" name="Google Shape;3103;p33"/>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3"/>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3"/>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3"/>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3"/>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3"/>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5" name="Google Shape;3115;p33"/>
          <p:cNvGrpSpPr/>
          <p:nvPr/>
        </p:nvGrpSpPr>
        <p:grpSpPr>
          <a:xfrm>
            <a:off x="8267700" y="1140988"/>
            <a:ext cx="365925" cy="855000"/>
            <a:chOff x="8267700" y="1140988"/>
            <a:chExt cx="365925" cy="855000"/>
          </a:xfrm>
        </p:grpSpPr>
        <p:sp>
          <p:nvSpPr>
            <p:cNvPr id="3116" name="Google Shape;3116;p33"/>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3"/>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3"/>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3"/>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3"/>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3"/>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3"/>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3"/>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3"/>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3"/>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3"/>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6" name="Shape 4586"/>
        <p:cNvGrpSpPr/>
        <p:nvPr/>
      </p:nvGrpSpPr>
      <p:grpSpPr>
        <a:xfrm>
          <a:off x="0" y="0"/>
          <a:ext cx="0" cy="0"/>
          <a:chOff x="0" y="0"/>
          <a:chExt cx="0" cy="0"/>
        </a:xfrm>
      </p:grpSpPr>
      <p:sp>
        <p:nvSpPr>
          <p:cNvPr id="4587" name="Google Shape;4587;p60"/>
          <p:cNvSpPr txBox="1"/>
          <p:nvPr>
            <p:ph type="title"/>
          </p:nvPr>
        </p:nvSpPr>
        <p:spPr>
          <a:xfrm>
            <a:off x="186600" y="828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a:t>
            </a:r>
            <a:r>
              <a:rPr lang="en">
                <a:solidFill>
                  <a:srgbClr val="FF8800"/>
                </a:solidFill>
              </a:rPr>
              <a:t>&amp;</a:t>
            </a:r>
            <a:r>
              <a:rPr lang="en"/>
              <a:t> </a:t>
            </a:r>
            <a:r>
              <a:rPr lang="en"/>
              <a:t>recommendation</a:t>
            </a:r>
            <a:endParaRPr/>
          </a:p>
        </p:txBody>
      </p:sp>
      <p:sp>
        <p:nvSpPr>
          <p:cNvPr id="4588" name="Google Shape;4588;p60"/>
          <p:cNvSpPr txBox="1"/>
          <p:nvPr/>
        </p:nvSpPr>
        <p:spPr>
          <a:xfrm>
            <a:off x="575900" y="1534025"/>
            <a:ext cx="4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pic>
        <p:nvPicPr>
          <p:cNvPr id="4589" name="Google Shape;4589;p60"/>
          <p:cNvPicPr preferRelativeResize="0"/>
          <p:nvPr/>
        </p:nvPicPr>
        <p:blipFill>
          <a:blip r:embed="rId3">
            <a:alphaModFix/>
          </a:blip>
          <a:stretch>
            <a:fillRect/>
          </a:stretch>
        </p:blipFill>
        <p:spPr>
          <a:xfrm>
            <a:off x="440725" y="615700"/>
            <a:ext cx="7704000" cy="4368339"/>
          </a:xfrm>
          <a:prstGeom prst="rect">
            <a:avLst/>
          </a:prstGeom>
          <a:noFill/>
          <a:ln>
            <a:noFill/>
          </a:ln>
        </p:spPr>
      </p:pic>
      <p:sp>
        <p:nvSpPr>
          <p:cNvPr id="4590" name="Google Shape;4590;p60"/>
          <p:cNvSpPr/>
          <p:nvPr/>
        </p:nvSpPr>
        <p:spPr>
          <a:xfrm>
            <a:off x="385950" y="754925"/>
            <a:ext cx="127500" cy="1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4591" name="Google Shape;4591;p60"/>
          <p:cNvSpPr/>
          <p:nvPr/>
        </p:nvSpPr>
        <p:spPr>
          <a:xfrm>
            <a:off x="385950" y="1745525"/>
            <a:ext cx="127500" cy="1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4592" name="Google Shape;4592;p60"/>
          <p:cNvSpPr/>
          <p:nvPr/>
        </p:nvSpPr>
        <p:spPr>
          <a:xfrm>
            <a:off x="385950" y="2507525"/>
            <a:ext cx="127500" cy="1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4593" name="Google Shape;4593;p60"/>
          <p:cNvSpPr/>
          <p:nvPr/>
        </p:nvSpPr>
        <p:spPr>
          <a:xfrm>
            <a:off x="385950" y="3269525"/>
            <a:ext cx="127500" cy="1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4594" name="Google Shape;4594;p60"/>
          <p:cNvSpPr/>
          <p:nvPr/>
        </p:nvSpPr>
        <p:spPr>
          <a:xfrm>
            <a:off x="385950" y="4107725"/>
            <a:ext cx="127500" cy="1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8" name="Shape 4598"/>
        <p:cNvGrpSpPr/>
        <p:nvPr/>
      </p:nvGrpSpPr>
      <p:grpSpPr>
        <a:xfrm>
          <a:off x="0" y="0"/>
          <a:ext cx="0" cy="0"/>
          <a:chOff x="0" y="0"/>
          <a:chExt cx="0" cy="0"/>
        </a:xfrm>
      </p:grpSpPr>
      <p:sp>
        <p:nvSpPr>
          <p:cNvPr id="4599" name="Google Shape;4599;p61"/>
          <p:cNvSpPr txBox="1"/>
          <p:nvPr>
            <p:ph idx="4294967295" type="ctrTitle"/>
          </p:nvPr>
        </p:nvSpPr>
        <p:spPr>
          <a:xfrm>
            <a:off x="1199700" y="760425"/>
            <a:ext cx="4497600" cy="97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FF8800"/>
                </a:solidFill>
              </a:rPr>
              <a:t>Thank </a:t>
            </a:r>
            <a:r>
              <a:rPr lang="en" sz="4200"/>
              <a:t>you</a:t>
            </a:r>
            <a:endParaRPr sz="4200"/>
          </a:p>
        </p:txBody>
      </p:sp>
      <p:grpSp>
        <p:nvGrpSpPr>
          <p:cNvPr id="4600" name="Google Shape;4600;p61"/>
          <p:cNvGrpSpPr/>
          <p:nvPr/>
        </p:nvGrpSpPr>
        <p:grpSpPr>
          <a:xfrm>
            <a:off x="7150356" y="868501"/>
            <a:ext cx="1086775" cy="536950"/>
            <a:chOff x="7150356" y="868501"/>
            <a:chExt cx="1086775" cy="536950"/>
          </a:xfrm>
        </p:grpSpPr>
        <p:sp>
          <p:nvSpPr>
            <p:cNvPr id="4601" name="Google Shape;4601;p61"/>
            <p:cNvSpPr/>
            <p:nvPr/>
          </p:nvSpPr>
          <p:spPr>
            <a:xfrm>
              <a:off x="7150356" y="868501"/>
              <a:ext cx="903100" cy="536950"/>
            </a:xfrm>
            <a:custGeom>
              <a:rect b="b" l="l" r="r" t="t"/>
              <a:pathLst>
                <a:path extrusionOk="0" h="21478" w="36124">
                  <a:moveTo>
                    <a:pt x="7380" y="21003"/>
                  </a:moveTo>
                  <a:cubicBezTo>
                    <a:pt x="7380" y="21003"/>
                    <a:pt x="0" y="13981"/>
                    <a:pt x="6533" y="1663"/>
                  </a:cubicBezTo>
                  <a:lnTo>
                    <a:pt x="36123" y="1"/>
                  </a:lnTo>
                  <a:cubicBezTo>
                    <a:pt x="36123" y="1"/>
                    <a:pt x="28930" y="9225"/>
                    <a:pt x="32092" y="21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61"/>
            <p:cNvSpPr/>
            <p:nvPr/>
          </p:nvSpPr>
          <p:spPr>
            <a:xfrm>
              <a:off x="7864331" y="868501"/>
              <a:ext cx="372800" cy="536950"/>
            </a:xfrm>
            <a:custGeom>
              <a:rect b="b" l="l" r="r" t="t"/>
              <a:pathLst>
                <a:path extrusionOk="0" h="21478" w="14912">
                  <a:moveTo>
                    <a:pt x="7563" y="1"/>
                  </a:moveTo>
                  <a:lnTo>
                    <a:pt x="7563" y="1"/>
                  </a:lnTo>
                  <a:cubicBezTo>
                    <a:pt x="1" y="10186"/>
                    <a:pt x="3533" y="21478"/>
                    <a:pt x="3532" y="21478"/>
                  </a:cubicBezTo>
                  <a:cubicBezTo>
                    <a:pt x="14911" y="11710"/>
                    <a:pt x="7563" y="1"/>
                    <a:pt x="7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61"/>
            <p:cNvSpPr/>
            <p:nvPr/>
          </p:nvSpPr>
          <p:spPr>
            <a:xfrm>
              <a:off x="7781206" y="868501"/>
              <a:ext cx="272200" cy="117050"/>
            </a:xfrm>
            <a:custGeom>
              <a:rect b="b" l="l" r="r" t="t"/>
              <a:pathLst>
                <a:path extrusionOk="0" h="4682" w="10888">
                  <a:moveTo>
                    <a:pt x="10888" y="1"/>
                  </a:moveTo>
                  <a:cubicBezTo>
                    <a:pt x="10888" y="1"/>
                    <a:pt x="7660" y="4682"/>
                    <a:pt x="1" y="45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61"/>
            <p:cNvSpPr/>
            <p:nvPr/>
          </p:nvSpPr>
          <p:spPr>
            <a:xfrm>
              <a:off x="7313631" y="910076"/>
              <a:ext cx="122125" cy="72950"/>
            </a:xfrm>
            <a:custGeom>
              <a:rect b="b" l="l" r="r" t="t"/>
              <a:pathLst>
                <a:path extrusionOk="0" h="2918" w="4885">
                  <a:moveTo>
                    <a:pt x="1" y="0"/>
                  </a:moveTo>
                  <a:cubicBezTo>
                    <a:pt x="1" y="0"/>
                    <a:pt x="1864" y="2917"/>
                    <a:pt x="4884" y="29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61"/>
            <p:cNvSpPr/>
            <p:nvPr/>
          </p:nvSpPr>
          <p:spPr>
            <a:xfrm>
              <a:off x="7334831" y="1166401"/>
              <a:ext cx="617825" cy="239050"/>
            </a:xfrm>
            <a:custGeom>
              <a:rect b="b" l="l" r="r" t="t"/>
              <a:pathLst>
                <a:path extrusionOk="0" h="9562" w="24713">
                  <a:moveTo>
                    <a:pt x="1" y="9087"/>
                  </a:moveTo>
                  <a:cubicBezTo>
                    <a:pt x="1" y="9087"/>
                    <a:pt x="3805" y="2492"/>
                    <a:pt x="8700" y="0"/>
                  </a:cubicBezTo>
                  <a:cubicBezTo>
                    <a:pt x="8700" y="0"/>
                    <a:pt x="16069" y="6717"/>
                    <a:pt x="24713" y="9562"/>
                  </a:cubicBezTo>
                  <a:lnTo>
                    <a:pt x="19446" y="9442"/>
                  </a:lnTo>
                  <a:cubicBezTo>
                    <a:pt x="19446" y="9442"/>
                    <a:pt x="13608" y="6695"/>
                    <a:pt x="8698" y="2065"/>
                  </a:cubicBezTo>
                  <a:cubicBezTo>
                    <a:pt x="8698" y="2065"/>
                    <a:pt x="5369" y="3414"/>
                    <a:pt x="2756" y="9087"/>
                  </a:cubicBezTo>
                  <a:lnTo>
                    <a:pt x="1" y="908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61"/>
            <p:cNvSpPr/>
            <p:nvPr/>
          </p:nvSpPr>
          <p:spPr>
            <a:xfrm>
              <a:off x="7716456" y="1315026"/>
              <a:ext cx="236200" cy="90425"/>
            </a:xfrm>
            <a:custGeom>
              <a:rect b="b" l="l" r="r" t="t"/>
              <a:pathLst>
                <a:path extrusionOk="0" h="3617" w="9448">
                  <a:moveTo>
                    <a:pt x="9448" y="3617"/>
                  </a:moveTo>
                  <a:cubicBezTo>
                    <a:pt x="9448" y="3617"/>
                    <a:pt x="5171" y="1"/>
                    <a:pt x="1" y="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61"/>
            <p:cNvSpPr/>
            <p:nvPr/>
          </p:nvSpPr>
          <p:spPr>
            <a:xfrm>
              <a:off x="7334831" y="1334026"/>
              <a:ext cx="151775" cy="59575"/>
            </a:xfrm>
            <a:custGeom>
              <a:rect b="b" l="l" r="r" t="t"/>
              <a:pathLst>
                <a:path extrusionOk="0" h="2383" w="6071">
                  <a:moveTo>
                    <a:pt x="1" y="2382"/>
                  </a:moveTo>
                  <a:cubicBezTo>
                    <a:pt x="1" y="2382"/>
                    <a:pt x="2044" y="456"/>
                    <a:pt x="60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61"/>
            <p:cNvSpPr/>
            <p:nvPr/>
          </p:nvSpPr>
          <p:spPr>
            <a:xfrm>
              <a:off x="7412506" y="874201"/>
              <a:ext cx="540150" cy="233975"/>
            </a:xfrm>
            <a:custGeom>
              <a:rect b="b" l="l" r="r" t="t"/>
              <a:pathLst>
                <a:path extrusionOk="0" h="9359" w="21606">
                  <a:moveTo>
                    <a:pt x="203" y="1202"/>
                  </a:moveTo>
                  <a:cubicBezTo>
                    <a:pt x="203" y="1202"/>
                    <a:pt x="0" y="6482"/>
                    <a:pt x="5471" y="9359"/>
                  </a:cubicBezTo>
                  <a:cubicBezTo>
                    <a:pt x="5471" y="9359"/>
                    <a:pt x="14028" y="2759"/>
                    <a:pt x="21606" y="0"/>
                  </a:cubicBezTo>
                  <a:lnTo>
                    <a:pt x="16883" y="265"/>
                  </a:lnTo>
                  <a:cubicBezTo>
                    <a:pt x="16883" y="265"/>
                    <a:pt x="12839" y="1295"/>
                    <a:pt x="5358" y="6652"/>
                  </a:cubicBezTo>
                  <a:cubicBezTo>
                    <a:pt x="5358" y="6652"/>
                    <a:pt x="2926" y="5247"/>
                    <a:pt x="1826" y="1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61"/>
            <p:cNvSpPr/>
            <p:nvPr/>
          </p:nvSpPr>
          <p:spPr>
            <a:xfrm>
              <a:off x="7484656" y="1308101"/>
              <a:ext cx="200475" cy="92250"/>
            </a:xfrm>
            <a:custGeom>
              <a:rect b="b" l="l" r="r" t="t"/>
              <a:pathLst>
                <a:path extrusionOk="0" h="3690" w="8019">
                  <a:moveTo>
                    <a:pt x="1" y="3535"/>
                  </a:moveTo>
                  <a:cubicBezTo>
                    <a:pt x="1" y="3535"/>
                    <a:pt x="1015" y="1420"/>
                    <a:pt x="2382" y="0"/>
                  </a:cubicBezTo>
                  <a:cubicBezTo>
                    <a:pt x="2382" y="0"/>
                    <a:pt x="5444" y="2260"/>
                    <a:pt x="8018" y="36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61"/>
            <p:cNvSpPr/>
            <p:nvPr/>
          </p:nvSpPr>
          <p:spPr>
            <a:xfrm>
              <a:off x="7540106" y="887826"/>
              <a:ext cx="168925" cy="71875"/>
            </a:xfrm>
            <a:custGeom>
              <a:rect b="b" l="l" r="r" t="t"/>
              <a:pathLst>
                <a:path extrusionOk="0" h="2875" w="6757">
                  <a:moveTo>
                    <a:pt x="1" y="381"/>
                  </a:moveTo>
                  <a:cubicBezTo>
                    <a:pt x="1" y="381"/>
                    <a:pt x="14" y="1861"/>
                    <a:pt x="622" y="2874"/>
                  </a:cubicBezTo>
                  <a:cubicBezTo>
                    <a:pt x="622" y="2874"/>
                    <a:pt x="3466" y="1028"/>
                    <a:pt x="675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4" name="Shape 4614"/>
        <p:cNvGrpSpPr/>
        <p:nvPr/>
      </p:nvGrpSpPr>
      <p:grpSpPr>
        <a:xfrm>
          <a:off x="0" y="0"/>
          <a:ext cx="0" cy="0"/>
          <a:chOff x="0" y="0"/>
          <a:chExt cx="0" cy="0"/>
        </a:xfrm>
      </p:grpSpPr>
      <p:grpSp>
        <p:nvGrpSpPr>
          <p:cNvPr id="4615" name="Google Shape;4615;p62"/>
          <p:cNvGrpSpPr/>
          <p:nvPr/>
        </p:nvGrpSpPr>
        <p:grpSpPr>
          <a:xfrm>
            <a:off x="1355475" y="3794925"/>
            <a:ext cx="1796625" cy="871150"/>
            <a:chOff x="1355475" y="3794925"/>
            <a:chExt cx="1796625" cy="871150"/>
          </a:xfrm>
        </p:grpSpPr>
        <p:sp>
          <p:nvSpPr>
            <p:cNvPr id="4616" name="Google Shape;4616;p62"/>
            <p:cNvSpPr/>
            <p:nvPr/>
          </p:nvSpPr>
          <p:spPr>
            <a:xfrm>
              <a:off x="2626050" y="3961400"/>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62"/>
            <p:cNvSpPr/>
            <p:nvPr/>
          </p:nvSpPr>
          <p:spPr>
            <a:xfrm>
              <a:off x="2562550" y="3963400"/>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62"/>
            <p:cNvSpPr/>
            <p:nvPr/>
          </p:nvSpPr>
          <p:spPr>
            <a:xfrm>
              <a:off x="1735775" y="3961400"/>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62"/>
            <p:cNvSpPr/>
            <p:nvPr/>
          </p:nvSpPr>
          <p:spPr>
            <a:xfrm>
              <a:off x="1847000" y="3963400"/>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62"/>
            <p:cNvSpPr/>
            <p:nvPr/>
          </p:nvSpPr>
          <p:spPr>
            <a:xfrm>
              <a:off x="1355475" y="3794925"/>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62"/>
            <p:cNvSpPr/>
            <p:nvPr/>
          </p:nvSpPr>
          <p:spPr>
            <a:xfrm>
              <a:off x="1482825" y="3927550"/>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62"/>
            <p:cNvSpPr/>
            <p:nvPr/>
          </p:nvSpPr>
          <p:spPr>
            <a:xfrm>
              <a:off x="1488600" y="3980825"/>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62"/>
            <p:cNvSpPr/>
            <p:nvPr/>
          </p:nvSpPr>
          <p:spPr>
            <a:xfrm>
              <a:off x="2856075" y="3961175"/>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62"/>
            <p:cNvSpPr/>
            <p:nvPr/>
          </p:nvSpPr>
          <p:spPr>
            <a:xfrm>
              <a:off x="2840750" y="3963400"/>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62"/>
            <p:cNvSpPr/>
            <p:nvPr/>
          </p:nvSpPr>
          <p:spPr>
            <a:xfrm>
              <a:off x="1606650" y="3980825"/>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62"/>
            <p:cNvSpPr/>
            <p:nvPr/>
          </p:nvSpPr>
          <p:spPr>
            <a:xfrm>
              <a:off x="2562550" y="3961400"/>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62"/>
            <p:cNvSpPr/>
            <p:nvPr/>
          </p:nvSpPr>
          <p:spPr>
            <a:xfrm>
              <a:off x="1736875" y="3977200"/>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62"/>
            <p:cNvSpPr/>
            <p:nvPr/>
          </p:nvSpPr>
          <p:spPr>
            <a:xfrm>
              <a:off x="1497575" y="4058225"/>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62"/>
            <p:cNvSpPr/>
            <p:nvPr/>
          </p:nvSpPr>
          <p:spPr>
            <a:xfrm>
              <a:off x="2887175" y="4030200"/>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62"/>
            <p:cNvSpPr/>
            <p:nvPr/>
          </p:nvSpPr>
          <p:spPr>
            <a:xfrm>
              <a:off x="2899025" y="4113150"/>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62"/>
            <p:cNvSpPr/>
            <p:nvPr/>
          </p:nvSpPr>
          <p:spPr>
            <a:xfrm>
              <a:off x="2840375" y="4286925"/>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62"/>
            <p:cNvSpPr/>
            <p:nvPr/>
          </p:nvSpPr>
          <p:spPr>
            <a:xfrm>
              <a:off x="2840350" y="4386800"/>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62"/>
            <p:cNvSpPr/>
            <p:nvPr/>
          </p:nvSpPr>
          <p:spPr>
            <a:xfrm>
              <a:off x="2942100" y="4013425"/>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62"/>
            <p:cNvSpPr/>
            <p:nvPr/>
          </p:nvSpPr>
          <p:spPr>
            <a:xfrm>
              <a:off x="2655175" y="4146025"/>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62"/>
            <p:cNvSpPr/>
            <p:nvPr/>
          </p:nvSpPr>
          <p:spPr>
            <a:xfrm>
              <a:off x="2568575" y="4075025"/>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62"/>
            <p:cNvSpPr/>
            <p:nvPr/>
          </p:nvSpPr>
          <p:spPr>
            <a:xfrm>
              <a:off x="2572100" y="4314025"/>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62"/>
            <p:cNvSpPr/>
            <p:nvPr/>
          </p:nvSpPr>
          <p:spPr>
            <a:xfrm>
              <a:off x="1746525" y="4234250"/>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62"/>
            <p:cNvSpPr/>
            <p:nvPr/>
          </p:nvSpPr>
          <p:spPr>
            <a:xfrm>
              <a:off x="1749150" y="4291450"/>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62"/>
            <p:cNvSpPr/>
            <p:nvPr/>
          </p:nvSpPr>
          <p:spPr>
            <a:xfrm>
              <a:off x="1744600" y="4126375"/>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62"/>
            <p:cNvSpPr/>
            <p:nvPr/>
          </p:nvSpPr>
          <p:spPr>
            <a:xfrm>
              <a:off x="1853875" y="4112200"/>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62"/>
            <p:cNvSpPr/>
            <p:nvPr/>
          </p:nvSpPr>
          <p:spPr>
            <a:xfrm>
              <a:off x="1559075" y="4263750"/>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62"/>
            <p:cNvSpPr/>
            <p:nvPr/>
          </p:nvSpPr>
          <p:spPr>
            <a:xfrm>
              <a:off x="1581925" y="4373675"/>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62"/>
            <p:cNvSpPr/>
            <p:nvPr/>
          </p:nvSpPr>
          <p:spPr>
            <a:xfrm>
              <a:off x="1532325" y="4102000"/>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62"/>
            <p:cNvSpPr/>
            <p:nvPr/>
          </p:nvSpPr>
          <p:spPr>
            <a:xfrm>
              <a:off x="1566675" y="4161075"/>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62"/>
            <p:cNvSpPr/>
            <p:nvPr/>
          </p:nvSpPr>
          <p:spPr>
            <a:xfrm>
              <a:off x="1509050" y="3977125"/>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62"/>
            <p:cNvSpPr/>
            <p:nvPr/>
          </p:nvSpPr>
          <p:spPr>
            <a:xfrm>
              <a:off x="1420300" y="3829900"/>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62"/>
            <p:cNvSpPr/>
            <p:nvPr/>
          </p:nvSpPr>
          <p:spPr>
            <a:xfrm>
              <a:off x="1510525" y="3823900"/>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62"/>
            <p:cNvSpPr/>
            <p:nvPr/>
          </p:nvSpPr>
          <p:spPr>
            <a:xfrm>
              <a:off x="1821950" y="3898850"/>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62"/>
            <p:cNvSpPr/>
            <p:nvPr/>
          </p:nvSpPr>
          <p:spPr>
            <a:xfrm>
              <a:off x="2256075" y="3802875"/>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62"/>
            <p:cNvSpPr/>
            <p:nvPr/>
          </p:nvSpPr>
          <p:spPr>
            <a:xfrm>
              <a:off x="2372825" y="3805425"/>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62"/>
            <p:cNvSpPr/>
            <p:nvPr/>
          </p:nvSpPr>
          <p:spPr>
            <a:xfrm>
              <a:off x="2416275" y="3805275"/>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62"/>
            <p:cNvSpPr/>
            <p:nvPr/>
          </p:nvSpPr>
          <p:spPr>
            <a:xfrm>
              <a:off x="2704250" y="3828625"/>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62"/>
            <p:cNvSpPr/>
            <p:nvPr/>
          </p:nvSpPr>
          <p:spPr>
            <a:xfrm>
              <a:off x="2781950" y="3861875"/>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4" name="Google Shape;4654;p62"/>
          <p:cNvGrpSpPr/>
          <p:nvPr/>
        </p:nvGrpSpPr>
        <p:grpSpPr>
          <a:xfrm>
            <a:off x="7348275" y="2100975"/>
            <a:ext cx="993050" cy="2088350"/>
            <a:chOff x="7348275" y="2100975"/>
            <a:chExt cx="993050" cy="2088350"/>
          </a:xfrm>
        </p:grpSpPr>
        <p:sp>
          <p:nvSpPr>
            <p:cNvPr id="4655" name="Google Shape;4655;p62"/>
            <p:cNvSpPr/>
            <p:nvPr/>
          </p:nvSpPr>
          <p:spPr>
            <a:xfrm>
              <a:off x="7727925" y="2983725"/>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62"/>
            <p:cNvSpPr/>
            <p:nvPr/>
          </p:nvSpPr>
          <p:spPr>
            <a:xfrm>
              <a:off x="7735750" y="2983775"/>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62"/>
            <p:cNvSpPr/>
            <p:nvPr/>
          </p:nvSpPr>
          <p:spPr>
            <a:xfrm>
              <a:off x="7725825" y="2524775"/>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62"/>
            <p:cNvSpPr/>
            <p:nvPr/>
          </p:nvSpPr>
          <p:spPr>
            <a:xfrm>
              <a:off x="7728075" y="2524750"/>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62"/>
            <p:cNvSpPr/>
            <p:nvPr/>
          </p:nvSpPr>
          <p:spPr>
            <a:xfrm>
              <a:off x="7527000" y="3648175"/>
              <a:ext cx="435575" cy="541150"/>
            </a:xfrm>
            <a:custGeom>
              <a:rect b="b" l="l" r="r" t="t"/>
              <a:pathLst>
                <a:path extrusionOk="0" h="21646" w="17423">
                  <a:moveTo>
                    <a:pt x="16087" y="21646"/>
                  </a:moveTo>
                  <a:lnTo>
                    <a:pt x="17423" y="0"/>
                  </a:lnTo>
                  <a:lnTo>
                    <a:pt x="0" y="0"/>
                  </a:lnTo>
                  <a:lnTo>
                    <a:pt x="1384" y="2164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62"/>
            <p:cNvSpPr/>
            <p:nvPr/>
          </p:nvSpPr>
          <p:spPr>
            <a:xfrm>
              <a:off x="7602800" y="3682250"/>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62"/>
            <p:cNvSpPr/>
            <p:nvPr/>
          </p:nvSpPr>
          <p:spPr>
            <a:xfrm>
              <a:off x="7907250" y="3845225"/>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62"/>
            <p:cNvSpPr/>
            <p:nvPr/>
          </p:nvSpPr>
          <p:spPr>
            <a:xfrm>
              <a:off x="7614825" y="3910575"/>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62"/>
            <p:cNvSpPr/>
            <p:nvPr/>
          </p:nvSpPr>
          <p:spPr>
            <a:xfrm>
              <a:off x="7527000" y="3626300"/>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62"/>
            <p:cNvSpPr/>
            <p:nvPr/>
          </p:nvSpPr>
          <p:spPr>
            <a:xfrm>
              <a:off x="7567400" y="3641700"/>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62"/>
            <p:cNvSpPr/>
            <p:nvPr/>
          </p:nvSpPr>
          <p:spPr>
            <a:xfrm>
              <a:off x="7723350" y="2679750"/>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62"/>
            <p:cNvSpPr/>
            <p:nvPr/>
          </p:nvSpPr>
          <p:spPr>
            <a:xfrm>
              <a:off x="7678625" y="3047200"/>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62"/>
            <p:cNvSpPr/>
            <p:nvPr/>
          </p:nvSpPr>
          <p:spPr>
            <a:xfrm>
              <a:off x="7348275" y="2815550"/>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62"/>
            <p:cNvSpPr/>
            <p:nvPr/>
          </p:nvSpPr>
          <p:spPr>
            <a:xfrm>
              <a:off x="7348275" y="2823275"/>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62"/>
            <p:cNvSpPr/>
            <p:nvPr/>
          </p:nvSpPr>
          <p:spPr>
            <a:xfrm>
              <a:off x="7348325" y="2823300"/>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62"/>
            <p:cNvSpPr/>
            <p:nvPr/>
          </p:nvSpPr>
          <p:spPr>
            <a:xfrm>
              <a:off x="7866425" y="2882850"/>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62"/>
            <p:cNvSpPr/>
            <p:nvPr/>
          </p:nvSpPr>
          <p:spPr>
            <a:xfrm>
              <a:off x="7770850" y="2907525"/>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62"/>
            <p:cNvSpPr/>
            <p:nvPr/>
          </p:nvSpPr>
          <p:spPr>
            <a:xfrm>
              <a:off x="7741225" y="3311650"/>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62"/>
            <p:cNvSpPr/>
            <p:nvPr/>
          </p:nvSpPr>
          <p:spPr>
            <a:xfrm>
              <a:off x="7758125" y="2722125"/>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62"/>
            <p:cNvSpPr/>
            <p:nvPr/>
          </p:nvSpPr>
          <p:spPr>
            <a:xfrm>
              <a:off x="7706575" y="2617200"/>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62"/>
            <p:cNvSpPr/>
            <p:nvPr/>
          </p:nvSpPr>
          <p:spPr>
            <a:xfrm>
              <a:off x="7596750" y="2100975"/>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62"/>
            <p:cNvSpPr/>
            <p:nvPr/>
          </p:nvSpPr>
          <p:spPr>
            <a:xfrm>
              <a:off x="7639150" y="2111225"/>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62"/>
            <p:cNvSpPr/>
            <p:nvPr/>
          </p:nvSpPr>
          <p:spPr>
            <a:xfrm>
              <a:off x="7431375" y="3071725"/>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62"/>
            <p:cNvSpPr/>
            <p:nvPr/>
          </p:nvSpPr>
          <p:spPr>
            <a:xfrm>
              <a:off x="7431375" y="3071725"/>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62"/>
            <p:cNvSpPr/>
            <p:nvPr/>
          </p:nvSpPr>
          <p:spPr>
            <a:xfrm>
              <a:off x="7737275" y="2679750"/>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62"/>
            <p:cNvSpPr/>
            <p:nvPr/>
          </p:nvSpPr>
          <p:spPr>
            <a:xfrm>
              <a:off x="7639175" y="2902500"/>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62"/>
            <p:cNvSpPr/>
            <p:nvPr/>
          </p:nvSpPr>
          <p:spPr>
            <a:xfrm>
              <a:off x="7781400" y="3131825"/>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62"/>
            <p:cNvSpPr/>
            <p:nvPr/>
          </p:nvSpPr>
          <p:spPr>
            <a:xfrm>
              <a:off x="7518750" y="2902500"/>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62"/>
            <p:cNvSpPr/>
            <p:nvPr/>
          </p:nvSpPr>
          <p:spPr>
            <a:xfrm>
              <a:off x="7518775" y="2902500"/>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62"/>
            <p:cNvSpPr/>
            <p:nvPr/>
          </p:nvSpPr>
          <p:spPr>
            <a:xfrm>
              <a:off x="7742600" y="2538650"/>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62"/>
            <p:cNvSpPr/>
            <p:nvPr/>
          </p:nvSpPr>
          <p:spPr>
            <a:xfrm>
              <a:off x="7742600" y="2538725"/>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62"/>
            <p:cNvSpPr/>
            <p:nvPr/>
          </p:nvSpPr>
          <p:spPr>
            <a:xfrm>
              <a:off x="7934000" y="2967100"/>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62"/>
            <p:cNvSpPr/>
            <p:nvPr/>
          </p:nvSpPr>
          <p:spPr>
            <a:xfrm>
              <a:off x="7630275" y="3239275"/>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62"/>
            <p:cNvSpPr/>
            <p:nvPr/>
          </p:nvSpPr>
          <p:spPr>
            <a:xfrm>
              <a:off x="7557100" y="3164725"/>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62"/>
            <p:cNvSpPr/>
            <p:nvPr/>
          </p:nvSpPr>
          <p:spPr>
            <a:xfrm>
              <a:off x="7610775" y="2306225"/>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62"/>
            <p:cNvSpPr/>
            <p:nvPr/>
          </p:nvSpPr>
          <p:spPr>
            <a:xfrm>
              <a:off x="7866350" y="2583450"/>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62"/>
            <p:cNvSpPr/>
            <p:nvPr/>
          </p:nvSpPr>
          <p:spPr>
            <a:xfrm>
              <a:off x="7781375" y="2751725"/>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62"/>
            <p:cNvSpPr/>
            <p:nvPr/>
          </p:nvSpPr>
          <p:spPr>
            <a:xfrm>
              <a:off x="7820575" y="3281125"/>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62"/>
            <p:cNvSpPr/>
            <p:nvPr/>
          </p:nvSpPr>
          <p:spPr>
            <a:xfrm>
              <a:off x="7883575" y="3194150"/>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62"/>
          <p:cNvGrpSpPr/>
          <p:nvPr/>
        </p:nvGrpSpPr>
        <p:grpSpPr>
          <a:xfrm>
            <a:off x="6744850" y="3743775"/>
            <a:ext cx="944375" cy="736825"/>
            <a:chOff x="6744850" y="3743775"/>
            <a:chExt cx="944375" cy="736825"/>
          </a:xfrm>
        </p:grpSpPr>
        <p:sp>
          <p:nvSpPr>
            <p:cNvPr id="4695" name="Google Shape;4695;p62"/>
            <p:cNvSpPr/>
            <p:nvPr/>
          </p:nvSpPr>
          <p:spPr>
            <a:xfrm>
              <a:off x="7330750" y="4367900"/>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62"/>
            <p:cNvSpPr/>
            <p:nvPr/>
          </p:nvSpPr>
          <p:spPr>
            <a:xfrm>
              <a:off x="6818825" y="4367900"/>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62"/>
            <p:cNvSpPr/>
            <p:nvPr/>
          </p:nvSpPr>
          <p:spPr>
            <a:xfrm>
              <a:off x="7566175" y="4367900"/>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62"/>
            <p:cNvSpPr/>
            <p:nvPr/>
          </p:nvSpPr>
          <p:spPr>
            <a:xfrm>
              <a:off x="7054250" y="4367900"/>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62"/>
            <p:cNvSpPr/>
            <p:nvPr/>
          </p:nvSpPr>
          <p:spPr>
            <a:xfrm>
              <a:off x="6777875" y="3743775"/>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62"/>
            <p:cNvSpPr/>
            <p:nvPr/>
          </p:nvSpPr>
          <p:spPr>
            <a:xfrm>
              <a:off x="6995975" y="3811025"/>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62"/>
            <p:cNvSpPr/>
            <p:nvPr/>
          </p:nvSpPr>
          <p:spPr>
            <a:xfrm>
              <a:off x="6744850" y="3811025"/>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62"/>
            <p:cNvSpPr/>
            <p:nvPr/>
          </p:nvSpPr>
          <p:spPr>
            <a:xfrm>
              <a:off x="7027075" y="4278150"/>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62"/>
            <p:cNvSpPr/>
            <p:nvPr/>
          </p:nvSpPr>
          <p:spPr>
            <a:xfrm>
              <a:off x="6799925" y="4276125"/>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62"/>
            <p:cNvSpPr/>
            <p:nvPr/>
          </p:nvSpPr>
          <p:spPr>
            <a:xfrm>
              <a:off x="7038150" y="4278150"/>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62"/>
            <p:cNvSpPr/>
            <p:nvPr/>
          </p:nvSpPr>
          <p:spPr>
            <a:xfrm>
              <a:off x="7515275" y="3838097"/>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62"/>
            <p:cNvSpPr/>
            <p:nvPr/>
          </p:nvSpPr>
          <p:spPr>
            <a:xfrm>
              <a:off x="7003925" y="3816674"/>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62"/>
            <p:cNvSpPr/>
            <p:nvPr/>
          </p:nvSpPr>
          <p:spPr>
            <a:xfrm>
              <a:off x="7038150" y="4187900"/>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62"/>
            <p:cNvSpPr/>
            <p:nvPr/>
          </p:nvSpPr>
          <p:spPr>
            <a:xfrm>
              <a:off x="7577850" y="4175150"/>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9" name="Google Shape;4709;p62"/>
          <p:cNvSpPr/>
          <p:nvPr/>
        </p:nvSpPr>
        <p:spPr>
          <a:xfrm>
            <a:off x="3634375" y="159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62"/>
          <p:cNvSpPr txBox="1"/>
          <p:nvPr>
            <p:ph idx="4294967295" type="title"/>
          </p:nvPr>
        </p:nvSpPr>
        <p:spPr>
          <a:xfrm>
            <a:off x="1840050" y="2105475"/>
            <a:ext cx="5613300" cy="11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appendix</a:t>
            </a:r>
            <a:endParaRPr sz="4000">
              <a:solidFill>
                <a:schemeClr val="accent2"/>
              </a:solidFill>
            </a:endParaRPr>
          </a:p>
        </p:txBody>
      </p:sp>
      <p:sp>
        <p:nvSpPr>
          <p:cNvPr id="4711" name="Google Shape;4711;p62"/>
          <p:cNvSpPr txBox="1"/>
          <p:nvPr>
            <p:ph idx="4294967295" type="title"/>
          </p:nvPr>
        </p:nvSpPr>
        <p:spPr>
          <a:xfrm>
            <a:off x="3724875" y="436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500">
                <a:solidFill>
                  <a:schemeClr val="accent3"/>
                </a:solidFill>
              </a:rPr>
              <a:t>05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5" name="Shape 4715"/>
        <p:cNvGrpSpPr/>
        <p:nvPr/>
      </p:nvGrpSpPr>
      <p:grpSpPr>
        <a:xfrm>
          <a:off x="0" y="0"/>
          <a:ext cx="0" cy="0"/>
          <a:chOff x="0" y="0"/>
          <a:chExt cx="0" cy="0"/>
        </a:xfrm>
      </p:grpSpPr>
      <p:sp>
        <p:nvSpPr>
          <p:cNvPr id="4716" name="Google Shape;4716;p63"/>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appendix</a:t>
            </a:r>
            <a:endParaRPr/>
          </a:p>
        </p:txBody>
      </p:sp>
      <p:sp>
        <p:nvSpPr>
          <p:cNvPr id="4717" name="Google Shape;4717;p63"/>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Char char="●"/>
            </a:pPr>
            <a:r>
              <a:rPr lang="en" sz="1200" u="sng">
                <a:solidFill>
                  <a:schemeClr val="hlink"/>
                </a:solidFill>
                <a:hlinkClick r:id="rId3"/>
              </a:rPr>
              <a:t>https://www.kaggle.com/code/marcuswingen/eda-of-bookings-and-ml-to-predict-cancelations</a:t>
            </a:r>
            <a:r>
              <a:rPr lang="en" sz="1200"/>
              <a:t> (dataset)</a:t>
            </a:r>
            <a:endParaRPr sz="1200">
              <a:solidFill>
                <a:schemeClr val="dk1"/>
              </a:solidFill>
            </a:endParaRPr>
          </a:p>
          <a:p>
            <a:pPr indent="-304800" lvl="0" marL="457200" rtl="0" algn="l">
              <a:lnSpc>
                <a:spcPct val="115000"/>
              </a:lnSpc>
              <a:spcBef>
                <a:spcPts val="0"/>
              </a:spcBef>
              <a:spcAft>
                <a:spcPts val="0"/>
              </a:spcAft>
              <a:buClr>
                <a:schemeClr val="lt2"/>
              </a:buClr>
              <a:buSzPts val="1200"/>
              <a:buChar char="●"/>
            </a:pPr>
            <a:r>
              <a:rPr lang="en" sz="1200" u="sng">
                <a:solidFill>
                  <a:schemeClr val="hlink"/>
                </a:solidFill>
                <a:hlinkClick r:id="rId4"/>
              </a:rPr>
              <a:t>https://www.sciencedirect.com/science/article/pii/S2352340918315191</a:t>
            </a:r>
            <a:r>
              <a:rPr lang="en" sz="1200"/>
              <a:t> (about dataset)</a:t>
            </a:r>
            <a:endParaRPr sz="1200">
              <a:solidFill>
                <a:schemeClr val="dk1"/>
              </a:solidFill>
            </a:endParaRPr>
          </a:p>
          <a:p>
            <a:pPr indent="0" lvl="0" marL="457200" rtl="0" algn="l">
              <a:spcBef>
                <a:spcPts val="0"/>
              </a:spcBef>
              <a:spcAft>
                <a:spcPts val="0"/>
              </a:spcAft>
              <a:buNone/>
            </a:pPr>
            <a:r>
              <a:t/>
            </a:r>
            <a:endParaRPr b="1" sz="1200">
              <a:solidFill>
                <a:schemeClr val="dk1"/>
              </a:solidFill>
            </a:endParaRPr>
          </a:p>
        </p:txBody>
      </p:sp>
      <p:grpSp>
        <p:nvGrpSpPr>
          <p:cNvPr id="4718" name="Google Shape;4718;p63"/>
          <p:cNvGrpSpPr/>
          <p:nvPr/>
        </p:nvGrpSpPr>
        <p:grpSpPr>
          <a:xfrm>
            <a:off x="8170650" y="0"/>
            <a:ext cx="547286" cy="1107252"/>
            <a:chOff x="8170650" y="0"/>
            <a:chExt cx="547286" cy="1107252"/>
          </a:xfrm>
        </p:grpSpPr>
        <p:sp>
          <p:nvSpPr>
            <p:cNvPr id="4719" name="Google Shape;4719;p63"/>
            <p:cNvSpPr/>
            <p:nvPr/>
          </p:nvSpPr>
          <p:spPr>
            <a:xfrm>
              <a:off x="8209798" y="367659"/>
              <a:ext cx="249778" cy="701417"/>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63"/>
            <p:cNvSpPr/>
            <p:nvPr/>
          </p:nvSpPr>
          <p:spPr>
            <a:xfrm>
              <a:off x="8209798" y="1015557"/>
              <a:ext cx="249778" cy="91695"/>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63"/>
            <p:cNvSpPr/>
            <p:nvPr/>
          </p:nvSpPr>
          <p:spPr>
            <a:xfrm>
              <a:off x="8234973" y="1052242"/>
              <a:ext cx="206012" cy="26716"/>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63"/>
            <p:cNvSpPr/>
            <p:nvPr/>
          </p:nvSpPr>
          <p:spPr>
            <a:xfrm>
              <a:off x="8209721" y="410426"/>
              <a:ext cx="136841" cy="652336"/>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63"/>
            <p:cNvSpPr/>
            <p:nvPr/>
          </p:nvSpPr>
          <p:spPr>
            <a:xfrm>
              <a:off x="8334324" y="0"/>
              <a:ext cx="24404" cy="410472"/>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63"/>
            <p:cNvSpPr/>
            <p:nvPr/>
          </p:nvSpPr>
          <p:spPr>
            <a:xfrm>
              <a:off x="8278586" y="363463"/>
              <a:ext cx="131721" cy="57358"/>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63"/>
            <p:cNvSpPr/>
            <p:nvPr/>
          </p:nvSpPr>
          <p:spPr>
            <a:xfrm>
              <a:off x="8416585" y="470978"/>
              <a:ext cx="24404" cy="550209"/>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63"/>
            <p:cNvSpPr/>
            <p:nvPr/>
          </p:nvSpPr>
          <p:spPr>
            <a:xfrm>
              <a:off x="8170650" y="487896"/>
              <a:ext cx="547286" cy="516372"/>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63"/>
            <p:cNvSpPr/>
            <p:nvPr/>
          </p:nvSpPr>
          <p:spPr>
            <a:xfrm>
              <a:off x="8311344" y="551950"/>
              <a:ext cx="289964" cy="273661"/>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8" name="Google Shape;4728;p63"/>
          <p:cNvGrpSpPr/>
          <p:nvPr/>
        </p:nvGrpSpPr>
        <p:grpSpPr>
          <a:xfrm>
            <a:off x="8127900" y="3463975"/>
            <a:ext cx="744600" cy="1679525"/>
            <a:chOff x="8127900" y="3463975"/>
            <a:chExt cx="744600" cy="1679525"/>
          </a:xfrm>
        </p:grpSpPr>
        <p:sp>
          <p:nvSpPr>
            <p:cNvPr id="4729" name="Google Shape;4729;p63"/>
            <p:cNvSpPr/>
            <p:nvPr/>
          </p:nvSpPr>
          <p:spPr>
            <a:xfrm>
              <a:off x="8689275" y="3992000"/>
              <a:ext cx="122850" cy="65600"/>
            </a:xfrm>
            <a:custGeom>
              <a:rect b="b" l="l" r="r" t="t"/>
              <a:pathLst>
                <a:path extrusionOk="0" h="2624" w="4914">
                  <a:moveTo>
                    <a:pt x="1951" y="0"/>
                  </a:moveTo>
                  <a:cubicBezTo>
                    <a:pt x="1294" y="0"/>
                    <a:pt x="612" y="323"/>
                    <a:pt x="0" y="1243"/>
                  </a:cubicBezTo>
                  <a:cubicBezTo>
                    <a:pt x="0" y="1243"/>
                    <a:pt x="709" y="2624"/>
                    <a:pt x="2411" y="2624"/>
                  </a:cubicBezTo>
                  <a:cubicBezTo>
                    <a:pt x="3084" y="2624"/>
                    <a:pt x="3912" y="2408"/>
                    <a:pt x="4914" y="1805"/>
                  </a:cubicBezTo>
                  <a:cubicBezTo>
                    <a:pt x="4914" y="1805"/>
                    <a:pt x="3503" y="0"/>
                    <a:pt x="19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63"/>
            <p:cNvSpPr/>
            <p:nvPr/>
          </p:nvSpPr>
          <p:spPr>
            <a:xfrm>
              <a:off x="8207025" y="3981750"/>
              <a:ext cx="122850" cy="65575"/>
            </a:xfrm>
            <a:custGeom>
              <a:rect b="b" l="l" r="r" t="t"/>
              <a:pathLst>
                <a:path extrusionOk="0" h="2623" w="4914">
                  <a:moveTo>
                    <a:pt x="1950" y="0"/>
                  </a:moveTo>
                  <a:cubicBezTo>
                    <a:pt x="1294" y="0"/>
                    <a:pt x="612" y="323"/>
                    <a:pt x="0" y="1242"/>
                  </a:cubicBezTo>
                  <a:cubicBezTo>
                    <a:pt x="0" y="1242"/>
                    <a:pt x="710" y="2623"/>
                    <a:pt x="2412" y="2623"/>
                  </a:cubicBezTo>
                  <a:cubicBezTo>
                    <a:pt x="3085" y="2623"/>
                    <a:pt x="3913" y="2407"/>
                    <a:pt x="4914" y="1805"/>
                  </a:cubicBezTo>
                  <a:cubicBezTo>
                    <a:pt x="4914" y="1805"/>
                    <a:pt x="3503" y="0"/>
                    <a:pt x="195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63"/>
            <p:cNvSpPr/>
            <p:nvPr/>
          </p:nvSpPr>
          <p:spPr>
            <a:xfrm>
              <a:off x="8271225" y="4632500"/>
              <a:ext cx="476550" cy="511000"/>
            </a:xfrm>
            <a:custGeom>
              <a:rect b="b" l="l" r="r" t="t"/>
              <a:pathLst>
                <a:path extrusionOk="0" h="20440" w="19062">
                  <a:moveTo>
                    <a:pt x="1054" y="20440"/>
                  </a:moveTo>
                  <a:lnTo>
                    <a:pt x="0" y="817"/>
                  </a:lnTo>
                  <a:lnTo>
                    <a:pt x="19062" y="0"/>
                  </a:lnTo>
                  <a:lnTo>
                    <a:pt x="17848" y="2044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63"/>
            <p:cNvSpPr/>
            <p:nvPr/>
          </p:nvSpPr>
          <p:spPr>
            <a:xfrm>
              <a:off x="8271225" y="4643975"/>
              <a:ext cx="209000" cy="499525"/>
            </a:xfrm>
            <a:custGeom>
              <a:rect b="b" l="l" r="r" t="t"/>
              <a:pathLst>
                <a:path extrusionOk="0" h="19981" w="8360">
                  <a:moveTo>
                    <a:pt x="0" y="358"/>
                  </a:moveTo>
                  <a:lnTo>
                    <a:pt x="1054" y="19981"/>
                  </a:lnTo>
                  <a:lnTo>
                    <a:pt x="7409" y="19857"/>
                  </a:lnTo>
                  <a:lnTo>
                    <a:pt x="835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63"/>
            <p:cNvSpPr/>
            <p:nvPr/>
          </p:nvSpPr>
          <p:spPr>
            <a:xfrm>
              <a:off x="8271225" y="4632500"/>
              <a:ext cx="476475" cy="28675"/>
            </a:xfrm>
            <a:custGeom>
              <a:rect b="b" l="l" r="r" t="t"/>
              <a:pathLst>
                <a:path extrusionOk="0" h="1147" w="19059">
                  <a:moveTo>
                    <a:pt x="19059" y="0"/>
                  </a:moveTo>
                  <a:lnTo>
                    <a:pt x="0" y="817"/>
                  </a:lnTo>
                  <a:cubicBezTo>
                    <a:pt x="0" y="817"/>
                    <a:pt x="3800" y="1146"/>
                    <a:pt x="8234" y="1146"/>
                  </a:cubicBezTo>
                  <a:cubicBezTo>
                    <a:pt x="12042" y="1146"/>
                    <a:pt x="16319" y="903"/>
                    <a:pt x="19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63"/>
            <p:cNvSpPr/>
            <p:nvPr/>
          </p:nvSpPr>
          <p:spPr>
            <a:xfrm>
              <a:off x="8483575" y="3878325"/>
              <a:ext cx="33225" cy="764875"/>
            </a:xfrm>
            <a:custGeom>
              <a:rect b="b" l="l" r="r" t="t"/>
              <a:pathLst>
                <a:path extrusionOk="0" h="30595" w="1329">
                  <a:moveTo>
                    <a:pt x="596" y="30595"/>
                  </a:moveTo>
                  <a:lnTo>
                    <a:pt x="0" y="0"/>
                  </a:lnTo>
                  <a:lnTo>
                    <a:pt x="1326" y="0"/>
                  </a:lnTo>
                  <a:lnTo>
                    <a:pt x="1328" y="3056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63"/>
            <p:cNvSpPr/>
            <p:nvPr/>
          </p:nvSpPr>
          <p:spPr>
            <a:xfrm>
              <a:off x="8189650" y="3531650"/>
              <a:ext cx="621100" cy="621100"/>
            </a:xfrm>
            <a:custGeom>
              <a:rect b="b" l="l" r="r" t="t"/>
              <a:pathLst>
                <a:path extrusionOk="0" h="24844" w="24844">
                  <a:moveTo>
                    <a:pt x="24843" y="12421"/>
                  </a:moveTo>
                  <a:cubicBezTo>
                    <a:pt x="24843" y="15716"/>
                    <a:pt x="23535" y="18875"/>
                    <a:pt x="21206" y="21204"/>
                  </a:cubicBezTo>
                  <a:cubicBezTo>
                    <a:pt x="18876" y="23534"/>
                    <a:pt x="15717" y="24843"/>
                    <a:pt x="12423" y="24843"/>
                  </a:cubicBezTo>
                  <a:cubicBezTo>
                    <a:pt x="9128" y="24843"/>
                    <a:pt x="5969" y="23534"/>
                    <a:pt x="3640" y="21204"/>
                  </a:cubicBezTo>
                  <a:cubicBezTo>
                    <a:pt x="1310" y="18875"/>
                    <a:pt x="1" y="15716"/>
                    <a:pt x="1" y="12421"/>
                  </a:cubicBezTo>
                  <a:cubicBezTo>
                    <a:pt x="1" y="9127"/>
                    <a:pt x="1310" y="5968"/>
                    <a:pt x="3640" y="3638"/>
                  </a:cubicBezTo>
                  <a:cubicBezTo>
                    <a:pt x="5969" y="1309"/>
                    <a:pt x="9128" y="1"/>
                    <a:pt x="12423" y="1"/>
                  </a:cubicBezTo>
                  <a:cubicBezTo>
                    <a:pt x="15717" y="1"/>
                    <a:pt x="18876" y="1309"/>
                    <a:pt x="21206" y="3638"/>
                  </a:cubicBezTo>
                  <a:cubicBezTo>
                    <a:pt x="23535" y="5968"/>
                    <a:pt x="24843" y="9127"/>
                    <a:pt x="24843" y="124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63"/>
            <p:cNvSpPr/>
            <p:nvPr/>
          </p:nvSpPr>
          <p:spPr>
            <a:xfrm>
              <a:off x="8656100" y="3997125"/>
              <a:ext cx="117125" cy="114575"/>
            </a:xfrm>
            <a:custGeom>
              <a:rect b="b" l="l" r="r" t="t"/>
              <a:pathLst>
                <a:path extrusionOk="0" h="4583" w="4685">
                  <a:moveTo>
                    <a:pt x="718" y="0"/>
                  </a:moveTo>
                  <a:cubicBezTo>
                    <a:pt x="718" y="0"/>
                    <a:pt x="0" y="4582"/>
                    <a:pt x="3664" y="3973"/>
                  </a:cubicBezTo>
                  <a:cubicBezTo>
                    <a:pt x="3667" y="3972"/>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63"/>
            <p:cNvSpPr/>
            <p:nvPr/>
          </p:nvSpPr>
          <p:spPr>
            <a:xfrm>
              <a:off x="8604725" y="3497500"/>
              <a:ext cx="117075" cy="114575"/>
            </a:xfrm>
            <a:custGeom>
              <a:rect b="b" l="l" r="r" t="t"/>
              <a:pathLst>
                <a:path extrusionOk="0" h="4583" w="4683">
                  <a:moveTo>
                    <a:pt x="719" y="1"/>
                  </a:moveTo>
                  <a:cubicBezTo>
                    <a:pt x="719" y="1"/>
                    <a:pt x="1" y="4583"/>
                    <a:pt x="3666" y="3972"/>
                  </a:cubicBezTo>
                  <a:cubicBezTo>
                    <a:pt x="3666" y="3972"/>
                    <a:pt x="4683" y="1127"/>
                    <a:pt x="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63"/>
            <p:cNvSpPr/>
            <p:nvPr/>
          </p:nvSpPr>
          <p:spPr>
            <a:xfrm>
              <a:off x="8164475" y="3752550"/>
              <a:ext cx="117050" cy="114575"/>
            </a:xfrm>
            <a:custGeom>
              <a:rect b="b" l="l" r="r" t="t"/>
              <a:pathLst>
                <a:path extrusionOk="0" h="4583" w="4682">
                  <a:moveTo>
                    <a:pt x="717" y="0"/>
                  </a:moveTo>
                  <a:cubicBezTo>
                    <a:pt x="717" y="0"/>
                    <a:pt x="1" y="4582"/>
                    <a:pt x="3664" y="3972"/>
                  </a:cubicBezTo>
                  <a:cubicBezTo>
                    <a:pt x="3664" y="3970"/>
                    <a:pt x="4681" y="1127"/>
                    <a:pt x="7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63"/>
            <p:cNvSpPr/>
            <p:nvPr/>
          </p:nvSpPr>
          <p:spPr>
            <a:xfrm>
              <a:off x="8232900" y="4003450"/>
              <a:ext cx="117100" cy="114600"/>
            </a:xfrm>
            <a:custGeom>
              <a:rect b="b" l="l" r="r" t="t"/>
              <a:pathLst>
                <a:path extrusionOk="0" h="4584" w="4684">
                  <a:moveTo>
                    <a:pt x="718" y="0"/>
                  </a:moveTo>
                  <a:cubicBezTo>
                    <a:pt x="718" y="0"/>
                    <a:pt x="0" y="4584"/>
                    <a:pt x="3665" y="3973"/>
                  </a:cubicBezTo>
                  <a:cubicBezTo>
                    <a:pt x="3666" y="3973"/>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63"/>
            <p:cNvSpPr/>
            <p:nvPr/>
          </p:nvSpPr>
          <p:spPr>
            <a:xfrm>
              <a:off x="8721300" y="3662875"/>
              <a:ext cx="119575" cy="140750"/>
            </a:xfrm>
            <a:custGeom>
              <a:rect b="b" l="l" r="r" t="t"/>
              <a:pathLst>
                <a:path extrusionOk="0" h="5630" w="4783">
                  <a:moveTo>
                    <a:pt x="1" y="3263"/>
                  </a:moveTo>
                  <a:cubicBezTo>
                    <a:pt x="1" y="3263"/>
                    <a:pt x="3990" y="5629"/>
                    <a:pt x="4782" y="2000"/>
                  </a:cubicBezTo>
                  <a:cubicBezTo>
                    <a:pt x="4782" y="2000"/>
                    <a:pt x="2516" y="1"/>
                    <a:pt x="1"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63"/>
            <p:cNvSpPr/>
            <p:nvPr/>
          </p:nvSpPr>
          <p:spPr>
            <a:xfrm>
              <a:off x="8129900" y="3885700"/>
              <a:ext cx="119550" cy="140700"/>
            </a:xfrm>
            <a:custGeom>
              <a:rect b="b" l="l" r="r" t="t"/>
              <a:pathLst>
                <a:path extrusionOk="0" h="5628" w="4782">
                  <a:moveTo>
                    <a:pt x="0" y="3263"/>
                  </a:moveTo>
                  <a:cubicBezTo>
                    <a:pt x="0" y="3263"/>
                    <a:pt x="3989" y="5627"/>
                    <a:pt x="4781" y="2000"/>
                  </a:cubicBezTo>
                  <a:cubicBezTo>
                    <a:pt x="4781"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63"/>
            <p:cNvSpPr/>
            <p:nvPr/>
          </p:nvSpPr>
          <p:spPr>
            <a:xfrm>
              <a:off x="8338200" y="3477275"/>
              <a:ext cx="121050" cy="113625"/>
            </a:xfrm>
            <a:custGeom>
              <a:rect b="b" l="l" r="r" t="t"/>
              <a:pathLst>
                <a:path extrusionOk="0" h="4545" w="4842">
                  <a:moveTo>
                    <a:pt x="935" y="0"/>
                  </a:moveTo>
                  <a:cubicBezTo>
                    <a:pt x="935" y="0"/>
                    <a:pt x="1" y="4545"/>
                    <a:pt x="3691" y="4109"/>
                  </a:cubicBezTo>
                  <a:cubicBezTo>
                    <a:pt x="3691" y="4109"/>
                    <a:pt x="4842" y="1314"/>
                    <a:pt x="9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63"/>
            <p:cNvSpPr/>
            <p:nvPr/>
          </p:nvSpPr>
          <p:spPr>
            <a:xfrm>
              <a:off x="8506025" y="4062125"/>
              <a:ext cx="137775" cy="117225"/>
            </a:xfrm>
            <a:custGeom>
              <a:rect b="b" l="l" r="r" t="t"/>
              <a:pathLst>
                <a:path extrusionOk="0" h="4689" w="5511">
                  <a:moveTo>
                    <a:pt x="4170" y="0"/>
                  </a:moveTo>
                  <a:cubicBezTo>
                    <a:pt x="4170" y="0"/>
                    <a:pt x="0" y="2030"/>
                    <a:pt x="2594" y="4688"/>
                  </a:cubicBezTo>
                  <a:cubicBezTo>
                    <a:pt x="2594"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63"/>
            <p:cNvSpPr/>
            <p:nvPr/>
          </p:nvSpPr>
          <p:spPr>
            <a:xfrm>
              <a:off x="8309650" y="4072150"/>
              <a:ext cx="137800" cy="117225"/>
            </a:xfrm>
            <a:custGeom>
              <a:rect b="b" l="l" r="r" t="t"/>
              <a:pathLst>
                <a:path extrusionOk="0" h="4689" w="5512">
                  <a:moveTo>
                    <a:pt x="4170" y="0"/>
                  </a:moveTo>
                  <a:cubicBezTo>
                    <a:pt x="4170" y="0"/>
                    <a:pt x="1" y="2030"/>
                    <a:pt x="2595" y="4688"/>
                  </a:cubicBezTo>
                  <a:cubicBezTo>
                    <a:pt x="2595"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63"/>
            <p:cNvSpPr/>
            <p:nvPr/>
          </p:nvSpPr>
          <p:spPr>
            <a:xfrm>
              <a:off x="8504025" y="3995150"/>
              <a:ext cx="137775" cy="117275"/>
            </a:xfrm>
            <a:custGeom>
              <a:rect b="b" l="l" r="r" t="t"/>
              <a:pathLst>
                <a:path extrusionOk="0" h="4691" w="5511">
                  <a:moveTo>
                    <a:pt x="4170" y="1"/>
                  </a:moveTo>
                  <a:cubicBezTo>
                    <a:pt x="4169" y="1"/>
                    <a:pt x="0" y="2032"/>
                    <a:pt x="2594" y="4690"/>
                  </a:cubicBezTo>
                  <a:cubicBezTo>
                    <a:pt x="2594" y="4690"/>
                    <a:pt x="5511" y="3898"/>
                    <a:pt x="417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63"/>
            <p:cNvSpPr/>
            <p:nvPr/>
          </p:nvSpPr>
          <p:spPr>
            <a:xfrm>
              <a:off x="8336425" y="3950150"/>
              <a:ext cx="109675" cy="74675"/>
            </a:xfrm>
            <a:custGeom>
              <a:rect b="b" l="l" r="r" t="t"/>
              <a:pathLst>
                <a:path extrusionOk="0" h="2987" w="4387">
                  <a:moveTo>
                    <a:pt x="1175" y="0"/>
                  </a:moveTo>
                  <a:cubicBezTo>
                    <a:pt x="823" y="0"/>
                    <a:pt x="433" y="34"/>
                    <a:pt x="1" y="111"/>
                  </a:cubicBezTo>
                  <a:cubicBezTo>
                    <a:pt x="1" y="111"/>
                    <a:pt x="879" y="2986"/>
                    <a:pt x="2802" y="2986"/>
                  </a:cubicBezTo>
                  <a:cubicBezTo>
                    <a:pt x="3268" y="2986"/>
                    <a:pt x="3795" y="2818"/>
                    <a:pt x="4385" y="2399"/>
                  </a:cubicBezTo>
                  <a:cubicBezTo>
                    <a:pt x="4386" y="2399"/>
                    <a:pt x="4127"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63"/>
            <p:cNvSpPr/>
            <p:nvPr/>
          </p:nvSpPr>
          <p:spPr>
            <a:xfrm>
              <a:off x="8441425" y="3943650"/>
              <a:ext cx="144375" cy="122675"/>
            </a:xfrm>
            <a:custGeom>
              <a:rect b="b" l="l" r="r" t="t"/>
              <a:pathLst>
                <a:path extrusionOk="0" h="4907" w="5775">
                  <a:moveTo>
                    <a:pt x="2868" y="0"/>
                  </a:moveTo>
                  <a:cubicBezTo>
                    <a:pt x="2868" y="0"/>
                    <a:pt x="1" y="3645"/>
                    <a:pt x="3494" y="4906"/>
                  </a:cubicBezTo>
                  <a:cubicBezTo>
                    <a:pt x="3495" y="4905"/>
                    <a:pt x="5774" y="2921"/>
                    <a:pt x="286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63"/>
            <p:cNvSpPr/>
            <p:nvPr/>
          </p:nvSpPr>
          <p:spPr>
            <a:xfrm>
              <a:off x="8650250" y="3845550"/>
              <a:ext cx="122850" cy="65600"/>
            </a:xfrm>
            <a:custGeom>
              <a:rect b="b" l="l" r="r" t="t"/>
              <a:pathLst>
                <a:path extrusionOk="0" h="2624" w="4914">
                  <a:moveTo>
                    <a:pt x="1951" y="1"/>
                  </a:moveTo>
                  <a:cubicBezTo>
                    <a:pt x="1295" y="1"/>
                    <a:pt x="612" y="324"/>
                    <a:pt x="0" y="1243"/>
                  </a:cubicBezTo>
                  <a:cubicBezTo>
                    <a:pt x="0" y="1243"/>
                    <a:pt x="710" y="2624"/>
                    <a:pt x="2412" y="2624"/>
                  </a:cubicBezTo>
                  <a:cubicBezTo>
                    <a:pt x="3085" y="2624"/>
                    <a:pt x="3913" y="2408"/>
                    <a:pt x="4914" y="1805"/>
                  </a:cubicBezTo>
                  <a:cubicBezTo>
                    <a:pt x="4914" y="1805"/>
                    <a:pt x="3504" y="1"/>
                    <a:pt x="195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63"/>
            <p:cNvSpPr/>
            <p:nvPr/>
          </p:nvSpPr>
          <p:spPr>
            <a:xfrm>
              <a:off x="8579625" y="4060275"/>
              <a:ext cx="122850" cy="65550"/>
            </a:xfrm>
            <a:custGeom>
              <a:rect b="b" l="l" r="r" t="t"/>
              <a:pathLst>
                <a:path extrusionOk="0" h="2622" w="4914">
                  <a:moveTo>
                    <a:pt x="1951" y="0"/>
                  </a:moveTo>
                  <a:cubicBezTo>
                    <a:pt x="1294" y="0"/>
                    <a:pt x="612" y="323"/>
                    <a:pt x="0" y="1242"/>
                  </a:cubicBezTo>
                  <a:cubicBezTo>
                    <a:pt x="0" y="1242"/>
                    <a:pt x="710" y="2622"/>
                    <a:pt x="2413" y="2622"/>
                  </a:cubicBezTo>
                  <a:cubicBezTo>
                    <a:pt x="3085" y="2622"/>
                    <a:pt x="3913" y="2406"/>
                    <a:pt x="4914" y="1805"/>
                  </a:cubicBezTo>
                  <a:cubicBezTo>
                    <a:pt x="4914" y="1805"/>
                    <a:pt x="3504" y="0"/>
                    <a:pt x="1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63"/>
            <p:cNvSpPr/>
            <p:nvPr/>
          </p:nvSpPr>
          <p:spPr>
            <a:xfrm>
              <a:off x="8439975" y="4010600"/>
              <a:ext cx="104425" cy="78525"/>
            </a:xfrm>
            <a:custGeom>
              <a:rect b="b" l="l" r="r" t="t"/>
              <a:pathLst>
                <a:path extrusionOk="0" h="3141" w="4177">
                  <a:moveTo>
                    <a:pt x="1461" y="0"/>
                  </a:moveTo>
                  <a:cubicBezTo>
                    <a:pt x="1036" y="0"/>
                    <a:pt x="551" y="134"/>
                    <a:pt x="0" y="458"/>
                  </a:cubicBezTo>
                  <a:cubicBezTo>
                    <a:pt x="0"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63"/>
            <p:cNvSpPr/>
            <p:nvPr/>
          </p:nvSpPr>
          <p:spPr>
            <a:xfrm>
              <a:off x="8641025" y="3713225"/>
              <a:ext cx="104425" cy="78550"/>
            </a:xfrm>
            <a:custGeom>
              <a:rect b="b" l="l" r="r" t="t"/>
              <a:pathLst>
                <a:path extrusionOk="0" h="3142" w="4177">
                  <a:moveTo>
                    <a:pt x="1461" y="1"/>
                  </a:moveTo>
                  <a:cubicBezTo>
                    <a:pt x="1036" y="1"/>
                    <a:pt x="551" y="135"/>
                    <a:pt x="0" y="459"/>
                  </a:cubicBezTo>
                  <a:cubicBezTo>
                    <a:pt x="0" y="461"/>
                    <a:pt x="65" y="3141"/>
                    <a:pt x="3503" y="3141"/>
                  </a:cubicBezTo>
                  <a:cubicBezTo>
                    <a:pt x="3714" y="3141"/>
                    <a:pt x="3939" y="3131"/>
                    <a:pt x="4177" y="3109"/>
                  </a:cubicBezTo>
                  <a:cubicBezTo>
                    <a:pt x="4177" y="3109"/>
                    <a:pt x="3508" y="1"/>
                    <a:pt x="1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63"/>
            <p:cNvSpPr/>
            <p:nvPr/>
          </p:nvSpPr>
          <p:spPr>
            <a:xfrm>
              <a:off x="8695525" y="3906825"/>
              <a:ext cx="104425" cy="78525"/>
            </a:xfrm>
            <a:custGeom>
              <a:rect b="b" l="l" r="r" t="t"/>
              <a:pathLst>
                <a:path extrusionOk="0" h="3141" w="4177">
                  <a:moveTo>
                    <a:pt x="1461" y="1"/>
                  </a:moveTo>
                  <a:cubicBezTo>
                    <a:pt x="1035" y="1"/>
                    <a:pt x="551" y="135"/>
                    <a:pt x="0" y="459"/>
                  </a:cubicBezTo>
                  <a:cubicBezTo>
                    <a:pt x="0" y="459"/>
                    <a:pt x="65" y="3141"/>
                    <a:pt x="3505" y="3141"/>
                  </a:cubicBezTo>
                  <a:cubicBezTo>
                    <a:pt x="3716" y="3141"/>
                    <a:pt x="3940" y="3131"/>
                    <a:pt x="4177" y="3109"/>
                  </a:cubicBezTo>
                  <a:cubicBezTo>
                    <a:pt x="4177" y="3109"/>
                    <a:pt x="3508"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63"/>
            <p:cNvSpPr/>
            <p:nvPr/>
          </p:nvSpPr>
          <p:spPr>
            <a:xfrm>
              <a:off x="8747750" y="3782175"/>
              <a:ext cx="104400" cy="78525"/>
            </a:xfrm>
            <a:custGeom>
              <a:rect b="b" l="l" r="r" t="t"/>
              <a:pathLst>
                <a:path extrusionOk="0" h="3141" w="4176">
                  <a:moveTo>
                    <a:pt x="1461" y="1"/>
                  </a:moveTo>
                  <a:cubicBezTo>
                    <a:pt x="1036" y="1"/>
                    <a:pt x="551" y="135"/>
                    <a:pt x="1" y="459"/>
                  </a:cubicBezTo>
                  <a:cubicBezTo>
                    <a:pt x="1" y="459"/>
                    <a:pt x="63" y="3141"/>
                    <a:pt x="3504" y="3141"/>
                  </a:cubicBezTo>
                  <a:cubicBezTo>
                    <a:pt x="3715" y="3141"/>
                    <a:pt x="3939" y="3131"/>
                    <a:pt x="4176" y="3109"/>
                  </a:cubicBezTo>
                  <a:cubicBezTo>
                    <a:pt x="4176" y="3109"/>
                    <a:pt x="3507"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63"/>
            <p:cNvSpPr/>
            <p:nvPr/>
          </p:nvSpPr>
          <p:spPr>
            <a:xfrm>
              <a:off x="8335750" y="4014550"/>
              <a:ext cx="104425" cy="78525"/>
            </a:xfrm>
            <a:custGeom>
              <a:rect b="b" l="l" r="r" t="t"/>
              <a:pathLst>
                <a:path extrusionOk="0" h="3141" w="4177">
                  <a:moveTo>
                    <a:pt x="1461" y="1"/>
                  </a:moveTo>
                  <a:cubicBezTo>
                    <a:pt x="1035" y="1"/>
                    <a:pt x="551" y="135"/>
                    <a:pt x="0" y="459"/>
                  </a:cubicBezTo>
                  <a:cubicBezTo>
                    <a:pt x="1" y="459"/>
                    <a:pt x="66" y="3141"/>
                    <a:pt x="3505" y="3141"/>
                  </a:cubicBezTo>
                  <a:cubicBezTo>
                    <a:pt x="3716" y="3141"/>
                    <a:pt x="3940" y="3131"/>
                    <a:pt x="4177" y="3109"/>
                  </a:cubicBezTo>
                  <a:cubicBezTo>
                    <a:pt x="4177" y="3109"/>
                    <a:pt x="3508" y="1"/>
                    <a:pt x="146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63"/>
            <p:cNvSpPr/>
            <p:nvPr/>
          </p:nvSpPr>
          <p:spPr>
            <a:xfrm>
              <a:off x="8620450" y="3933075"/>
              <a:ext cx="104400" cy="78525"/>
            </a:xfrm>
            <a:custGeom>
              <a:rect b="b" l="l" r="r" t="t"/>
              <a:pathLst>
                <a:path extrusionOk="0" h="3141" w="4176">
                  <a:moveTo>
                    <a:pt x="1462" y="1"/>
                  </a:moveTo>
                  <a:cubicBezTo>
                    <a:pt x="1036" y="1"/>
                    <a:pt x="552" y="135"/>
                    <a:pt x="1" y="459"/>
                  </a:cubicBezTo>
                  <a:cubicBezTo>
                    <a:pt x="1" y="459"/>
                    <a:pt x="64" y="3140"/>
                    <a:pt x="3504" y="3140"/>
                  </a:cubicBezTo>
                  <a:cubicBezTo>
                    <a:pt x="3715" y="3140"/>
                    <a:pt x="3939" y="3130"/>
                    <a:pt x="4176" y="3109"/>
                  </a:cubicBezTo>
                  <a:cubicBezTo>
                    <a:pt x="4176" y="3109"/>
                    <a:pt x="3508" y="1"/>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63"/>
            <p:cNvSpPr/>
            <p:nvPr/>
          </p:nvSpPr>
          <p:spPr>
            <a:xfrm>
              <a:off x="8442325" y="4108475"/>
              <a:ext cx="104450" cy="78525"/>
            </a:xfrm>
            <a:custGeom>
              <a:rect b="b" l="l" r="r" t="t"/>
              <a:pathLst>
                <a:path extrusionOk="0" h="3141" w="4178">
                  <a:moveTo>
                    <a:pt x="1461" y="0"/>
                  </a:moveTo>
                  <a:cubicBezTo>
                    <a:pt x="1036" y="0"/>
                    <a:pt x="551" y="134"/>
                    <a:pt x="1" y="458"/>
                  </a:cubicBezTo>
                  <a:cubicBezTo>
                    <a:pt x="1" y="459"/>
                    <a:pt x="64" y="3140"/>
                    <a:pt x="3503" y="3140"/>
                  </a:cubicBezTo>
                  <a:cubicBezTo>
                    <a:pt x="3715" y="3140"/>
                    <a:pt x="3939" y="3130"/>
                    <a:pt x="4177" y="3109"/>
                  </a:cubicBezTo>
                  <a:cubicBezTo>
                    <a:pt x="4177" y="3109"/>
                    <a:pt x="3509" y="0"/>
                    <a:pt x="14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63"/>
            <p:cNvSpPr/>
            <p:nvPr/>
          </p:nvSpPr>
          <p:spPr>
            <a:xfrm>
              <a:off x="8127900" y="3821400"/>
              <a:ext cx="123650" cy="64625"/>
            </a:xfrm>
            <a:custGeom>
              <a:rect b="b" l="l" r="r" t="t"/>
              <a:pathLst>
                <a:path extrusionOk="0" h="2585" w="4946">
                  <a:moveTo>
                    <a:pt x="2047" y="0"/>
                  </a:moveTo>
                  <a:cubicBezTo>
                    <a:pt x="1302" y="0"/>
                    <a:pt x="554" y="374"/>
                    <a:pt x="0" y="1506"/>
                  </a:cubicBezTo>
                  <a:cubicBezTo>
                    <a:pt x="0" y="1507"/>
                    <a:pt x="749" y="2584"/>
                    <a:pt x="2181" y="2584"/>
                  </a:cubicBezTo>
                  <a:cubicBezTo>
                    <a:pt x="2922" y="2584"/>
                    <a:pt x="3847" y="2295"/>
                    <a:pt x="4946" y="1418"/>
                  </a:cubicBezTo>
                  <a:cubicBezTo>
                    <a:pt x="4946" y="1418"/>
                    <a:pt x="3500" y="0"/>
                    <a:pt x="20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63"/>
            <p:cNvSpPr/>
            <p:nvPr/>
          </p:nvSpPr>
          <p:spPr>
            <a:xfrm>
              <a:off x="8748875" y="3878325"/>
              <a:ext cx="123625" cy="64625"/>
            </a:xfrm>
            <a:custGeom>
              <a:rect b="b" l="l" r="r" t="t"/>
              <a:pathLst>
                <a:path extrusionOk="0" h="2585" w="4945">
                  <a:moveTo>
                    <a:pt x="2048" y="1"/>
                  </a:moveTo>
                  <a:cubicBezTo>
                    <a:pt x="1302" y="1"/>
                    <a:pt x="555" y="374"/>
                    <a:pt x="1" y="1506"/>
                  </a:cubicBezTo>
                  <a:cubicBezTo>
                    <a:pt x="1" y="1506"/>
                    <a:pt x="749" y="2584"/>
                    <a:pt x="2181" y="2584"/>
                  </a:cubicBezTo>
                  <a:cubicBezTo>
                    <a:pt x="2922" y="2584"/>
                    <a:pt x="3847" y="2295"/>
                    <a:pt x="4945" y="1419"/>
                  </a:cubicBezTo>
                  <a:cubicBezTo>
                    <a:pt x="4945" y="1419"/>
                    <a:pt x="3499" y="1"/>
                    <a:pt x="20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63"/>
            <p:cNvSpPr/>
            <p:nvPr/>
          </p:nvSpPr>
          <p:spPr>
            <a:xfrm>
              <a:off x="8649275" y="3559375"/>
              <a:ext cx="126750" cy="108350"/>
            </a:xfrm>
            <a:custGeom>
              <a:rect b="b" l="l" r="r" t="t"/>
              <a:pathLst>
                <a:path extrusionOk="0" h="4334" w="5070">
                  <a:moveTo>
                    <a:pt x="1291" y="1"/>
                  </a:moveTo>
                  <a:lnTo>
                    <a:pt x="1291" y="1"/>
                  </a:lnTo>
                  <a:cubicBezTo>
                    <a:pt x="1291" y="1"/>
                    <a:pt x="0" y="4333"/>
                    <a:pt x="3540" y="4333"/>
                  </a:cubicBezTo>
                  <a:cubicBezTo>
                    <a:pt x="3586" y="4333"/>
                    <a:pt x="3632" y="4333"/>
                    <a:pt x="3680" y="4331"/>
                  </a:cubicBezTo>
                  <a:cubicBezTo>
                    <a:pt x="3680" y="4331"/>
                    <a:pt x="5069" y="1647"/>
                    <a:pt x="1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63"/>
            <p:cNvSpPr/>
            <p:nvPr/>
          </p:nvSpPr>
          <p:spPr>
            <a:xfrm>
              <a:off x="8219050" y="3899750"/>
              <a:ext cx="104425" cy="78525"/>
            </a:xfrm>
            <a:custGeom>
              <a:rect b="b" l="l" r="r" t="t"/>
              <a:pathLst>
                <a:path extrusionOk="0" h="3141" w="4177">
                  <a:moveTo>
                    <a:pt x="1460" y="0"/>
                  </a:moveTo>
                  <a:cubicBezTo>
                    <a:pt x="1035" y="0"/>
                    <a:pt x="551" y="135"/>
                    <a:pt x="0" y="458"/>
                  </a:cubicBezTo>
                  <a:cubicBezTo>
                    <a:pt x="0" y="458"/>
                    <a:pt x="64" y="3141"/>
                    <a:pt x="3503" y="3141"/>
                  </a:cubicBezTo>
                  <a:cubicBezTo>
                    <a:pt x="3714" y="3141"/>
                    <a:pt x="3939" y="3131"/>
                    <a:pt x="4177" y="3109"/>
                  </a:cubicBezTo>
                  <a:cubicBezTo>
                    <a:pt x="4177" y="3109"/>
                    <a:pt x="3507" y="0"/>
                    <a:pt x="146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63"/>
            <p:cNvSpPr/>
            <p:nvPr/>
          </p:nvSpPr>
          <p:spPr>
            <a:xfrm>
              <a:off x="8698250" y="3596150"/>
              <a:ext cx="119575" cy="140725"/>
            </a:xfrm>
            <a:custGeom>
              <a:rect b="b" l="l" r="r" t="t"/>
              <a:pathLst>
                <a:path extrusionOk="0" h="5629" w="4783">
                  <a:moveTo>
                    <a:pt x="0" y="3264"/>
                  </a:moveTo>
                  <a:cubicBezTo>
                    <a:pt x="0" y="3264"/>
                    <a:pt x="3989" y="5628"/>
                    <a:pt x="4781" y="2001"/>
                  </a:cubicBezTo>
                  <a:cubicBezTo>
                    <a:pt x="4783" y="2000"/>
                    <a:pt x="2517" y="0"/>
                    <a:pt x="0"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63"/>
            <p:cNvSpPr/>
            <p:nvPr/>
          </p:nvSpPr>
          <p:spPr>
            <a:xfrm>
              <a:off x="8268425" y="3513025"/>
              <a:ext cx="119575" cy="140725"/>
            </a:xfrm>
            <a:custGeom>
              <a:rect b="b" l="l" r="r" t="t"/>
              <a:pathLst>
                <a:path extrusionOk="0" h="5629" w="4783">
                  <a:moveTo>
                    <a:pt x="0" y="3263"/>
                  </a:moveTo>
                  <a:cubicBezTo>
                    <a:pt x="0" y="3263"/>
                    <a:pt x="3989" y="5629"/>
                    <a:pt x="4781" y="2000"/>
                  </a:cubicBezTo>
                  <a:cubicBezTo>
                    <a:pt x="4783"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63"/>
            <p:cNvSpPr/>
            <p:nvPr/>
          </p:nvSpPr>
          <p:spPr>
            <a:xfrm>
              <a:off x="8189650" y="3602800"/>
              <a:ext cx="119550" cy="140750"/>
            </a:xfrm>
            <a:custGeom>
              <a:rect b="b" l="l" r="r" t="t"/>
              <a:pathLst>
                <a:path extrusionOk="0" h="5630" w="4782">
                  <a:moveTo>
                    <a:pt x="1" y="3266"/>
                  </a:moveTo>
                  <a:cubicBezTo>
                    <a:pt x="1" y="3266"/>
                    <a:pt x="3990" y="5630"/>
                    <a:pt x="4782" y="2003"/>
                  </a:cubicBezTo>
                  <a:cubicBezTo>
                    <a:pt x="4782" y="2001"/>
                    <a:pt x="2518" y="0"/>
                    <a:pt x="1" y="326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63"/>
            <p:cNvSpPr/>
            <p:nvPr/>
          </p:nvSpPr>
          <p:spPr>
            <a:xfrm>
              <a:off x="8449700" y="3463975"/>
              <a:ext cx="119600" cy="140775"/>
            </a:xfrm>
            <a:custGeom>
              <a:rect b="b" l="l" r="r" t="t"/>
              <a:pathLst>
                <a:path extrusionOk="0" h="5631" w="4784">
                  <a:moveTo>
                    <a:pt x="1" y="3264"/>
                  </a:moveTo>
                  <a:cubicBezTo>
                    <a:pt x="1" y="3264"/>
                    <a:pt x="3990" y="5630"/>
                    <a:pt x="4782" y="2003"/>
                  </a:cubicBezTo>
                  <a:cubicBezTo>
                    <a:pt x="4783" y="2000"/>
                    <a:pt x="2518" y="0"/>
                    <a:pt x="1"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63"/>
            <p:cNvSpPr/>
            <p:nvPr/>
          </p:nvSpPr>
          <p:spPr>
            <a:xfrm>
              <a:off x="8464600" y="3508625"/>
              <a:ext cx="104450" cy="78525"/>
            </a:xfrm>
            <a:custGeom>
              <a:rect b="b" l="l" r="r" t="t"/>
              <a:pathLst>
                <a:path extrusionOk="0" h="3141" w="4178">
                  <a:moveTo>
                    <a:pt x="1461" y="0"/>
                  </a:moveTo>
                  <a:cubicBezTo>
                    <a:pt x="1035" y="0"/>
                    <a:pt x="551" y="134"/>
                    <a:pt x="1" y="458"/>
                  </a:cubicBezTo>
                  <a:cubicBezTo>
                    <a:pt x="1"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63"/>
            <p:cNvSpPr/>
            <p:nvPr/>
          </p:nvSpPr>
          <p:spPr>
            <a:xfrm>
              <a:off x="8316750" y="3543475"/>
              <a:ext cx="142825" cy="121475"/>
            </a:xfrm>
            <a:custGeom>
              <a:rect b="b" l="l" r="r" t="t"/>
              <a:pathLst>
                <a:path extrusionOk="0" h="4859" w="5713">
                  <a:moveTo>
                    <a:pt x="2781" y="0"/>
                  </a:moveTo>
                  <a:cubicBezTo>
                    <a:pt x="2781" y="0"/>
                    <a:pt x="0" y="1180"/>
                    <a:pt x="1859" y="4858"/>
                  </a:cubicBezTo>
                  <a:cubicBezTo>
                    <a:pt x="1859" y="4858"/>
                    <a:pt x="5713" y="2279"/>
                    <a:pt x="27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63"/>
            <p:cNvSpPr/>
            <p:nvPr/>
          </p:nvSpPr>
          <p:spPr>
            <a:xfrm>
              <a:off x="8577275" y="3553850"/>
              <a:ext cx="142825" cy="121525"/>
            </a:xfrm>
            <a:custGeom>
              <a:rect b="b" l="l" r="r" t="t"/>
              <a:pathLst>
                <a:path extrusionOk="0" h="4861" w="5713">
                  <a:moveTo>
                    <a:pt x="2781" y="1"/>
                  </a:moveTo>
                  <a:lnTo>
                    <a:pt x="2781" y="1"/>
                  </a:lnTo>
                  <a:cubicBezTo>
                    <a:pt x="2781" y="1"/>
                    <a:pt x="2781" y="1"/>
                    <a:pt x="2781" y="1"/>
                  </a:cubicBezTo>
                  <a:lnTo>
                    <a:pt x="2781" y="1"/>
                  </a:lnTo>
                  <a:cubicBezTo>
                    <a:pt x="2781" y="1"/>
                    <a:pt x="2781" y="1"/>
                    <a:pt x="2781" y="1"/>
                  </a:cubicBezTo>
                  <a:close/>
                  <a:moveTo>
                    <a:pt x="2781" y="1"/>
                  </a:moveTo>
                  <a:cubicBezTo>
                    <a:pt x="2781" y="2"/>
                    <a:pt x="1" y="1182"/>
                    <a:pt x="1859" y="4860"/>
                  </a:cubicBezTo>
                  <a:cubicBezTo>
                    <a:pt x="1859" y="4860"/>
                    <a:pt x="5713" y="2281"/>
                    <a:pt x="278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63"/>
            <p:cNvSpPr/>
            <p:nvPr/>
          </p:nvSpPr>
          <p:spPr>
            <a:xfrm>
              <a:off x="8453025" y="3622525"/>
              <a:ext cx="142825" cy="121500"/>
            </a:xfrm>
            <a:custGeom>
              <a:rect b="b" l="l" r="r" t="t"/>
              <a:pathLst>
                <a:path extrusionOk="0" h="4860" w="5713">
                  <a:moveTo>
                    <a:pt x="2781" y="0"/>
                  </a:moveTo>
                  <a:cubicBezTo>
                    <a:pt x="2781" y="0"/>
                    <a:pt x="0" y="1180"/>
                    <a:pt x="1859" y="4860"/>
                  </a:cubicBezTo>
                  <a:cubicBezTo>
                    <a:pt x="1859" y="4860"/>
                    <a:pt x="5713" y="2280"/>
                    <a:pt x="2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63"/>
            <p:cNvSpPr/>
            <p:nvPr/>
          </p:nvSpPr>
          <p:spPr>
            <a:xfrm>
              <a:off x="8524975" y="3660700"/>
              <a:ext cx="112225" cy="83600"/>
            </a:xfrm>
            <a:custGeom>
              <a:rect b="b" l="l" r="r" t="t"/>
              <a:pathLst>
                <a:path extrusionOk="0" h="3344" w="4489">
                  <a:moveTo>
                    <a:pt x="3145" y="0"/>
                  </a:moveTo>
                  <a:cubicBezTo>
                    <a:pt x="2256" y="0"/>
                    <a:pt x="567" y="404"/>
                    <a:pt x="1" y="3336"/>
                  </a:cubicBezTo>
                  <a:cubicBezTo>
                    <a:pt x="1" y="3336"/>
                    <a:pt x="107" y="3343"/>
                    <a:pt x="284" y="3343"/>
                  </a:cubicBezTo>
                  <a:cubicBezTo>
                    <a:pt x="1275" y="3343"/>
                    <a:pt x="4488" y="3112"/>
                    <a:pt x="3705" y="59"/>
                  </a:cubicBezTo>
                  <a:cubicBezTo>
                    <a:pt x="3705" y="59"/>
                    <a:pt x="3483" y="0"/>
                    <a:pt x="3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63"/>
            <p:cNvSpPr/>
            <p:nvPr/>
          </p:nvSpPr>
          <p:spPr>
            <a:xfrm>
              <a:off x="8359275" y="3650425"/>
              <a:ext cx="122625" cy="105850"/>
            </a:xfrm>
            <a:custGeom>
              <a:rect b="b" l="l" r="r" t="t"/>
              <a:pathLst>
                <a:path extrusionOk="0" h="4234" w="4905">
                  <a:moveTo>
                    <a:pt x="1588" y="1"/>
                  </a:moveTo>
                  <a:cubicBezTo>
                    <a:pt x="1485" y="1"/>
                    <a:pt x="1378" y="5"/>
                    <a:pt x="1267" y="13"/>
                  </a:cubicBezTo>
                  <a:cubicBezTo>
                    <a:pt x="1267" y="13"/>
                    <a:pt x="1267" y="13"/>
                    <a:pt x="1267" y="13"/>
                  </a:cubicBezTo>
                  <a:lnTo>
                    <a:pt x="1267" y="13"/>
                  </a:lnTo>
                  <a:cubicBezTo>
                    <a:pt x="1266" y="13"/>
                    <a:pt x="0" y="2756"/>
                    <a:pt x="3846" y="4234"/>
                  </a:cubicBezTo>
                  <a:cubicBezTo>
                    <a:pt x="3846" y="4234"/>
                    <a:pt x="4904" y="1"/>
                    <a:pt x="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63"/>
            <p:cNvSpPr/>
            <p:nvPr/>
          </p:nvSpPr>
          <p:spPr>
            <a:xfrm>
              <a:off x="8239250" y="3604925"/>
              <a:ext cx="131975" cy="112325"/>
            </a:xfrm>
            <a:custGeom>
              <a:rect b="b" l="l" r="r" t="t"/>
              <a:pathLst>
                <a:path extrusionOk="0" h="4493" w="5279">
                  <a:moveTo>
                    <a:pt x="2985" y="1"/>
                  </a:moveTo>
                  <a:cubicBezTo>
                    <a:pt x="2985" y="1"/>
                    <a:pt x="0" y="473"/>
                    <a:pt x="914" y="4493"/>
                  </a:cubicBezTo>
                  <a:cubicBezTo>
                    <a:pt x="914" y="4493"/>
                    <a:pt x="5278" y="2923"/>
                    <a:pt x="298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63"/>
            <p:cNvSpPr/>
            <p:nvPr/>
          </p:nvSpPr>
          <p:spPr>
            <a:xfrm>
              <a:off x="8291850" y="3736625"/>
              <a:ext cx="110800" cy="73850"/>
            </a:xfrm>
            <a:custGeom>
              <a:rect b="b" l="l" r="r" t="t"/>
              <a:pathLst>
                <a:path extrusionOk="0" h="2954" w="4432">
                  <a:moveTo>
                    <a:pt x="1611" y="0"/>
                  </a:moveTo>
                  <a:cubicBezTo>
                    <a:pt x="1135" y="0"/>
                    <a:pt x="599" y="177"/>
                    <a:pt x="1" y="620"/>
                  </a:cubicBezTo>
                  <a:lnTo>
                    <a:pt x="1" y="620"/>
                  </a:lnTo>
                  <a:cubicBezTo>
                    <a:pt x="1" y="620"/>
                    <a:pt x="1" y="620"/>
                    <a:pt x="1" y="620"/>
                  </a:cubicBezTo>
                  <a:cubicBezTo>
                    <a:pt x="1" y="620"/>
                    <a:pt x="1" y="620"/>
                    <a:pt x="1" y="620"/>
                  </a:cubicBezTo>
                  <a:cubicBezTo>
                    <a:pt x="1" y="620"/>
                    <a:pt x="1" y="620"/>
                    <a:pt x="1" y="620"/>
                  </a:cubicBezTo>
                  <a:lnTo>
                    <a:pt x="1" y="620"/>
                  </a:lnTo>
                  <a:cubicBezTo>
                    <a:pt x="1" y="621"/>
                    <a:pt x="303" y="2954"/>
                    <a:pt x="3153" y="2954"/>
                  </a:cubicBezTo>
                  <a:cubicBezTo>
                    <a:pt x="3532" y="2954"/>
                    <a:pt x="3956" y="2912"/>
                    <a:pt x="4431" y="2819"/>
                  </a:cubicBezTo>
                  <a:cubicBezTo>
                    <a:pt x="4431" y="2819"/>
                    <a:pt x="3508" y="0"/>
                    <a:pt x="16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63"/>
            <p:cNvSpPr/>
            <p:nvPr/>
          </p:nvSpPr>
          <p:spPr>
            <a:xfrm>
              <a:off x="8409750" y="3800425"/>
              <a:ext cx="115325" cy="96800"/>
            </a:xfrm>
            <a:custGeom>
              <a:rect b="b" l="l" r="r" t="t"/>
              <a:pathLst>
                <a:path extrusionOk="0" h="3872" w="4613">
                  <a:moveTo>
                    <a:pt x="2986" y="1"/>
                  </a:moveTo>
                  <a:cubicBezTo>
                    <a:pt x="2470" y="1"/>
                    <a:pt x="61" y="193"/>
                    <a:pt x="0" y="3872"/>
                  </a:cubicBezTo>
                  <a:cubicBezTo>
                    <a:pt x="0" y="3872"/>
                    <a:pt x="4613" y="3387"/>
                    <a:pt x="3083" y="4"/>
                  </a:cubicBezTo>
                  <a:lnTo>
                    <a:pt x="3083" y="4"/>
                  </a:lnTo>
                  <a:cubicBezTo>
                    <a:pt x="3083" y="4"/>
                    <a:pt x="3082" y="4"/>
                    <a:pt x="3082" y="4"/>
                  </a:cubicBezTo>
                  <a:cubicBezTo>
                    <a:pt x="3080" y="4"/>
                    <a:pt x="3046" y="1"/>
                    <a:pt x="29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63"/>
            <p:cNvSpPr/>
            <p:nvPr/>
          </p:nvSpPr>
          <p:spPr>
            <a:xfrm>
              <a:off x="8692025" y="3799850"/>
              <a:ext cx="110175" cy="97400"/>
            </a:xfrm>
            <a:custGeom>
              <a:rect b="b" l="l" r="r" t="t"/>
              <a:pathLst>
                <a:path extrusionOk="0" h="3896" w="4407">
                  <a:moveTo>
                    <a:pt x="386" y="0"/>
                  </a:moveTo>
                  <a:cubicBezTo>
                    <a:pt x="386" y="0"/>
                    <a:pt x="1" y="3896"/>
                    <a:pt x="2748" y="3896"/>
                  </a:cubicBezTo>
                  <a:cubicBezTo>
                    <a:pt x="2992" y="3896"/>
                    <a:pt x="3259" y="3865"/>
                    <a:pt x="3554" y="3799"/>
                  </a:cubicBezTo>
                  <a:cubicBezTo>
                    <a:pt x="3554" y="3798"/>
                    <a:pt x="4407" y="900"/>
                    <a:pt x="3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63"/>
            <p:cNvSpPr/>
            <p:nvPr/>
          </p:nvSpPr>
          <p:spPr>
            <a:xfrm>
              <a:off x="8517075" y="3743325"/>
              <a:ext cx="115350" cy="96825"/>
            </a:xfrm>
            <a:custGeom>
              <a:rect b="b" l="l" r="r" t="t"/>
              <a:pathLst>
                <a:path extrusionOk="0" h="3873" w="4614">
                  <a:moveTo>
                    <a:pt x="2992" y="1"/>
                  </a:moveTo>
                  <a:cubicBezTo>
                    <a:pt x="2484" y="1"/>
                    <a:pt x="63" y="184"/>
                    <a:pt x="1" y="3873"/>
                  </a:cubicBezTo>
                  <a:cubicBezTo>
                    <a:pt x="1" y="3873"/>
                    <a:pt x="4613" y="3388"/>
                    <a:pt x="3085" y="3"/>
                  </a:cubicBezTo>
                  <a:lnTo>
                    <a:pt x="3085" y="3"/>
                  </a:lnTo>
                  <a:cubicBezTo>
                    <a:pt x="3085" y="3"/>
                    <a:pt x="3084" y="3"/>
                    <a:pt x="3084" y="3"/>
                  </a:cubicBezTo>
                  <a:cubicBezTo>
                    <a:pt x="3080" y="3"/>
                    <a:pt x="3048" y="1"/>
                    <a:pt x="2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63"/>
            <p:cNvSpPr/>
            <p:nvPr/>
          </p:nvSpPr>
          <p:spPr>
            <a:xfrm>
              <a:off x="8547950" y="3566175"/>
              <a:ext cx="115300" cy="96850"/>
            </a:xfrm>
            <a:custGeom>
              <a:rect b="b" l="l" r="r" t="t"/>
              <a:pathLst>
                <a:path extrusionOk="0" h="3874" w="4612">
                  <a:moveTo>
                    <a:pt x="2987" y="1"/>
                  </a:moveTo>
                  <a:cubicBezTo>
                    <a:pt x="2475" y="1"/>
                    <a:pt x="63" y="192"/>
                    <a:pt x="0" y="3873"/>
                  </a:cubicBezTo>
                  <a:cubicBezTo>
                    <a:pt x="0" y="3873"/>
                    <a:pt x="4611" y="3388"/>
                    <a:pt x="3083" y="3"/>
                  </a:cubicBezTo>
                  <a:lnTo>
                    <a:pt x="3083" y="3"/>
                  </a:lnTo>
                  <a:cubicBezTo>
                    <a:pt x="3083" y="3"/>
                    <a:pt x="3082" y="3"/>
                    <a:pt x="3082" y="3"/>
                  </a:cubicBezTo>
                  <a:cubicBezTo>
                    <a:pt x="3081" y="3"/>
                    <a:pt x="3047" y="1"/>
                    <a:pt x="29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63"/>
            <p:cNvSpPr/>
            <p:nvPr/>
          </p:nvSpPr>
          <p:spPr>
            <a:xfrm>
              <a:off x="8409750" y="3528975"/>
              <a:ext cx="115325" cy="96850"/>
            </a:xfrm>
            <a:custGeom>
              <a:rect b="b" l="l" r="r" t="t"/>
              <a:pathLst>
                <a:path extrusionOk="0" h="3874" w="4613">
                  <a:moveTo>
                    <a:pt x="2983" y="0"/>
                  </a:moveTo>
                  <a:cubicBezTo>
                    <a:pt x="2461" y="0"/>
                    <a:pt x="61" y="200"/>
                    <a:pt x="0" y="3873"/>
                  </a:cubicBezTo>
                  <a:cubicBezTo>
                    <a:pt x="0" y="3873"/>
                    <a:pt x="4613" y="3388"/>
                    <a:pt x="3083" y="3"/>
                  </a:cubicBezTo>
                  <a:cubicBezTo>
                    <a:pt x="3082" y="3"/>
                    <a:pt x="3047" y="0"/>
                    <a:pt x="29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63"/>
            <p:cNvSpPr/>
            <p:nvPr/>
          </p:nvSpPr>
          <p:spPr>
            <a:xfrm>
              <a:off x="8669400" y="3594800"/>
              <a:ext cx="140500" cy="119325"/>
            </a:xfrm>
            <a:custGeom>
              <a:rect b="b" l="l" r="r" t="t"/>
              <a:pathLst>
                <a:path extrusionOk="0" h="4773" w="5620">
                  <a:moveTo>
                    <a:pt x="2337" y="0"/>
                  </a:moveTo>
                  <a:cubicBezTo>
                    <a:pt x="2337" y="1"/>
                    <a:pt x="0" y="4008"/>
                    <a:pt x="3635" y="4773"/>
                  </a:cubicBezTo>
                  <a:cubicBezTo>
                    <a:pt x="3635" y="4773"/>
                    <a:pt x="5620" y="2491"/>
                    <a:pt x="2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63"/>
            <p:cNvSpPr/>
            <p:nvPr/>
          </p:nvSpPr>
          <p:spPr>
            <a:xfrm>
              <a:off x="8162700" y="3743200"/>
              <a:ext cx="140475" cy="119350"/>
            </a:xfrm>
            <a:custGeom>
              <a:rect b="b" l="l" r="r" t="t"/>
              <a:pathLst>
                <a:path extrusionOk="0" h="4774" w="5619">
                  <a:moveTo>
                    <a:pt x="2336" y="1"/>
                  </a:moveTo>
                  <a:cubicBezTo>
                    <a:pt x="2336" y="1"/>
                    <a:pt x="0" y="4009"/>
                    <a:pt x="3635" y="4773"/>
                  </a:cubicBezTo>
                  <a:cubicBezTo>
                    <a:pt x="3635" y="4773"/>
                    <a:pt x="5619" y="2493"/>
                    <a:pt x="233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63"/>
            <p:cNvSpPr/>
            <p:nvPr/>
          </p:nvSpPr>
          <p:spPr>
            <a:xfrm>
              <a:off x="8629750" y="3614800"/>
              <a:ext cx="122650" cy="105825"/>
            </a:xfrm>
            <a:custGeom>
              <a:rect b="b" l="l" r="r" t="t"/>
              <a:pathLst>
                <a:path extrusionOk="0" h="4233" w="4906">
                  <a:moveTo>
                    <a:pt x="1591" y="0"/>
                  </a:moveTo>
                  <a:cubicBezTo>
                    <a:pt x="1488" y="0"/>
                    <a:pt x="1381" y="4"/>
                    <a:pt x="1270" y="13"/>
                  </a:cubicBezTo>
                  <a:cubicBezTo>
                    <a:pt x="1271" y="13"/>
                    <a:pt x="1" y="2756"/>
                    <a:pt x="3849" y="4233"/>
                  </a:cubicBezTo>
                  <a:cubicBezTo>
                    <a:pt x="3849" y="4233"/>
                    <a:pt x="4906" y="0"/>
                    <a:pt x="159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63"/>
            <p:cNvSpPr/>
            <p:nvPr/>
          </p:nvSpPr>
          <p:spPr>
            <a:xfrm>
              <a:off x="8517075" y="3743400"/>
              <a:ext cx="104350" cy="96750"/>
            </a:xfrm>
            <a:custGeom>
              <a:rect b="b" l="l" r="r" t="t"/>
              <a:pathLst>
                <a:path extrusionOk="0" h="3870" w="4174">
                  <a:moveTo>
                    <a:pt x="3085" y="0"/>
                  </a:moveTo>
                  <a:cubicBezTo>
                    <a:pt x="3085" y="0"/>
                    <a:pt x="3085" y="0"/>
                    <a:pt x="3085" y="0"/>
                  </a:cubicBezTo>
                  <a:lnTo>
                    <a:pt x="3085" y="0"/>
                  </a:lnTo>
                  <a:lnTo>
                    <a:pt x="3085" y="0"/>
                  </a:lnTo>
                  <a:close/>
                  <a:moveTo>
                    <a:pt x="3085" y="0"/>
                  </a:moveTo>
                  <a:lnTo>
                    <a:pt x="1" y="3870"/>
                  </a:lnTo>
                  <a:cubicBezTo>
                    <a:pt x="4174" y="3263"/>
                    <a:pt x="3082" y="4"/>
                    <a:pt x="30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63"/>
            <p:cNvSpPr/>
            <p:nvPr/>
          </p:nvSpPr>
          <p:spPr>
            <a:xfrm>
              <a:off x="8231950" y="3733175"/>
              <a:ext cx="113000" cy="72300"/>
            </a:xfrm>
            <a:custGeom>
              <a:rect b="b" l="l" r="r" t="t"/>
              <a:pathLst>
                <a:path extrusionOk="0" h="2892" w="4520">
                  <a:moveTo>
                    <a:pt x="4520" y="2202"/>
                  </a:moveTo>
                  <a:lnTo>
                    <a:pt x="4520" y="2202"/>
                  </a:lnTo>
                  <a:cubicBezTo>
                    <a:pt x="4520" y="2202"/>
                    <a:pt x="4520" y="2202"/>
                    <a:pt x="4520" y="2202"/>
                  </a:cubicBezTo>
                  <a:lnTo>
                    <a:pt x="4520" y="2202"/>
                  </a:lnTo>
                  <a:cubicBezTo>
                    <a:pt x="4520" y="2202"/>
                    <a:pt x="4520" y="2202"/>
                    <a:pt x="4520" y="2202"/>
                  </a:cubicBezTo>
                  <a:cubicBezTo>
                    <a:pt x="4520" y="2202"/>
                    <a:pt x="4520" y="2202"/>
                    <a:pt x="4520" y="2202"/>
                  </a:cubicBezTo>
                  <a:close/>
                  <a:moveTo>
                    <a:pt x="1486" y="0"/>
                  </a:moveTo>
                  <a:cubicBezTo>
                    <a:pt x="1053" y="0"/>
                    <a:pt x="561" y="58"/>
                    <a:pt x="0" y="194"/>
                  </a:cubicBezTo>
                  <a:cubicBezTo>
                    <a:pt x="0" y="194"/>
                    <a:pt x="1012" y="2891"/>
                    <a:pt x="2856" y="2891"/>
                  </a:cubicBezTo>
                  <a:cubicBezTo>
                    <a:pt x="3352" y="2891"/>
                    <a:pt x="3907" y="2697"/>
                    <a:pt x="4520" y="2202"/>
                  </a:cubicBezTo>
                  <a:lnTo>
                    <a:pt x="4520" y="2202"/>
                  </a:lnTo>
                  <a:cubicBezTo>
                    <a:pt x="4519" y="2201"/>
                    <a:pt x="4140" y="0"/>
                    <a:pt x="1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63"/>
            <p:cNvSpPr/>
            <p:nvPr/>
          </p:nvSpPr>
          <p:spPr>
            <a:xfrm>
              <a:off x="8231950" y="3738025"/>
              <a:ext cx="113000" cy="61550"/>
            </a:xfrm>
            <a:custGeom>
              <a:rect b="b" l="l" r="r" t="t"/>
              <a:pathLst>
                <a:path extrusionOk="0" h="2462" w="4520">
                  <a:moveTo>
                    <a:pt x="0" y="0"/>
                  </a:moveTo>
                  <a:cubicBezTo>
                    <a:pt x="833" y="1976"/>
                    <a:pt x="1988" y="2462"/>
                    <a:pt x="2922" y="2462"/>
                  </a:cubicBezTo>
                  <a:cubicBezTo>
                    <a:pt x="3824" y="2462"/>
                    <a:pt x="4520" y="2009"/>
                    <a:pt x="4520" y="2008"/>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63"/>
            <p:cNvSpPr/>
            <p:nvPr/>
          </p:nvSpPr>
          <p:spPr>
            <a:xfrm>
              <a:off x="8619550" y="3919350"/>
              <a:ext cx="117125" cy="66800"/>
            </a:xfrm>
            <a:custGeom>
              <a:rect b="b" l="l" r="r" t="t"/>
              <a:pathLst>
                <a:path extrusionOk="0" h="2672" w="4685">
                  <a:moveTo>
                    <a:pt x="3105" y="1"/>
                  </a:moveTo>
                  <a:cubicBezTo>
                    <a:pt x="2232" y="1"/>
                    <a:pt x="1104" y="429"/>
                    <a:pt x="1" y="2081"/>
                  </a:cubicBezTo>
                  <a:cubicBezTo>
                    <a:pt x="1" y="2081"/>
                    <a:pt x="1172" y="2672"/>
                    <a:pt x="2351" y="2672"/>
                  </a:cubicBezTo>
                  <a:cubicBezTo>
                    <a:pt x="3388" y="2672"/>
                    <a:pt x="4431" y="2214"/>
                    <a:pt x="4684" y="494"/>
                  </a:cubicBezTo>
                  <a:cubicBezTo>
                    <a:pt x="4684" y="494"/>
                    <a:pt x="4042" y="1"/>
                    <a:pt x="31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63"/>
            <p:cNvSpPr/>
            <p:nvPr/>
          </p:nvSpPr>
          <p:spPr>
            <a:xfrm>
              <a:off x="8619550" y="3931700"/>
              <a:ext cx="117125" cy="52350"/>
            </a:xfrm>
            <a:custGeom>
              <a:rect b="b" l="l" r="r" t="t"/>
              <a:pathLst>
                <a:path extrusionOk="0" h="2094" w="4685">
                  <a:moveTo>
                    <a:pt x="4684" y="0"/>
                  </a:moveTo>
                  <a:lnTo>
                    <a:pt x="1" y="1587"/>
                  </a:lnTo>
                  <a:cubicBezTo>
                    <a:pt x="797" y="1950"/>
                    <a:pt x="1465" y="2093"/>
                    <a:pt x="2023" y="2093"/>
                  </a:cubicBezTo>
                  <a:cubicBezTo>
                    <a:pt x="4153" y="2093"/>
                    <a:pt x="4684" y="0"/>
                    <a:pt x="468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63"/>
            <p:cNvSpPr/>
            <p:nvPr/>
          </p:nvSpPr>
          <p:spPr>
            <a:xfrm>
              <a:off x="8368300" y="3647075"/>
              <a:ext cx="85675" cy="105425"/>
            </a:xfrm>
            <a:custGeom>
              <a:rect b="b" l="l" r="r" t="t"/>
              <a:pathLst>
                <a:path extrusionOk="0" h="4217" w="3427">
                  <a:moveTo>
                    <a:pt x="843" y="1"/>
                  </a:moveTo>
                  <a:cubicBezTo>
                    <a:pt x="1" y="4080"/>
                    <a:pt x="3341" y="4216"/>
                    <a:pt x="3425" y="4216"/>
                  </a:cubicBezTo>
                  <a:cubicBezTo>
                    <a:pt x="3426" y="4216"/>
                    <a:pt x="3427" y="4216"/>
                    <a:pt x="3427" y="4216"/>
                  </a:cubicBezTo>
                  <a:lnTo>
                    <a:pt x="84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63"/>
            <p:cNvSpPr/>
            <p:nvPr/>
          </p:nvSpPr>
          <p:spPr>
            <a:xfrm>
              <a:off x="8411750" y="3529300"/>
              <a:ext cx="104425" cy="96150"/>
            </a:xfrm>
            <a:custGeom>
              <a:rect b="b" l="l" r="r" t="t"/>
              <a:pathLst>
                <a:path extrusionOk="0" h="3846" w="4177">
                  <a:moveTo>
                    <a:pt x="3110" y="0"/>
                  </a:moveTo>
                  <a:lnTo>
                    <a:pt x="0" y="3846"/>
                  </a:lnTo>
                  <a:cubicBezTo>
                    <a:pt x="4177" y="3270"/>
                    <a:pt x="3110" y="0"/>
                    <a:pt x="31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63"/>
            <p:cNvSpPr/>
            <p:nvPr/>
          </p:nvSpPr>
          <p:spPr>
            <a:xfrm>
              <a:off x="8642850" y="4690250"/>
              <a:ext cx="61025" cy="117200"/>
            </a:xfrm>
            <a:custGeom>
              <a:rect b="b" l="l" r="r" t="t"/>
              <a:pathLst>
                <a:path extrusionOk="0" h="4688" w="2441">
                  <a:moveTo>
                    <a:pt x="1410" y="1"/>
                  </a:moveTo>
                  <a:cubicBezTo>
                    <a:pt x="1410" y="1"/>
                    <a:pt x="0" y="2344"/>
                    <a:pt x="1192" y="4687"/>
                  </a:cubicBezTo>
                  <a:cubicBezTo>
                    <a:pt x="1192" y="4687"/>
                    <a:pt x="1192" y="4687"/>
                    <a:pt x="1192" y="4687"/>
                  </a:cubicBezTo>
                  <a:cubicBezTo>
                    <a:pt x="1193" y="4687"/>
                    <a:pt x="2441" y="3244"/>
                    <a:pt x="1410" y="1"/>
                  </a:cubicBezTo>
                  <a:close/>
                </a:path>
              </a:pathLst>
            </a:custGeom>
            <a:gradFill>
              <a:gsLst>
                <a:gs pos="0">
                  <a:schemeClr val="lt1">
                    <a:alpha val="48600"/>
                  </a:schemeClr>
                </a:gs>
                <a:gs pos="50000">
                  <a:srgbClr val="FFFFFF">
                    <a:alpha val="0"/>
                    <a:alpha val="48600"/>
                  </a:srgbClr>
                </a:gs>
                <a:gs pos="100000">
                  <a:srgbClr val="FFFFFF">
                    <a:alpha val="0"/>
                    <a:alpha val="4860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63"/>
            <p:cNvSpPr/>
            <p:nvPr/>
          </p:nvSpPr>
          <p:spPr>
            <a:xfrm>
              <a:off x="8493150" y="3543450"/>
              <a:ext cx="123700" cy="64625"/>
            </a:xfrm>
            <a:custGeom>
              <a:rect b="b" l="l" r="r" t="t"/>
              <a:pathLst>
                <a:path extrusionOk="0" h="2585" w="4948">
                  <a:moveTo>
                    <a:pt x="2766" y="0"/>
                  </a:moveTo>
                  <a:cubicBezTo>
                    <a:pt x="2025" y="0"/>
                    <a:pt x="1100" y="289"/>
                    <a:pt x="1" y="1165"/>
                  </a:cubicBezTo>
                  <a:cubicBezTo>
                    <a:pt x="1" y="1165"/>
                    <a:pt x="1447" y="2584"/>
                    <a:pt x="2899" y="2584"/>
                  </a:cubicBezTo>
                  <a:cubicBezTo>
                    <a:pt x="3644" y="2584"/>
                    <a:pt x="4392" y="2210"/>
                    <a:pt x="4946" y="1079"/>
                  </a:cubicBezTo>
                  <a:cubicBezTo>
                    <a:pt x="4947" y="1078"/>
                    <a:pt x="4199" y="0"/>
                    <a:pt x="27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63"/>
            <p:cNvSpPr/>
            <p:nvPr/>
          </p:nvSpPr>
          <p:spPr>
            <a:xfrm>
              <a:off x="8444975" y="3633950"/>
              <a:ext cx="103000" cy="82825"/>
            </a:xfrm>
            <a:custGeom>
              <a:rect b="b" l="l" r="r" t="t"/>
              <a:pathLst>
                <a:path extrusionOk="0" h="3313" w="4120">
                  <a:moveTo>
                    <a:pt x="118" y="0"/>
                  </a:moveTo>
                  <a:cubicBezTo>
                    <a:pt x="79" y="0"/>
                    <a:pt x="40" y="0"/>
                    <a:pt x="1" y="1"/>
                  </a:cubicBezTo>
                  <a:cubicBezTo>
                    <a:pt x="1" y="1"/>
                    <a:pt x="453" y="3312"/>
                    <a:pt x="2630" y="3312"/>
                  </a:cubicBezTo>
                  <a:cubicBezTo>
                    <a:pt x="3017" y="3312"/>
                    <a:pt x="3460" y="3207"/>
                    <a:pt x="3964" y="2960"/>
                  </a:cubicBezTo>
                  <a:cubicBezTo>
                    <a:pt x="3964" y="2960"/>
                    <a:pt x="4119" y="0"/>
                    <a:pt x="11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63"/>
            <p:cNvSpPr/>
            <p:nvPr/>
          </p:nvSpPr>
          <p:spPr>
            <a:xfrm>
              <a:off x="8347400" y="3561125"/>
              <a:ext cx="110400" cy="74125"/>
            </a:xfrm>
            <a:custGeom>
              <a:rect b="b" l="l" r="r" t="t"/>
              <a:pathLst>
                <a:path extrusionOk="0" h="2965" w="4416">
                  <a:moveTo>
                    <a:pt x="1244" y="0"/>
                  </a:moveTo>
                  <a:cubicBezTo>
                    <a:pt x="874" y="0"/>
                    <a:pt x="461" y="39"/>
                    <a:pt x="1" y="127"/>
                  </a:cubicBezTo>
                  <a:cubicBezTo>
                    <a:pt x="1" y="127"/>
                    <a:pt x="908" y="2965"/>
                    <a:pt x="2813" y="2965"/>
                  </a:cubicBezTo>
                  <a:cubicBezTo>
                    <a:pt x="3285" y="2965"/>
                    <a:pt x="3818" y="2790"/>
                    <a:pt x="4414" y="2356"/>
                  </a:cubicBezTo>
                  <a:cubicBezTo>
                    <a:pt x="4415" y="2356"/>
                    <a:pt x="4128" y="0"/>
                    <a:pt x="12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63"/>
            <p:cNvSpPr/>
            <p:nvPr/>
          </p:nvSpPr>
          <p:spPr>
            <a:xfrm>
              <a:off x="8589550" y="3669675"/>
              <a:ext cx="110350" cy="74125"/>
            </a:xfrm>
            <a:custGeom>
              <a:rect b="b" l="l" r="r" t="t"/>
              <a:pathLst>
                <a:path extrusionOk="0" h="2965" w="4414">
                  <a:moveTo>
                    <a:pt x="1244" y="0"/>
                  </a:moveTo>
                  <a:cubicBezTo>
                    <a:pt x="874" y="0"/>
                    <a:pt x="461" y="39"/>
                    <a:pt x="0" y="127"/>
                  </a:cubicBezTo>
                  <a:cubicBezTo>
                    <a:pt x="0" y="127"/>
                    <a:pt x="908" y="2965"/>
                    <a:pt x="2813" y="2965"/>
                  </a:cubicBezTo>
                  <a:cubicBezTo>
                    <a:pt x="3285" y="2965"/>
                    <a:pt x="3818" y="2791"/>
                    <a:pt x="4414" y="2356"/>
                  </a:cubicBezTo>
                  <a:cubicBezTo>
                    <a:pt x="4414" y="2356"/>
                    <a:pt x="4126" y="0"/>
                    <a:pt x="12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3" name="Google Shape;4793;p63"/>
          <p:cNvGrpSpPr/>
          <p:nvPr/>
        </p:nvGrpSpPr>
        <p:grpSpPr>
          <a:xfrm>
            <a:off x="7418125" y="4406675"/>
            <a:ext cx="944375" cy="736825"/>
            <a:chOff x="7418125" y="4406675"/>
            <a:chExt cx="944375" cy="736825"/>
          </a:xfrm>
        </p:grpSpPr>
        <p:sp>
          <p:nvSpPr>
            <p:cNvPr id="4794" name="Google Shape;4794;p63"/>
            <p:cNvSpPr/>
            <p:nvPr/>
          </p:nvSpPr>
          <p:spPr>
            <a:xfrm>
              <a:off x="8004025" y="5030800"/>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63"/>
            <p:cNvSpPr/>
            <p:nvPr/>
          </p:nvSpPr>
          <p:spPr>
            <a:xfrm>
              <a:off x="7492100" y="5030800"/>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63"/>
            <p:cNvSpPr/>
            <p:nvPr/>
          </p:nvSpPr>
          <p:spPr>
            <a:xfrm>
              <a:off x="8239450" y="5030800"/>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63"/>
            <p:cNvSpPr/>
            <p:nvPr/>
          </p:nvSpPr>
          <p:spPr>
            <a:xfrm>
              <a:off x="7727525" y="5030800"/>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63"/>
            <p:cNvSpPr/>
            <p:nvPr/>
          </p:nvSpPr>
          <p:spPr>
            <a:xfrm>
              <a:off x="7451150" y="4406675"/>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63"/>
            <p:cNvSpPr/>
            <p:nvPr/>
          </p:nvSpPr>
          <p:spPr>
            <a:xfrm>
              <a:off x="7669250" y="4473925"/>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63"/>
            <p:cNvSpPr/>
            <p:nvPr/>
          </p:nvSpPr>
          <p:spPr>
            <a:xfrm>
              <a:off x="7418125" y="4473925"/>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63"/>
            <p:cNvSpPr/>
            <p:nvPr/>
          </p:nvSpPr>
          <p:spPr>
            <a:xfrm>
              <a:off x="7700350" y="4941050"/>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63"/>
            <p:cNvSpPr/>
            <p:nvPr/>
          </p:nvSpPr>
          <p:spPr>
            <a:xfrm>
              <a:off x="7473200" y="4939025"/>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63"/>
            <p:cNvSpPr/>
            <p:nvPr/>
          </p:nvSpPr>
          <p:spPr>
            <a:xfrm>
              <a:off x="7711425" y="4941050"/>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63"/>
            <p:cNvSpPr/>
            <p:nvPr/>
          </p:nvSpPr>
          <p:spPr>
            <a:xfrm>
              <a:off x="8188550" y="4500997"/>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63"/>
            <p:cNvSpPr/>
            <p:nvPr/>
          </p:nvSpPr>
          <p:spPr>
            <a:xfrm>
              <a:off x="7677200" y="4479574"/>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63"/>
            <p:cNvSpPr/>
            <p:nvPr/>
          </p:nvSpPr>
          <p:spPr>
            <a:xfrm>
              <a:off x="7711425" y="4850800"/>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63"/>
            <p:cNvSpPr/>
            <p:nvPr/>
          </p:nvSpPr>
          <p:spPr>
            <a:xfrm>
              <a:off x="8251125" y="4838050"/>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34"/>
          <p:cNvSpPr txBox="1"/>
          <p:nvPr>
            <p:ph type="title"/>
          </p:nvPr>
        </p:nvSpPr>
        <p:spPr>
          <a:xfrm>
            <a:off x="1174800" y="1026713"/>
            <a:ext cx="7249200" cy="116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5300"/>
              <a:t>Data </a:t>
            </a:r>
            <a:r>
              <a:rPr lang="en" sz="5300">
                <a:solidFill>
                  <a:schemeClr val="accent2"/>
                </a:solidFill>
              </a:rPr>
              <a:t>background</a:t>
            </a:r>
            <a:endParaRPr sz="5300">
              <a:solidFill>
                <a:schemeClr val="accent2"/>
              </a:solidFill>
            </a:endParaRPr>
          </a:p>
        </p:txBody>
      </p:sp>
      <p:sp>
        <p:nvSpPr>
          <p:cNvPr id="3133" name="Google Shape;3133;p34"/>
          <p:cNvSpPr txBox="1"/>
          <p:nvPr>
            <p:ph idx="1" type="subTitle"/>
          </p:nvPr>
        </p:nvSpPr>
        <p:spPr>
          <a:xfrm>
            <a:off x="3936600" y="1864713"/>
            <a:ext cx="4411200" cy="243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The data comes from two different hotels. One resort hotel and one city hotel. The two hotels are located in Portugal, namely the Algarve resort hotel and the Lisbon city hotel. the data contains bookings that will arrive between 1 July 2015 and 31 August 2017, including bookings that have effectively arrived and bookings that have been cancelled. The data contains 32 variables and 119.390 hotel reservations.</a:t>
            </a:r>
            <a:endParaRPr/>
          </a:p>
          <a:p>
            <a:pPr indent="0" lvl="0" marL="0" rtl="0" algn="r">
              <a:spcBef>
                <a:spcPts val="0"/>
              </a:spcBef>
              <a:spcAft>
                <a:spcPts val="0"/>
              </a:spcAft>
              <a:buNone/>
            </a:pPr>
            <a:r>
              <a:t/>
            </a:r>
            <a:endParaRPr/>
          </a:p>
        </p:txBody>
      </p:sp>
      <p:grpSp>
        <p:nvGrpSpPr>
          <p:cNvPr id="3134" name="Google Shape;3134;p34"/>
          <p:cNvGrpSpPr/>
          <p:nvPr/>
        </p:nvGrpSpPr>
        <p:grpSpPr>
          <a:xfrm>
            <a:off x="258063" y="859175"/>
            <a:ext cx="665975" cy="1386525"/>
            <a:chOff x="1096263" y="630575"/>
            <a:chExt cx="665975" cy="1386525"/>
          </a:xfrm>
        </p:grpSpPr>
        <p:sp>
          <p:nvSpPr>
            <p:cNvPr id="3135" name="Google Shape;3135;p34"/>
            <p:cNvSpPr/>
            <p:nvPr/>
          </p:nvSpPr>
          <p:spPr>
            <a:xfrm>
              <a:off x="1215063" y="70900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4"/>
            <p:cNvSpPr/>
            <p:nvPr/>
          </p:nvSpPr>
          <p:spPr>
            <a:xfrm>
              <a:off x="1322338" y="63057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4"/>
            <p:cNvSpPr/>
            <p:nvPr/>
          </p:nvSpPr>
          <p:spPr>
            <a:xfrm>
              <a:off x="1424138" y="67412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4"/>
            <p:cNvSpPr/>
            <p:nvPr/>
          </p:nvSpPr>
          <p:spPr>
            <a:xfrm>
              <a:off x="1506113" y="75030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4"/>
            <p:cNvSpPr/>
            <p:nvPr/>
          </p:nvSpPr>
          <p:spPr>
            <a:xfrm>
              <a:off x="1294288" y="70717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4"/>
            <p:cNvSpPr/>
            <p:nvPr/>
          </p:nvSpPr>
          <p:spPr>
            <a:xfrm>
              <a:off x="1192913" y="69137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4"/>
            <p:cNvSpPr/>
            <p:nvPr/>
          </p:nvSpPr>
          <p:spPr>
            <a:xfrm>
              <a:off x="1262988" y="75030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4"/>
            <p:cNvSpPr/>
            <p:nvPr/>
          </p:nvSpPr>
          <p:spPr>
            <a:xfrm>
              <a:off x="1350538" y="74050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4"/>
            <p:cNvSpPr/>
            <p:nvPr/>
          </p:nvSpPr>
          <p:spPr>
            <a:xfrm>
              <a:off x="1447988" y="74542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4"/>
            <p:cNvSpPr/>
            <p:nvPr/>
          </p:nvSpPr>
          <p:spPr>
            <a:xfrm>
              <a:off x="1389813" y="74045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313988" y="75030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1538588" y="75030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213613" y="127170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1213613" y="127170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4"/>
            <p:cNvSpPr/>
            <p:nvPr/>
          </p:nvSpPr>
          <p:spPr>
            <a:xfrm>
              <a:off x="1467813" y="127502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4"/>
            <p:cNvSpPr/>
            <p:nvPr/>
          </p:nvSpPr>
          <p:spPr>
            <a:xfrm>
              <a:off x="1485713" y="132257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1420738" y="140985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1433838" y="144462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1096263" y="165152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1387238" y="173967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1501588" y="173967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1603013" y="165152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1387238" y="173967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8" name="Google Shape;3158;p34"/>
          <p:cNvGrpSpPr/>
          <p:nvPr/>
        </p:nvGrpSpPr>
        <p:grpSpPr>
          <a:xfrm>
            <a:off x="-42045" y="2373050"/>
            <a:ext cx="2842920" cy="2230453"/>
            <a:chOff x="719955" y="2373050"/>
            <a:chExt cx="2842920" cy="2230453"/>
          </a:xfrm>
        </p:grpSpPr>
        <p:sp>
          <p:nvSpPr>
            <p:cNvPr id="3159" name="Google Shape;3159;p34"/>
            <p:cNvSpPr/>
            <p:nvPr/>
          </p:nvSpPr>
          <p:spPr>
            <a:xfrm flipH="1">
              <a:off x="2241995" y="3103825"/>
              <a:ext cx="1231420" cy="358075"/>
            </a:xfrm>
            <a:custGeom>
              <a:rect b="b" l="l" r="r" t="t"/>
              <a:pathLst>
                <a:path extrusionOk="0" h="10558" w="36309">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flipH="1">
              <a:off x="3044722" y="3258024"/>
              <a:ext cx="518153" cy="1221177"/>
            </a:xfrm>
            <a:custGeom>
              <a:rect b="b" l="l" r="r" t="t"/>
              <a:pathLst>
                <a:path extrusionOk="0" h="36007" w="15278">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flipH="1">
              <a:off x="2242022" y="3385195"/>
              <a:ext cx="900952" cy="1090605"/>
            </a:xfrm>
            <a:custGeom>
              <a:rect b="b" l="l" r="r" t="t"/>
              <a:pathLst>
                <a:path extrusionOk="0" h="32157" w="26565">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flipH="1">
              <a:off x="975285" y="2373050"/>
              <a:ext cx="1480288" cy="2102832"/>
            </a:xfrm>
            <a:custGeom>
              <a:rect b="b" l="l" r="r" t="t"/>
              <a:pathLst>
                <a:path extrusionOk="0" h="62003" w="43647">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flipH="1">
              <a:off x="1945781" y="3956481"/>
              <a:ext cx="1117228" cy="522664"/>
            </a:xfrm>
            <a:custGeom>
              <a:rect b="b" l="l" r="r" t="t"/>
              <a:pathLst>
                <a:path extrusionOk="0" h="15411" w="32942">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flipH="1">
              <a:off x="719955" y="2415644"/>
              <a:ext cx="693324" cy="2060336"/>
            </a:xfrm>
            <a:custGeom>
              <a:rect b="b" l="l" r="r" t="t"/>
              <a:pathLst>
                <a:path extrusionOk="0" h="60750" w="20443">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flipH="1">
              <a:off x="2054482" y="3870853"/>
              <a:ext cx="963864" cy="164657"/>
            </a:xfrm>
            <a:custGeom>
              <a:rect b="b" l="l" r="r" t="t"/>
              <a:pathLst>
                <a:path extrusionOk="0" h="4855" w="2842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flipH="1">
              <a:off x="1204926" y="2579304"/>
              <a:ext cx="1209171" cy="1351309"/>
            </a:xfrm>
            <a:custGeom>
              <a:rect b="b" l="l" r="r" t="t"/>
              <a:pathLst>
                <a:path extrusionOk="0" h="39844" w="35653">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flipH="1">
              <a:off x="975379" y="2407505"/>
              <a:ext cx="311848" cy="192502"/>
            </a:xfrm>
            <a:custGeom>
              <a:rect b="b" l="l" r="r" t="t"/>
              <a:pathLst>
                <a:path extrusionOk="0" h="5676" w="9195">
                  <a:moveTo>
                    <a:pt x="9194" y="241"/>
                  </a:moveTo>
                  <a:cubicBezTo>
                    <a:pt x="9194" y="241"/>
                    <a:pt x="3445" y="0"/>
                    <a:pt x="0" y="56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flipH="1">
              <a:off x="2046452" y="2506766"/>
              <a:ext cx="44937" cy="216886"/>
            </a:xfrm>
            <a:custGeom>
              <a:rect b="b" l="l" r="r" t="t"/>
              <a:pathLst>
                <a:path extrusionOk="0" h="6395" w="1325">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flipH="1">
              <a:off x="3072731" y="3385195"/>
              <a:ext cx="135558" cy="183921"/>
            </a:xfrm>
            <a:custGeom>
              <a:rect b="b" l="l" r="r" t="t"/>
              <a:pathLst>
                <a:path extrusionOk="0" h="5423" w="3997">
                  <a:moveTo>
                    <a:pt x="3997" y="1"/>
                  </a:moveTo>
                  <a:cubicBezTo>
                    <a:pt x="3997" y="1"/>
                    <a:pt x="0" y="1875"/>
                    <a:pt x="0" y="542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flipH="1">
              <a:off x="3407620" y="3405949"/>
              <a:ext cx="65795" cy="229706"/>
            </a:xfrm>
            <a:custGeom>
              <a:rect b="b" l="l" r="r" t="t"/>
              <a:pathLst>
                <a:path extrusionOk="0" h="6773" w="1940">
                  <a:moveTo>
                    <a:pt x="1" y="1"/>
                  </a:moveTo>
                  <a:cubicBezTo>
                    <a:pt x="1" y="1"/>
                    <a:pt x="1939" y="1171"/>
                    <a:pt x="1190" y="67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flipH="1">
              <a:off x="2815840" y="3969469"/>
              <a:ext cx="202506" cy="197080"/>
            </a:xfrm>
            <a:custGeom>
              <a:rect b="b" l="l" r="r" t="t"/>
              <a:pathLst>
                <a:path extrusionOk="0" h="5811" w="5971">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flipH="1">
              <a:off x="1768232" y="3385161"/>
              <a:ext cx="1344289" cy="1091012"/>
            </a:xfrm>
            <a:custGeom>
              <a:rect b="b" l="l" r="r" t="t"/>
              <a:pathLst>
                <a:path extrusionOk="0" h="32169" w="39637">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flipH="1">
              <a:off x="1118235" y="3108539"/>
              <a:ext cx="936359" cy="353360"/>
            </a:xfrm>
            <a:custGeom>
              <a:rect b="b" l="l" r="r" t="t"/>
              <a:pathLst>
                <a:path extrusionOk="0" h="10419" w="27609">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flipH="1">
              <a:off x="1011189" y="3385195"/>
              <a:ext cx="750844" cy="1090605"/>
            </a:xfrm>
            <a:custGeom>
              <a:rect b="b" l="l" r="r" t="t"/>
              <a:pathLst>
                <a:path extrusionOk="0" h="32157" w="22139">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flipH="1">
              <a:off x="1653847" y="3258024"/>
              <a:ext cx="490173" cy="1221177"/>
            </a:xfrm>
            <a:custGeom>
              <a:rect b="b" l="l" r="r" t="t"/>
              <a:pathLst>
                <a:path extrusionOk="0" h="36007" w="14453">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flipH="1">
              <a:off x="1653941" y="3385195"/>
              <a:ext cx="164861" cy="209086"/>
            </a:xfrm>
            <a:custGeom>
              <a:rect b="b" l="l" r="r" t="t"/>
              <a:pathLst>
                <a:path extrusionOk="0" h="6165" w="4861">
                  <a:moveTo>
                    <a:pt x="4861" y="1"/>
                  </a:moveTo>
                  <a:cubicBezTo>
                    <a:pt x="4861" y="1"/>
                    <a:pt x="507" y="1737"/>
                    <a:pt x="1" y="61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flipH="1">
              <a:off x="2011148" y="3405949"/>
              <a:ext cx="55044" cy="208984"/>
            </a:xfrm>
            <a:custGeom>
              <a:rect b="b" l="l" r="r" t="t"/>
              <a:pathLst>
                <a:path extrusionOk="0" h="6162" w="1623">
                  <a:moveTo>
                    <a:pt x="343" y="1"/>
                  </a:moveTo>
                  <a:cubicBezTo>
                    <a:pt x="343" y="1"/>
                    <a:pt x="0" y="2750"/>
                    <a:pt x="1622" y="6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flipH="1">
              <a:off x="1238908" y="4475678"/>
              <a:ext cx="2029745" cy="127826"/>
            </a:xfrm>
            <a:custGeom>
              <a:rect b="b" l="l" r="r" t="t"/>
              <a:pathLst>
                <a:path extrusionOk="0" h="3769" w="59848">
                  <a:moveTo>
                    <a:pt x="1" y="100"/>
                  </a:moveTo>
                  <a:lnTo>
                    <a:pt x="655" y="3768"/>
                  </a:lnTo>
                  <a:lnTo>
                    <a:pt x="59341" y="3768"/>
                  </a:lnTo>
                  <a:lnTo>
                    <a:pt x="59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flipH="1">
              <a:off x="1238908" y="4475678"/>
              <a:ext cx="2029745" cy="127826"/>
            </a:xfrm>
            <a:custGeom>
              <a:rect b="b" l="l" r="r" t="t"/>
              <a:pathLst>
                <a:path extrusionOk="0" h="3769" w="59848">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flipH="1">
              <a:off x="975318" y="2415610"/>
              <a:ext cx="1072969" cy="202201"/>
            </a:xfrm>
            <a:custGeom>
              <a:rect b="b" l="l" r="r" t="t"/>
              <a:pathLst>
                <a:path extrusionOk="0" h="5962" w="31637">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flipH="1">
              <a:off x="1653949" y="3385195"/>
              <a:ext cx="75461" cy="1090605"/>
            </a:xfrm>
            <a:custGeom>
              <a:rect b="b" l="l" r="r" t="t"/>
              <a:pathLst>
                <a:path extrusionOk="0" h="32157" w="2225">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flipH="1">
              <a:off x="3044759" y="3385195"/>
              <a:ext cx="59148" cy="1090605"/>
            </a:xfrm>
            <a:custGeom>
              <a:rect b="b" l="l" r="r" t="t"/>
              <a:pathLst>
                <a:path extrusionOk="0" h="32157" w="1744">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flipH="1">
              <a:off x="975382" y="2415644"/>
              <a:ext cx="277798" cy="981466"/>
            </a:xfrm>
            <a:custGeom>
              <a:rect b="b" l="l" r="r" t="t"/>
              <a:pathLst>
                <a:path extrusionOk="0" h="28939" w="8191">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flipH="1">
              <a:off x="1750821" y="3425110"/>
              <a:ext cx="260365" cy="154754"/>
            </a:xfrm>
            <a:custGeom>
              <a:rect b="b" l="l" r="r" t="t"/>
              <a:pathLst>
                <a:path extrusionOk="0" h="4563" w="7677">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flipH="1">
              <a:off x="1123054" y="2450200"/>
              <a:ext cx="896577" cy="256296"/>
            </a:xfrm>
            <a:custGeom>
              <a:rect b="b" l="l" r="r" t="t"/>
              <a:pathLst>
                <a:path extrusionOk="0" h="7557" w="26436">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flipH="1">
              <a:off x="3129190" y="3380820"/>
              <a:ext cx="188228" cy="63658"/>
            </a:xfrm>
            <a:custGeom>
              <a:rect b="b" l="l" r="r" t="t"/>
              <a:pathLst>
                <a:path extrusionOk="0" h="1877" w="555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flipH="1">
              <a:off x="2700093" y="4048519"/>
              <a:ext cx="257754" cy="107002"/>
            </a:xfrm>
            <a:custGeom>
              <a:rect b="b" l="l" r="r" t="t"/>
              <a:pathLst>
                <a:path extrusionOk="0" h="3155" w="760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flipH="1">
              <a:off x="2058509" y="2864371"/>
              <a:ext cx="228418" cy="475895"/>
            </a:xfrm>
            <a:custGeom>
              <a:rect b="b" l="l" r="r" t="t"/>
              <a:pathLst>
                <a:path extrusionOk="0" h="14032" w="6735">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flipH="1">
              <a:off x="2100907" y="2952712"/>
              <a:ext cx="143732" cy="299232"/>
            </a:xfrm>
            <a:custGeom>
              <a:rect b="b" l="l" r="r" t="t"/>
              <a:pathLst>
                <a:path extrusionOk="0" h="8823" w="4238">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flipH="1">
              <a:off x="1194968" y="2599753"/>
              <a:ext cx="228485" cy="475929"/>
            </a:xfrm>
            <a:custGeom>
              <a:rect b="b" l="l" r="r" t="t"/>
              <a:pathLst>
                <a:path extrusionOk="0" h="14033" w="6737">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flipH="1">
              <a:off x="1237399" y="2688163"/>
              <a:ext cx="143766" cy="299232"/>
            </a:xfrm>
            <a:custGeom>
              <a:rect b="b" l="l" r="r" t="t"/>
              <a:pathLst>
                <a:path extrusionOk="0" h="8823" w="4239">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flipH="1">
              <a:off x="1693041" y="3725979"/>
              <a:ext cx="184294" cy="469384"/>
            </a:xfrm>
            <a:custGeom>
              <a:rect b="b" l="l" r="r" t="t"/>
              <a:pathLst>
                <a:path extrusionOk="0" h="13840" w="5434">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flipH="1">
              <a:off x="1727230" y="3812998"/>
              <a:ext cx="115955" cy="295196"/>
            </a:xfrm>
            <a:custGeom>
              <a:rect b="b" l="l" r="r" t="t"/>
              <a:pathLst>
                <a:path extrusionOk="0" h="8704" w="3419">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4" name="Google Shape;3194;p34"/>
          <p:cNvGrpSpPr/>
          <p:nvPr/>
        </p:nvGrpSpPr>
        <p:grpSpPr>
          <a:xfrm>
            <a:off x="547400" y="0"/>
            <a:ext cx="802375" cy="1801650"/>
            <a:chOff x="1538000" y="0"/>
            <a:chExt cx="802375" cy="1801650"/>
          </a:xfrm>
        </p:grpSpPr>
        <p:sp>
          <p:nvSpPr>
            <p:cNvPr id="3195" name="Google Shape;3195;p34"/>
            <p:cNvSpPr/>
            <p:nvPr/>
          </p:nvSpPr>
          <p:spPr>
            <a:xfrm>
              <a:off x="156992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156992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159772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187245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193067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187895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1691525" y="844300"/>
              <a:ext cx="46300" cy="23525"/>
            </a:xfrm>
            <a:custGeom>
              <a:rect b="b" l="l" r="r" t="t"/>
              <a:pathLst>
                <a:path extrusionOk="0" h="941" w="1852">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205667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153800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163942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176530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185667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7" name="Google Shape;3207;p34"/>
          <p:cNvGrpSpPr/>
          <p:nvPr/>
        </p:nvGrpSpPr>
        <p:grpSpPr>
          <a:xfrm>
            <a:off x="-209850" y="2515150"/>
            <a:ext cx="993050" cy="2088350"/>
            <a:chOff x="3219150" y="2515150"/>
            <a:chExt cx="993050" cy="2088350"/>
          </a:xfrm>
        </p:grpSpPr>
        <p:sp>
          <p:nvSpPr>
            <p:cNvPr id="3208" name="Google Shape;3208;p34"/>
            <p:cNvSpPr/>
            <p:nvPr/>
          </p:nvSpPr>
          <p:spPr>
            <a:xfrm>
              <a:off x="3598800" y="3397900"/>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3606625" y="3397950"/>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3596700" y="2938950"/>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3598950" y="2938925"/>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4"/>
            <p:cNvSpPr/>
            <p:nvPr/>
          </p:nvSpPr>
          <p:spPr>
            <a:xfrm>
              <a:off x="3397875" y="4062350"/>
              <a:ext cx="435575" cy="541150"/>
            </a:xfrm>
            <a:custGeom>
              <a:rect b="b" l="l" r="r" t="t"/>
              <a:pathLst>
                <a:path extrusionOk="0" h="21646" w="17423">
                  <a:moveTo>
                    <a:pt x="16087" y="21646"/>
                  </a:moveTo>
                  <a:lnTo>
                    <a:pt x="17423" y="0"/>
                  </a:lnTo>
                  <a:lnTo>
                    <a:pt x="0" y="0"/>
                  </a:lnTo>
                  <a:lnTo>
                    <a:pt x="1384" y="216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4"/>
            <p:cNvSpPr/>
            <p:nvPr/>
          </p:nvSpPr>
          <p:spPr>
            <a:xfrm>
              <a:off x="3473675" y="4096425"/>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4"/>
            <p:cNvSpPr/>
            <p:nvPr/>
          </p:nvSpPr>
          <p:spPr>
            <a:xfrm>
              <a:off x="3778125" y="4259400"/>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4"/>
            <p:cNvSpPr/>
            <p:nvPr/>
          </p:nvSpPr>
          <p:spPr>
            <a:xfrm>
              <a:off x="3485700" y="4324750"/>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4"/>
            <p:cNvSpPr/>
            <p:nvPr/>
          </p:nvSpPr>
          <p:spPr>
            <a:xfrm>
              <a:off x="3397875" y="4040475"/>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4"/>
            <p:cNvSpPr/>
            <p:nvPr/>
          </p:nvSpPr>
          <p:spPr>
            <a:xfrm>
              <a:off x="3438275" y="4055875"/>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4"/>
            <p:cNvSpPr/>
            <p:nvPr/>
          </p:nvSpPr>
          <p:spPr>
            <a:xfrm>
              <a:off x="3594225" y="3093925"/>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4"/>
            <p:cNvSpPr/>
            <p:nvPr/>
          </p:nvSpPr>
          <p:spPr>
            <a:xfrm>
              <a:off x="3549500" y="3461375"/>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4"/>
            <p:cNvSpPr/>
            <p:nvPr/>
          </p:nvSpPr>
          <p:spPr>
            <a:xfrm>
              <a:off x="3219150" y="3229725"/>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4"/>
            <p:cNvSpPr/>
            <p:nvPr/>
          </p:nvSpPr>
          <p:spPr>
            <a:xfrm>
              <a:off x="3219150" y="3237450"/>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4"/>
            <p:cNvSpPr/>
            <p:nvPr/>
          </p:nvSpPr>
          <p:spPr>
            <a:xfrm>
              <a:off x="3219200" y="3237475"/>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4"/>
            <p:cNvSpPr/>
            <p:nvPr/>
          </p:nvSpPr>
          <p:spPr>
            <a:xfrm>
              <a:off x="3737300" y="3297025"/>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4"/>
            <p:cNvSpPr/>
            <p:nvPr/>
          </p:nvSpPr>
          <p:spPr>
            <a:xfrm>
              <a:off x="3641725" y="3321700"/>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4"/>
            <p:cNvSpPr/>
            <p:nvPr/>
          </p:nvSpPr>
          <p:spPr>
            <a:xfrm>
              <a:off x="3612100" y="3725825"/>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4"/>
            <p:cNvSpPr/>
            <p:nvPr/>
          </p:nvSpPr>
          <p:spPr>
            <a:xfrm>
              <a:off x="3629000" y="3136300"/>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4"/>
            <p:cNvSpPr/>
            <p:nvPr/>
          </p:nvSpPr>
          <p:spPr>
            <a:xfrm>
              <a:off x="3577450" y="3031375"/>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4"/>
            <p:cNvSpPr/>
            <p:nvPr/>
          </p:nvSpPr>
          <p:spPr>
            <a:xfrm>
              <a:off x="3467625" y="2515150"/>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4"/>
            <p:cNvSpPr/>
            <p:nvPr/>
          </p:nvSpPr>
          <p:spPr>
            <a:xfrm>
              <a:off x="3510025" y="2525400"/>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4"/>
            <p:cNvSpPr/>
            <p:nvPr/>
          </p:nvSpPr>
          <p:spPr>
            <a:xfrm>
              <a:off x="3302250" y="3485900"/>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4"/>
            <p:cNvSpPr/>
            <p:nvPr/>
          </p:nvSpPr>
          <p:spPr>
            <a:xfrm>
              <a:off x="3302250" y="3485900"/>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4"/>
            <p:cNvSpPr/>
            <p:nvPr/>
          </p:nvSpPr>
          <p:spPr>
            <a:xfrm>
              <a:off x="3608150" y="3093925"/>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4"/>
            <p:cNvSpPr/>
            <p:nvPr/>
          </p:nvSpPr>
          <p:spPr>
            <a:xfrm>
              <a:off x="3510050" y="3316675"/>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4"/>
            <p:cNvSpPr/>
            <p:nvPr/>
          </p:nvSpPr>
          <p:spPr>
            <a:xfrm>
              <a:off x="3652275" y="3546000"/>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4"/>
            <p:cNvSpPr/>
            <p:nvPr/>
          </p:nvSpPr>
          <p:spPr>
            <a:xfrm>
              <a:off x="3389625" y="3316675"/>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4"/>
            <p:cNvSpPr/>
            <p:nvPr/>
          </p:nvSpPr>
          <p:spPr>
            <a:xfrm>
              <a:off x="3389650" y="3316675"/>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4"/>
            <p:cNvSpPr/>
            <p:nvPr/>
          </p:nvSpPr>
          <p:spPr>
            <a:xfrm>
              <a:off x="3613475" y="2952825"/>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4"/>
            <p:cNvSpPr/>
            <p:nvPr/>
          </p:nvSpPr>
          <p:spPr>
            <a:xfrm>
              <a:off x="3613475" y="2952900"/>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4"/>
            <p:cNvSpPr/>
            <p:nvPr/>
          </p:nvSpPr>
          <p:spPr>
            <a:xfrm>
              <a:off x="3804875" y="3381275"/>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4"/>
            <p:cNvSpPr/>
            <p:nvPr/>
          </p:nvSpPr>
          <p:spPr>
            <a:xfrm>
              <a:off x="3501150" y="3653450"/>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4"/>
            <p:cNvSpPr/>
            <p:nvPr/>
          </p:nvSpPr>
          <p:spPr>
            <a:xfrm>
              <a:off x="3427975" y="3578900"/>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4"/>
            <p:cNvSpPr/>
            <p:nvPr/>
          </p:nvSpPr>
          <p:spPr>
            <a:xfrm>
              <a:off x="3481650" y="2720400"/>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4"/>
            <p:cNvSpPr/>
            <p:nvPr/>
          </p:nvSpPr>
          <p:spPr>
            <a:xfrm>
              <a:off x="3737225" y="2997625"/>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4"/>
            <p:cNvSpPr/>
            <p:nvPr/>
          </p:nvSpPr>
          <p:spPr>
            <a:xfrm>
              <a:off x="3652250" y="3165900"/>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4"/>
            <p:cNvSpPr/>
            <p:nvPr/>
          </p:nvSpPr>
          <p:spPr>
            <a:xfrm>
              <a:off x="3691450" y="3695300"/>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4"/>
            <p:cNvSpPr/>
            <p:nvPr/>
          </p:nvSpPr>
          <p:spPr>
            <a:xfrm>
              <a:off x="3754450" y="3608325"/>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35"/>
          <p:cNvSpPr txBox="1"/>
          <p:nvPr>
            <p:ph type="title"/>
          </p:nvPr>
        </p:nvSpPr>
        <p:spPr>
          <a:xfrm>
            <a:off x="262800" y="3114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a:t>
            </a:r>
            <a:r>
              <a:rPr lang="en">
                <a:solidFill>
                  <a:schemeClr val="accent2"/>
                </a:solidFill>
              </a:rPr>
              <a:t>cancellation matter?</a:t>
            </a:r>
            <a:endParaRPr>
              <a:solidFill>
                <a:schemeClr val="accent2"/>
              </a:solidFill>
            </a:endParaRPr>
          </a:p>
        </p:txBody>
      </p:sp>
      <p:grpSp>
        <p:nvGrpSpPr>
          <p:cNvPr id="3252" name="Google Shape;3252;p35"/>
          <p:cNvGrpSpPr/>
          <p:nvPr/>
        </p:nvGrpSpPr>
        <p:grpSpPr>
          <a:xfrm>
            <a:off x="7169475" y="1128850"/>
            <a:ext cx="1040250" cy="1130825"/>
            <a:chOff x="6102675" y="900250"/>
            <a:chExt cx="1040250" cy="1130825"/>
          </a:xfrm>
        </p:grpSpPr>
        <p:sp>
          <p:nvSpPr>
            <p:cNvPr id="3253" name="Google Shape;3253;p35"/>
            <p:cNvSpPr/>
            <p:nvPr/>
          </p:nvSpPr>
          <p:spPr>
            <a:xfrm>
              <a:off x="6102675"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5"/>
            <p:cNvSpPr/>
            <p:nvPr/>
          </p:nvSpPr>
          <p:spPr>
            <a:xfrm>
              <a:off x="6139625"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5"/>
            <p:cNvSpPr/>
            <p:nvPr/>
          </p:nvSpPr>
          <p:spPr>
            <a:xfrm>
              <a:off x="6149950"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5"/>
            <p:cNvSpPr/>
            <p:nvPr/>
          </p:nvSpPr>
          <p:spPr>
            <a:xfrm>
              <a:off x="6165675"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6139625"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6270300"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6292075"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6405225"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6369275"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6340325"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6749850"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6527225"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6838875"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6" name="Google Shape;3266;p35"/>
          <p:cNvGrpSpPr/>
          <p:nvPr/>
        </p:nvGrpSpPr>
        <p:grpSpPr>
          <a:xfrm>
            <a:off x="8031650" y="0"/>
            <a:ext cx="802375" cy="1801650"/>
            <a:chOff x="6736250" y="0"/>
            <a:chExt cx="802375" cy="1801650"/>
          </a:xfrm>
        </p:grpSpPr>
        <p:sp>
          <p:nvSpPr>
            <p:cNvPr id="3267" name="Google Shape;3267;p35"/>
            <p:cNvSpPr/>
            <p:nvPr/>
          </p:nvSpPr>
          <p:spPr>
            <a:xfrm>
              <a:off x="676817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676817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679597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707070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712892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707720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725492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673625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683767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696355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5"/>
            <p:cNvSpPr/>
            <p:nvPr/>
          </p:nvSpPr>
          <p:spPr>
            <a:xfrm>
              <a:off x="705492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8" name="Google Shape;3278;p35"/>
          <p:cNvGrpSpPr/>
          <p:nvPr/>
        </p:nvGrpSpPr>
        <p:grpSpPr>
          <a:xfrm>
            <a:off x="6335267" y="3035770"/>
            <a:ext cx="2708666" cy="1354476"/>
            <a:chOff x="5652552" y="2418825"/>
            <a:chExt cx="3247023" cy="1946646"/>
          </a:xfrm>
        </p:grpSpPr>
        <p:sp>
          <p:nvSpPr>
            <p:cNvPr id="3279" name="Google Shape;3279;p35"/>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5"/>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5"/>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5"/>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5"/>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5"/>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5"/>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5"/>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3" name="Google Shape;3323;p35"/>
          <p:cNvGrpSpPr/>
          <p:nvPr/>
        </p:nvGrpSpPr>
        <p:grpSpPr>
          <a:xfrm>
            <a:off x="7023367" y="3994488"/>
            <a:ext cx="1131490" cy="870419"/>
            <a:chOff x="4572000" y="3624975"/>
            <a:chExt cx="1347975" cy="1120375"/>
          </a:xfrm>
        </p:grpSpPr>
        <p:sp>
          <p:nvSpPr>
            <p:cNvPr id="3324" name="Google Shape;3324;p35"/>
            <p:cNvSpPr/>
            <p:nvPr/>
          </p:nvSpPr>
          <p:spPr>
            <a:xfrm>
              <a:off x="5044300"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5044300"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5044300"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5160100"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4575775"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4956375"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4681450"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5276150"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5167950"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5049675"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5276150"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4984425"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4781800"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4682700"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4941475"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5292425"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5468925"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5521550"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5574425"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5749175"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4572000"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5519100"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4731425"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5"/>
            <p:cNvSpPr/>
            <p:nvPr/>
          </p:nvSpPr>
          <p:spPr>
            <a:xfrm>
              <a:off x="4592500"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5"/>
            <p:cNvSpPr/>
            <p:nvPr/>
          </p:nvSpPr>
          <p:spPr>
            <a:xfrm>
              <a:off x="4592500"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5"/>
            <p:cNvSpPr/>
            <p:nvPr/>
          </p:nvSpPr>
          <p:spPr>
            <a:xfrm>
              <a:off x="4844100"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5"/>
            <p:cNvSpPr/>
            <p:nvPr/>
          </p:nvSpPr>
          <p:spPr>
            <a:xfrm>
              <a:off x="4898850"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5"/>
            <p:cNvSpPr/>
            <p:nvPr/>
          </p:nvSpPr>
          <p:spPr>
            <a:xfrm>
              <a:off x="4950750"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5"/>
            <p:cNvSpPr/>
            <p:nvPr/>
          </p:nvSpPr>
          <p:spPr>
            <a:xfrm>
              <a:off x="4992525"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5"/>
            <p:cNvSpPr/>
            <p:nvPr/>
          </p:nvSpPr>
          <p:spPr>
            <a:xfrm>
              <a:off x="4884475"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5"/>
            <p:cNvSpPr/>
            <p:nvPr/>
          </p:nvSpPr>
          <p:spPr>
            <a:xfrm>
              <a:off x="4832800"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5"/>
            <p:cNvSpPr/>
            <p:nvPr/>
          </p:nvSpPr>
          <p:spPr>
            <a:xfrm>
              <a:off x="4868550"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5"/>
            <p:cNvSpPr/>
            <p:nvPr/>
          </p:nvSpPr>
          <p:spPr>
            <a:xfrm>
              <a:off x="4913200"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5"/>
            <p:cNvSpPr/>
            <p:nvPr/>
          </p:nvSpPr>
          <p:spPr>
            <a:xfrm>
              <a:off x="4962875"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5"/>
            <p:cNvSpPr/>
            <p:nvPr/>
          </p:nvSpPr>
          <p:spPr>
            <a:xfrm>
              <a:off x="4846825"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5"/>
            <p:cNvSpPr/>
            <p:nvPr/>
          </p:nvSpPr>
          <p:spPr>
            <a:xfrm>
              <a:off x="4846825"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5"/>
            <p:cNvSpPr/>
            <p:nvPr/>
          </p:nvSpPr>
          <p:spPr>
            <a:xfrm>
              <a:off x="4933225"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5"/>
            <p:cNvSpPr/>
            <p:nvPr/>
          </p:nvSpPr>
          <p:spPr>
            <a:xfrm>
              <a:off x="4894575"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5"/>
            <p:cNvSpPr/>
            <p:nvPr/>
          </p:nvSpPr>
          <p:spPr>
            <a:xfrm>
              <a:off x="5009050"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5"/>
            <p:cNvSpPr/>
            <p:nvPr/>
          </p:nvSpPr>
          <p:spPr>
            <a:xfrm>
              <a:off x="4982500"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64" name="Google Shape;3364;p35"/>
          <p:cNvPicPr preferRelativeResize="0"/>
          <p:nvPr/>
        </p:nvPicPr>
        <p:blipFill>
          <a:blip r:embed="rId3">
            <a:alphaModFix/>
          </a:blip>
          <a:stretch>
            <a:fillRect/>
          </a:stretch>
        </p:blipFill>
        <p:spPr>
          <a:xfrm>
            <a:off x="1592902" y="912775"/>
            <a:ext cx="4488726" cy="3433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36"/>
          <p:cNvSpPr txBox="1"/>
          <p:nvPr>
            <p:ph type="title"/>
          </p:nvPr>
        </p:nvSpPr>
        <p:spPr>
          <a:xfrm rot="402">
            <a:off x="719950" y="540450"/>
            <a:ext cx="7704000" cy="22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24</a:t>
            </a:r>
            <a:r>
              <a:rPr lang="en">
                <a:solidFill>
                  <a:schemeClr val="accent2"/>
                </a:solidFill>
              </a:rPr>
              <a:t>.</a:t>
            </a:r>
            <a:r>
              <a:rPr lang="en"/>
              <a:t>025</a:t>
            </a:r>
            <a:endParaRPr/>
          </a:p>
        </p:txBody>
      </p:sp>
      <p:sp>
        <p:nvSpPr>
          <p:cNvPr id="3370" name="Google Shape;3370;p36"/>
          <p:cNvSpPr txBox="1"/>
          <p:nvPr>
            <p:ph idx="1" type="subTitle"/>
          </p:nvPr>
        </p:nvSpPr>
        <p:spPr>
          <a:xfrm>
            <a:off x="2511350" y="2675900"/>
            <a:ext cx="4121100" cy="44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Customers cancel their booking</a:t>
            </a:r>
            <a:endParaRPr>
              <a:latin typeface="Anaheim"/>
              <a:ea typeface="Anaheim"/>
              <a:cs typeface="Anaheim"/>
              <a:sym typeface="Anaheim"/>
            </a:endParaRPr>
          </a:p>
        </p:txBody>
      </p:sp>
      <p:grpSp>
        <p:nvGrpSpPr>
          <p:cNvPr id="3371" name="Google Shape;3371;p36"/>
          <p:cNvGrpSpPr/>
          <p:nvPr/>
        </p:nvGrpSpPr>
        <p:grpSpPr>
          <a:xfrm>
            <a:off x="848525" y="3021700"/>
            <a:ext cx="1745358" cy="1266770"/>
            <a:chOff x="848525" y="3021700"/>
            <a:chExt cx="1745358" cy="1266770"/>
          </a:xfrm>
        </p:grpSpPr>
        <p:sp>
          <p:nvSpPr>
            <p:cNvPr id="3372" name="Google Shape;3372;p36"/>
            <p:cNvSpPr/>
            <p:nvPr/>
          </p:nvSpPr>
          <p:spPr>
            <a:xfrm>
              <a:off x="1163359" y="3021700"/>
              <a:ext cx="78141" cy="78109"/>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6"/>
            <p:cNvSpPr/>
            <p:nvPr/>
          </p:nvSpPr>
          <p:spPr>
            <a:xfrm>
              <a:off x="1003805" y="3028336"/>
              <a:ext cx="78109" cy="78109"/>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6"/>
            <p:cNvSpPr/>
            <p:nvPr/>
          </p:nvSpPr>
          <p:spPr>
            <a:xfrm>
              <a:off x="1199743" y="3054103"/>
              <a:ext cx="78109" cy="78109"/>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6"/>
            <p:cNvSpPr/>
            <p:nvPr/>
          </p:nvSpPr>
          <p:spPr>
            <a:xfrm>
              <a:off x="1124223" y="3054103"/>
              <a:ext cx="78109" cy="78109"/>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6"/>
            <p:cNvSpPr/>
            <p:nvPr/>
          </p:nvSpPr>
          <p:spPr>
            <a:xfrm>
              <a:off x="1327865" y="3060738"/>
              <a:ext cx="78109" cy="78109"/>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6"/>
            <p:cNvSpPr/>
            <p:nvPr/>
          </p:nvSpPr>
          <p:spPr>
            <a:xfrm>
              <a:off x="964702" y="3045719"/>
              <a:ext cx="78141" cy="78141"/>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6"/>
            <p:cNvSpPr/>
            <p:nvPr/>
          </p:nvSpPr>
          <p:spPr>
            <a:xfrm>
              <a:off x="1061036" y="3067374"/>
              <a:ext cx="78141" cy="78109"/>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6"/>
            <p:cNvSpPr/>
            <p:nvPr/>
          </p:nvSpPr>
          <p:spPr>
            <a:xfrm>
              <a:off x="943791" y="3074010"/>
              <a:ext cx="78109" cy="78109"/>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6"/>
            <p:cNvSpPr/>
            <p:nvPr/>
          </p:nvSpPr>
          <p:spPr>
            <a:xfrm>
              <a:off x="1103862" y="3048697"/>
              <a:ext cx="78109" cy="78109"/>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6"/>
            <p:cNvSpPr/>
            <p:nvPr/>
          </p:nvSpPr>
          <p:spPr>
            <a:xfrm>
              <a:off x="1256585" y="3028336"/>
              <a:ext cx="78141" cy="78109"/>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6"/>
            <p:cNvSpPr/>
            <p:nvPr/>
          </p:nvSpPr>
          <p:spPr>
            <a:xfrm>
              <a:off x="1241468" y="3050380"/>
              <a:ext cx="78109" cy="78109"/>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6"/>
            <p:cNvSpPr/>
            <p:nvPr/>
          </p:nvSpPr>
          <p:spPr>
            <a:xfrm>
              <a:off x="1308572" y="3078380"/>
              <a:ext cx="78141" cy="78109"/>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6"/>
            <p:cNvSpPr/>
            <p:nvPr/>
          </p:nvSpPr>
          <p:spPr>
            <a:xfrm>
              <a:off x="889150" y="3099777"/>
              <a:ext cx="557767" cy="251709"/>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6"/>
            <p:cNvSpPr/>
            <p:nvPr/>
          </p:nvSpPr>
          <p:spPr>
            <a:xfrm>
              <a:off x="889150" y="3099777"/>
              <a:ext cx="459168" cy="251709"/>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6"/>
            <p:cNvSpPr/>
            <p:nvPr/>
          </p:nvSpPr>
          <p:spPr>
            <a:xfrm>
              <a:off x="1460065" y="3170635"/>
              <a:ext cx="1027521" cy="180884"/>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6"/>
            <p:cNvSpPr/>
            <p:nvPr/>
          </p:nvSpPr>
          <p:spPr>
            <a:xfrm>
              <a:off x="1460065" y="3288042"/>
              <a:ext cx="988288" cy="88208"/>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6"/>
            <p:cNvSpPr/>
            <p:nvPr/>
          </p:nvSpPr>
          <p:spPr>
            <a:xfrm>
              <a:off x="1460065" y="3288042"/>
              <a:ext cx="551488" cy="88208"/>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6"/>
            <p:cNvSpPr/>
            <p:nvPr/>
          </p:nvSpPr>
          <p:spPr>
            <a:xfrm>
              <a:off x="1610004" y="3482878"/>
              <a:ext cx="212056" cy="804524"/>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6"/>
            <p:cNvSpPr/>
            <p:nvPr/>
          </p:nvSpPr>
          <p:spPr>
            <a:xfrm>
              <a:off x="853381" y="3346923"/>
              <a:ext cx="1740503" cy="113910"/>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6"/>
            <p:cNvSpPr/>
            <p:nvPr/>
          </p:nvSpPr>
          <p:spPr>
            <a:xfrm>
              <a:off x="1346219" y="3454425"/>
              <a:ext cx="754804" cy="28486"/>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6"/>
            <p:cNvSpPr/>
            <p:nvPr/>
          </p:nvSpPr>
          <p:spPr>
            <a:xfrm>
              <a:off x="990242" y="3482878"/>
              <a:ext cx="706864" cy="805592"/>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6"/>
            <p:cNvSpPr/>
            <p:nvPr/>
          </p:nvSpPr>
          <p:spPr>
            <a:xfrm>
              <a:off x="1760170" y="3482878"/>
              <a:ext cx="618558" cy="805592"/>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6"/>
            <p:cNvSpPr/>
            <p:nvPr/>
          </p:nvSpPr>
          <p:spPr>
            <a:xfrm>
              <a:off x="1620169" y="3482878"/>
              <a:ext cx="192375" cy="260773"/>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6"/>
            <p:cNvSpPr/>
            <p:nvPr/>
          </p:nvSpPr>
          <p:spPr>
            <a:xfrm>
              <a:off x="1467025" y="3482878"/>
              <a:ext cx="230086" cy="163630"/>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6"/>
            <p:cNvSpPr/>
            <p:nvPr/>
          </p:nvSpPr>
          <p:spPr>
            <a:xfrm>
              <a:off x="1760170" y="3482878"/>
              <a:ext cx="197263" cy="131163"/>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6"/>
            <p:cNvSpPr/>
            <p:nvPr/>
          </p:nvSpPr>
          <p:spPr>
            <a:xfrm>
              <a:off x="1382570" y="3836296"/>
              <a:ext cx="861722" cy="315349"/>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6"/>
            <p:cNvSpPr/>
            <p:nvPr/>
          </p:nvSpPr>
          <p:spPr>
            <a:xfrm>
              <a:off x="1120177" y="3811597"/>
              <a:ext cx="886711" cy="364130"/>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6"/>
            <p:cNvSpPr/>
            <p:nvPr/>
          </p:nvSpPr>
          <p:spPr>
            <a:xfrm>
              <a:off x="991796" y="3372010"/>
              <a:ext cx="530803" cy="88823"/>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6"/>
            <p:cNvSpPr/>
            <p:nvPr/>
          </p:nvSpPr>
          <p:spPr>
            <a:xfrm>
              <a:off x="1326926" y="3369874"/>
              <a:ext cx="292851" cy="88629"/>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6"/>
            <p:cNvSpPr/>
            <p:nvPr/>
          </p:nvSpPr>
          <p:spPr>
            <a:xfrm>
              <a:off x="1781340" y="3363076"/>
              <a:ext cx="78303" cy="91381"/>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6"/>
            <p:cNvSpPr/>
            <p:nvPr/>
          </p:nvSpPr>
          <p:spPr>
            <a:xfrm>
              <a:off x="2009778" y="3358836"/>
              <a:ext cx="89633" cy="97013"/>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6"/>
            <p:cNvSpPr/>
            <p:nvPr/>
          </p:nvSpPr>
          <p:spPr>
            <a:xfrm>
              <a:off x="2077982" y="3376218"/>
              <a:ext cx="453212" cy="78465"/>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6"/>
            <p:cNvSpPr/>
            <p:nvPr/>
          </p:nvSpPr>
          <p:spPr>
            <a:xfrm>
              <a:off x="2146413" y="3416260"/>
              <a:ext cx="258539" cy="38197"/>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6"/>
            <p:cNvSpPr/>
            <p:nvPr/>
          </p:nvSpPr>
          <p:spPr>
            <a:xfrm>
              <a:off x="2372649" y="3350678"/>
              <a:ext cx="196227" cy="56647"/>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6"/>
            <p:cNvSpPr/>
            <p:nvPr/>
          </p:nvSpPr>
          <p:spPr>
            <a:xfrm>
              <a:off x="848525" y="3378970"/>
              <a:ext cx="236689" cy="81864"/>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6"/>
            <p:cNvSpPr/>
            <p:nvPr/>
          </p:nvSpPr>
          <p:spPr>
            <a:xfrm>
              <a:off x="2074842" y="3774534"/>
              <a:ext cx="102904" cy="165993"/>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6"/>
            <p:cNvSpPr/>
            <p:nvPr/>
          </p:nvSpPr>
          <p:spPr>
            <a:xfrm>
              <a:off x="1054950" y="3967007"/>
              <a:ext cx="159066" cy="246206"/>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6"/>
            <p:cNvSpPr/>
            <p:nvPr/>
          </p:nvSpPr>
          <p:spPr>
            <a:xfrm>
              <a:off x="875036" y="3346923"/>
              <a:ext cx="686794" cy="39168"/>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6"/>
            <p:cNvSpPr/>
            <p:nvPr/>
          </p:nvSpPr>
          <p:spPr>
            <a:xfrm>
              <a:off x="875036" y="3353656"/>
              <a:ext cx="291654" cy="32435"/>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1" name="Google Shape;3411;p36"/>
          <p:cNvGrpSpPr/>
          <p:nvPr/>
        </p:nvGrpSpPr>
        <p:grpSpPr>
          <a:xfrm>
            <a:off x="1963625" y="3845950"/>
            <a:ext cx="944375" cy="736825"/>
            <a:chOff x="1963625" y="3845950"/>
            <a:chExt cx="944375" cy="736825"/>
          </a:xfrm>
        </p:grpSpPr>
        <p:sp>
          <p:nvSpPr>
            <p:cNvPr id="3412" name="Google Shape;3412;p36"/>
            <p:cNvSpPr/>
            <p:nvPr/>
          </p:nvSpPr>
          <p:spPr>
            <a:xfrm>
              <a:off x="2549525" y="4470075"/>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6"/>
            <p:cNvSpPr/>
            <p:nvPr/>
          </p:nvSpPr>
          <p:spPr>
            <a:xfrm>
              <a:off x="2037600" y="4470075"/>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6"/>
            <p:cNvSpPr/>
            <p:nvPr/>
          </p:nvSpPr>
          <p:spPr>
            <a:xfrm>
              <a:off x="2784950" y="4470075"/>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6"/>
            <p:cNvSpPr/>
            <p:nvPr/>
          </p:nvSpPr>
          <p:spPr>
            <a:xfrm>
              <a:off x="2273025" y="4470075"/>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6"/>
            <p:cNvSpPr/>
            <p:nvPr/>
          </p:nvSpPr>
          <p:spPr>
            <a:xfrm>
              <a:off x="1996650" y="3845950"/>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6"/>
            <p:cNvSpPr/>
            <p:nvPr/>
          </p:nvSpPr>
          <p:spPr>
            <a:xfrm>
              <a:off x="2214750" y="3913200"/>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6"/>
            <p:cNvSpPr/>
            <p:nvPr/>
          </p:nvSpPr>
          <p:spPr>
            <a:xfrm>
              <a:off x="1963625" y="3913200"/>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6"/>
            <p:cNvSpPr/>
            <p:nvPr/>
          </p:nvSpPr>
          <p:spPr>
            <a:xfrm>
              <a:off x="2245850" y="4380325"/>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6"/>
            <p:cNvSpPr/>
            <p:nvPr/>
          </p:nvSpPr>
          <p:spPr>
            <a:xfrm>
              <a:off x="2018700" y="4378300"/>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6"/>
            <p:cNvSpPr/>
            <p:nvPr/>
          </p:nvSpPr>
          <p:spPr>
            <a:xfrm>
              <a:off x="2256925" y="4380325"/>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6"/>
            <p:cNvSpPr/>
            <p:nvPr/>
          </p:nvSpPr>
          <p:spPr>
            <a:xfrm>
              <a:off x="2734050" y="3940272"/>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6"/>
            <p:cNvSpPr/>
            <p:nvPr/>
          </p:nvSpPr>
          <p:spPr>
            <a:xfrm>
              <a:off x="2222700" y="3918849"/>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6"/>
            <p:cNvSpPr/>
            <p:nvPr/>
          </p:nvSpPr>
          <p:spPr>
            <a:xfrm>
              <a:off x="2256925" y="4290075"/>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6"/>
            <p:cNvSpPr/>
            <p:nvPr/>
          </p:nvSpPr>
          <p:spPr>
            <a:xfrm>
              <a:off x="2796625" y="4277325"/>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6" name="Google Shape;3426;p36"/>
          <p:cNvGrpSpPr/>
          <p:nvPr/>
        </p:nvGrpSpPr>
        <p:grpSpPr>
          <a:xfrm>
            <a:off x="6664900" y="3488500"/>
            <a:ext cx="1979375" cy="1408050"/>
            <a:chOff x="6664900" y="3488500"/>
            <a:chExt cx="1979375" cy="1408050"/>
          </a:xfrm>
        </p:grpSpPr>
        <p:sp>
          <p:nvSpPr>
            <p:cNvPr id="3427" name="Google Shape;3427;p36"/>
            <p:cNvSpPr/>
            <p:nvPr/>
          </p:nvSpPr>
          <p:spPr>
            <a:xfrm>
              <a:off x="6664900" y="34885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6"/>
            <p:cNvSpPr/>
            <p:nvPr/>
          </p:nvSpPr>
          <p:spPr>
            <a:xfrm>
              <a:off x="8219625" y="34885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6"/>
            <p:cNvSpPr/>
            <p:nvPr/>
          </p:nvSpPr>
          <p:spPr>
            <a:xfrm>
              <a:off x="6671050" y="35506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6"/>
            <p:cNvSpPr/>
            <p:nvPr/>
          </p:nvSpPr>
          <p:spPr>
            <a:xfrm>
              <a:off x="6664900" y="34885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6"/>
            <p:cNvSpPr/>
            <p:nvPr/>
          </p:nvSpPr>
          <p:spPr>
            <a:xfrm>
              <a:off x="7135975" y="39946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6"/>
            <p:cNvSpPr/>
            <p:nvPr/>
          </p:nvSpPr>
          <p:spPr>
            <a:xfrm>
              <a:off x="7329075" y="40553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6"/>
            <p:cNvSpPr/>
            <p:nvPr/>
          </p:nvSpPr>
          <p:spPr>
            <a:xfrm>
              <a:off x="7802575" y="41659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6"/>
            <p:cNvSpPr/>
            <p:nvPr/>
          </p:nvSpPr>
          <p:spPr>
            <a:xfrm>
              <a:off x="6983550" y="38735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6"/>
            <p:cNvSpPr/>
            <p:nvPr/>
          </p:nvSpPr>
          <p:spPr>
            <a:xfrm>
              <a:off x="6896575" y="34906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6"/>
            <p:cNvSpPr/>
            <p:nvPr/>
          </p:nvSpPr>
          <p:spPr>
            <a:xfrm>
              <a:off x="6777975" y="34899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6"/>
            <p:cNvSpPr/>
            <p:nvPr/>
          </p:nvSpPr>
          <p:spPr>
            <a:xfrm>
              <a:off x="6666275" y="34903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6"/>
            <p:cNvSpPr/>
            <p:nvPr/>
          </p:nvSpPr>
          <p:spPr>
            <a:xfrm>
              <a:off x="7291950" y="34902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6"/>
            <p:cNvSpPr/>
            <p:nvPr/>
          </p:nvSpPr>
          <p:spPr>
            <a:xfrm>
              <a:off x="7492225" y="34888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6"/>
            <p:cNvSpPr/>
            <p:nvPr/>
          </p:nvSpPr>
          <p:spPr>
            <a:xfrm>
              <a:off x="7612100" y="34897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6"/>
            <p:cNvSpPr/>
            <p:nvPr/>
          </p:nvSpPr>
          <p:spPr>
            <a:xfrm>
              <a:off x="6799050" y="48366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6"/>
            <p:cNvSpPr/>
            <p:nvPr/>
          </p:nvSpPr>
          <p:spPr>
            <a:xfrm>
              <a:off x="6702325" y="36107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6"/>
            <p:cNvSpPr/>
            <p:nvPr/>
          </p:nvSpPr>
          <p:spPr>
            <a:xfrm>
              <a:off x="6725325" y="39936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6"/>
            <p:cNvSpPr/>
            <p:nvPr/>
          </p:nvSpPr>
          <p:spPr>
            <a:xfrm>
              <a:off x="6762200" y="43764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6"/>
            <p:cNvSpPr/>
            <p:nvPr/>
          </p:nvSpPr>
          <p:spPr>
            <a:xfrm>
              <a:off x="8178025" y="36107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6"/>
            <p:cNvSpPr/>
            <p:nvPr/>
          </p:nvSpPr>
          <p:spPr>
            <a:xfrm>
              <a:off x="8170000" y="39936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6"/>
            <p:cNvSpPr/>
            <p:nvPr/>
          </p:nvSpPr>
          <p:spPr>
            <a:xfrm>
              <a:off x="8157350" y="43764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6"/>
            <p:cNvSpPr/>
            <p:nvPr/>
          </p:nvSpPr>
          <p:spPr>
            <a:xfrm>
              <a:off x="6800225" y="48423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6"/>
            <p:cNvSpPr/>
            <p:nvPr/>
          </p:nvSpPr>
          <p:spPr>
            <a:xfrm>
              <a:off x="6704350" y="36090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6"/>
            <p:cNvSpPr/>
            <p:nvPr/>
          </p:nvSpPr>
          <p:spPr>
            <a:xfrm>
              <a:off x="6706675" y="36272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6"/>
            <p:cNvSpPr/>
            <p:nvPr/>
          </p:nvSpPr>
          <p:spPr>
            <a:xfrm>
              <a:off x="6711925" y="36755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6"/>
            <p:cNvSpPr/>
            <p:nvPr/>
          </p:nvSpPr>
          <p:spPr>
            <a:xfrm>
              <a:off x="6717350" y="37760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6"/>
            <p:cNvSpPr/>
            <p:nvPr/>
          </p:nvSpPr>
          <p:spPr>
            <a:xfrm>
              <a:off x="7242325" y="37334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6"/>
            <p:cNvSpPr/>
            <p:nvPr/>
          </p:nvSpPr>
          <p:spPr>
            <a:xfrm>
              <a:off x="7262150" y="36080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6"/>
            <p:cNvSpPr/>
            <p:nvPr/>
          </p:nvSpPr>
          <p:spPr>
            <a:xfrm>
              <a:off x="7406225" y="36072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6"/>
            <p:cNvSpPr/>
            <p:nvPr/>
          </p:nvSpPr>
          <p:spPr>
            <a:xfrm>
              <a:off x="6703050" y="36095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6"/>
            <p:cNvSpPr/>
            <p:nvPr/>
          </p:nvSpPr>
          <p:spPr>
            <a:xfrm>
              <a:off x="7673800" y="36092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6"/>
            <p:cNvSpPr/>
            <p:nvPr/>
          </p:nvSpPr>
          <p:spPr>
            <a:xfrm>
              <a:off x="7755875" y="36078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6"/>
            <p:cNvSpPr/>
            <p:nvPr/>
          </p:nvSpPr>
          <p:spPr>
            <a:xfrm>
              <a:off x="7887550" y="36605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6"/>
            <p:cNvSpPr/>
            <p:nvPr/>
          </p:nvSpPr>
          <p:spPr>
            <a:xfrm>
              <a:off x="7978825" y="37325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6"/>
            <p:cNvSpPr/>
            <p:nvPr/>
          </p:nvSpPr>
          <p:spPr>
            <a:xfrm>
              <a:off x="7612675" y="39913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6"/>
            <p:cNvSpPr/>
            <p:nvPr/>
          </p:nvSpPr>
          <p:spPr>
            <a:xfrm>
              <a:off x="7642050" y="39911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6"/>
            <p:cNvSpPr/>
            <p:nvPr/>
          </p:nvSpPr>
          <p:spPr>
            <a:xfrm>
              <a:off x="7699350" y="39912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6"/>
            <p:cNvSpPr/>
            <p:nvPr/>
          </p:nvSpPr>
          <p:spPr>
            <a:xfrm>
              <a:off x="7841100" y="40130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6"/>
            <p:cNvSpPr/>
            <p:nvPr/>
          </p:nvSpPr>
          <p:spPr>
            <a:xfrm>
              <a:off x="6836725" y="39913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6"/>
            <p:cNvSpPr/>
            <p:nvPr/>
          </p:nvSpPr>
          <p:spPr>
            <a:xfrm>
              <a:off x="6855300" y="39918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6"/>
            <p:cNvSpPr/>
            <p:nvPr/>
          </p:nvSpPr>
          <p:spPr>
            <a:xfrm>
              <a:off x="6912725" y="39913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6"/>
            <p:cNvSpPr/>
            <p:nvPr/>
          </p:nvSpPr>
          <p:spPr>
            <a:xfrm>
              <a:off x="6959875" y="39914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6"/>
            <p:cNvSpPr/>
            <p:nvPr/>
          </p:nvSpPr>
          <p:spPr>
            <a:xfrm>
              <a:off x="7129225" y="42477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6"/>
            <p:cNvSpPr/>
            <p:nvPr/>
          </p:nvSpPr>
          <p:spPr>
            <a:xfrm>
              <a:off x="6778700" y="39920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6"/>
            <p:cNvSpPr/>
            <p:nvPr/>
          </p:nvSpPr>
          <p:spPr>
            <a:xfrm>
              <a:off x="6740900" y="39916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6"/>
            <p:cNvSpPr/>
            <p:nvPr/>
          </p:nvSpPr>
          <p:spPr>
            <a:xfrm>
              <a:off x="6760400" y="43746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6"/>
            <p:cNvSpPr/>
            <p:nvPr/>
          </p:nvSpPr>
          <p:spPr>
            <a:xfrm>
              <a:off x="6966875" y="43746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6"/>
            <p:cNvSpPr/>
            <p:nvPr/>
          </p:nvSpPr>
          <p:spPr>
            <a:xfrm>
              <a:off x="7659775" y="43738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6"/>
            <p:cNvSpPr/>
            <p:nvPr/>
          </p:nvSpPr>
          <p:spPr>
            <a:xfrm>
              <a:off x="7960300" y="43742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6"/>
            <p:cNvSpPr/>
            <p:nvPr/>
          </p:nvSpPr>
          <p:spPr>
            <a:xfrm>
              <a:off x="7094125" y="44609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6"/>
            <p:cNvSpPr/>
            <p:nvPr/>
          </p:nvSpPr>
          <p:spPr>
            <a:xfrm>
              <a:off x="7307200" y="45212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6"/>
            <p:cNvSpPr/>
            <p:nvPr/>
          </p:nvSpPr>
          <p:spPr>
            <a:xfrm>
              <a:off x="6760250" y="44205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6"/>
            <p:cNvSpPr/>
            <p:nvPr/>
          </p:nvSpPr>
          <p:spPr>
            <a:xfrm>
              <a:off x="6760650" y="44547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6"/>
            <p:cNvSpPr/>
            <p:nvPr/>
          </p:nvSpPr>
          <p:spPr>
            <a:xfrm>
              <a:off x="6772550" y="45206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6"/>
            <p:cNvSpPr/>
            <p:nvPr/>
          </p:nvSpPr>
          <p:spPr>
            <a:xfrm>
              <a:off x="6725325" y="39936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6"/>
            <p:cNvSpPr/>
            <p:nvPr/>
          </p:nvSpPr>
          <p:spPr>
            <a:xfrm>
              <a:off x="6702325" y="36107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6"/>
            <p:cNvSpPr/>
            <p:nvPr/>
          </p:nvSpPr>
          <p:spPr>
            <a:xfrm>
              <a:off x="6780800" y="43764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6"/>
            <p:cNvSpPr/>
            <p:nvPr/>
          </p:nvSpPr>
          <p:spPr>
            <a:xfrm>
              <a:off x="6762200" y="39379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6"/>
            <p:cNvSpPr/>
            <p:nvPr/>
          </p:nvSpPr>
          <p:spPr>
            <a:xfrm>
              <a:off x="6816275" y="43210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6"/>
            <p:cNvSpPr/>
            <p:nvPr/>
          </p:nvSpPr>
          <p:spPr>
            <a:xfrm>
              <a:off x="6837100" y="47038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6"/>
            <p:cNvSpPr/>
            <p:nvPr/>
          </p:nvSpPr>
          <p:spPr>
            <a:xfrm>
              <a:off x="6938100" y="38083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6"/>
            <p:cNvSpPr/>
            <p:nvPr/>
          </p:nvSpPr>
          <p:spPr>
            <a:xfrm>
              <a:off x="6979950" y="39200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6"/>
            <p:cNvSpPr/>
            <p:nvPr/>
          </p:nvSpPr>
          <p:spPr>
            <a:xfrm>
              <a:off x="7109075" y="36566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6"/>
            <p:cNvSpPr/>
            <p:nvPr/>
          </p:nvSpPr>
          <p:spPr>
            <a:xfrm>
              <a:off x="7132900" y="37202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1" name="Google Shape;3491;p36"/>
          <p:cNvGrpSpPr/>
          <p:nvPr/>
        </p:nvGrpSpPr>
        <p:grpSpPr>
          <a:xfrm>
            <a:off x="7537000" y="2412175"/>
            <a:ext cx="718500" cy="1076325"/>
            <a:chOff x="7537000" y="2412175"/>
            <a:chExt cx="718500" cy="1076325"/>
          </a:xfrm>
        </p:grpSpPr>
        <p:sp>
          <p:nvSpPr>
            <p:cNvPr id="3492" name="Google Shape;3492;p36"/>
            <p:cNvSpPr/>
            <p:nvPr/>
          </p:nvSpPr>
          <p:spPr>
            <a:xfrm>
              <a:off x="7537025" y="24121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6"/>
            <p:cNvSpPr/>
            <p:nvPr/>
          </p:nvSpPr>
          <p:spPr>
            <a:xfrm>
              <a:off x="7537025" y="31021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6"/>
            <p:cNvSpPr/>
            <p:nvPr/>
          </p:nvSpPr>
          <p:spPr>
            <a:xfrm>
              <a:off x="7581425" y="31135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6"/>
            <p:cNvSpPr/>
            <p:nvPr/>
          </p:nvSpPr>
          <p:spPr>
            <a:xfrm>
              <a:off x="7815575" y="31113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6"/>
            <p:cNvSpPr/>
            <p:nvPr/>
          </p:nvSpPr>
          <p:spPr>
            <a:xfrm>
              <a:off x="7662750" y="34457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6"/>
            <p:cNvSpPr/>
            <p:nvPr/>
          </p:nvSpPr>
          <p:spPr>
            <a:xfrm>
              <a:off x="7662750" y="34174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6"/>
            <p:cNvSpPr/>
            <p:nvPr/>
          </p:nvSpPr>
          <p:spPr>
            <a:xfrm>
              <a:off x="7597150" y="25447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6"/>
            <p:cNvSpPr/>
            <p:nvPr/>
          </p:nvSpPr>
          <p:spPr>
            <a:xfrm>
              <a:off x="7585225" y="26559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6"/>
            <p:cNvSpPr/>
            <p:nvPr/>
          </p:nvSpPr>
          <p:spPr>
            <a:xfrm>
              <a:off x="7574000" y="27629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6"/>
            <p:cNvSpPr/>
            <p:nvPr/>
          </p:nvSpPr>
          <p:spPr>
            <a:xfrm>
              <a:off x="7560700" y="28799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6"/>
            <p:cNvSpPr/>
            <p:nvPr/>
          </p:nvSpPr>
          <p:spPr>
            <a:xfrm>
              <a:off x="7545675" y="29991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6"/>
            <p:cNvSpPr/>
            <p:nvPr/>
          </p:nvSpPr>
          <p:spPr>
            <a:xfrm>
              <a:off x="7537000" y="24911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7" name="Shape 3507"/>
        <p:cNvGrpSpPr/>
        <p:nvPr/>
      </p:nvGrpSpPr>
      <p:grpSpPr>
        <a:xfrm>
          <a:off x="0" y="0"/>
          <a:ext cx="0" cy="0"/>
          <a:chOff x="0" y="0"/>
          <a:chExt cx="0" cy="0"/>
        </a:xfrm>
      </p:grpSpPr>
      <p:sp>
        <p:nvSpPr>
          <p:cNvPr id="3508" name="Google Shape;3508;p37"/>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Loss revenue</a:t>
            </a:r>
            <a:r>
              <a:rPr lang="en"/>
              <a:t> increases over the year</a:t>
            </a:r>
            <a:endParaRPr/>
          </a:p>
        </p:txBody>
      </p:sp>
      <p:sp>
        <p:nvSpPr>
          <p:cNvPr id="3509" name="Google Shape;3509;p37"/>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Cancellation </a:t>
            </a:r>
            <a:r>
              <a:rPr lang="en"/>
              <a:t>increases over the year</a:t>
            </a:r>
            <a:endParaRPr/>
          </a:p>
        </p:txBody>
      </p:sp>
      <p:grpSp>
        <p:nvGrpSpPr>
          <p:cNvPr id="3510" name="Google Shape;3510;p37"/>
          <p:cNvGrpSpPr/>
          <p:nvPr/>
        </p:nvGrpSpPr>
        <p:grpSpPr>
          <a:xfrm>
            <a:off x="47550" y="0"/>
            <a:ext cx="365925" cy="855000"/>
            <a:chOff x="7334175" y="239900"/>
            <a:chExt cx="365925" cy="855000"/>
          </a:xfrm>
        </p:grpSpPr>
        <p:sp>
          <p:nvSpPr>
            <p:cNvPr id="3511" name="Google Shape;3511;p37"/>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7"/>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7"/>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7"/>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7"/>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7"/>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7"/>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7"/>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7"/>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7"/>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7"/>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7"/>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3" name="Google Shape;3523;p37"/>
          <p:cNvGrpSpPr/>
          <p:nvPr/>
        </p:nvGrpSpPr>
        <p:grpSpPr>
          <a:xfrm>
            <a:off x="8386025" y="239900"/>
            <a:ext cx="665975" cy="1386525"/>
            <a:chOff x="8005025" y="239900"/>
            <a:chExt cx="665975" cy="1386525"/>
          </a:xfrm>
        </p:grpSpPr>
        <p:sp>
          <p:nvSpPr>
            <p:cNvPr id="3524" name="Google Shape;3524;p37"/>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7"/>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7"/>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7"/>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7"/>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7"/>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7"/>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7"/>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7"/>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7"/>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7"/>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7"/>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7"/>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7"/>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7"/>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7"/>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7"/>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7"/>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7"/>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7"/>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7"/>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7"/>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7"/>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7" name="Google Shape;3547;p37"/>
          <p:cNvSpPr txBox="1"/>
          <p:nvPr>
            <p:ph idx="6" type="title"/>
          </p:nvPr>
        </p:nvSpPr>
        <p:spPr>
          <a:xfrm>
            <a:off x="568475" y="6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a:t>
            </a:r>
            <a:r>
              <a:rPr lang="en">
                <a:solidFill>
                  <a:schemeClr val="accent2"/>
                </a:solidFill>
              </a:rPr>
              <a:t>cancellation matter?</a:t>
            </a:r>
            <a:endParaRPr>
              <a:solidFill>
                <a:schemeClr val="accent2"/>
              </a:solidFill>
            </a:endParaRPr>
          </a:p>
        </p:txBody>
      </p:sp>
      <p:pic>
        <p:nvPicPr>
          <p:cNvPr id="3548" name="Google Shape;3548;p37"/>
          <p:cNvPicPr preferRelativeResize="0"/>
          <p:nvPr/>
        </p:nvPicPr>
        <p:blipFill>
          <a:blip r:embed="rId3">
            <a:alphaModFix/>
          </a:blip>
          <a:stretch>
            <a:fillRect/>
          </a:stretch>
        </p:blipFill>
        <p:spPr>
          <a:xfrm>
            <a:off x="3692900" y="1359775"/>
            <a:ext cx="5321726" cy="2641025"/>
          </a:xfrm>
          <a:prstGeom prst="rect">
            <a:avLst/>
          </a:prstGeom>
          <a:noFill/>
          <a:ln>
            <a:noFill/>
          </a:ln>
        </p:spPr>
      </p:pic>
      <p:pic>
        <p:nvPicPr>
          <p:cNvPr id="3549" name="Google Shape;3549;p37"/>
          <p:cNvPicPr preferRelativeResize="0"/>
          <p:nvPr/>
        </p:nvPicPr>
        <p:blipFill>
          <a:blip r:embed="rId4">
            <a:alphaModFix/>
          </a:blip>
          <a:stretch>
            <a:fillRect/>
          </a:stretch>
        </p:blipFill>
        <p:spPr>
          <a:xfrm>
            <a:off x="378175" y="1180675"/>
            <a:ext cx="3509775" cy="3027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3" name="Shape 3553"/>
        <p:cNvGrpSpPr/>
        <p:nvPr/>
      </p:nvGrpSpPr>
      <p:grpSpPr>
        <a:xfrm>
          <a:off x="0" y="0"/>
          <a:ext cx="0" cy="0"/>
          <a:chOff x="0" y="0"/>
          <a:chExt cx="0" cy="0"/>
        </a:xfrm>
      </p:grpSpPr>
      <p:sp>
        <p:nvSpPr>
          <p:cNvPr id="3554" name="Google Shape;3554;p38"/>
          <p:cNvSpPr/>
          <p:nvPr/>
        </p:nvSpPr>
        <p:spPr>
          <a:xfrm>
            <a:off x="3634375" y="159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8"/>
          <p:cNvSpPr txBox="1"/>
          <p:nvPr>
            <p:ph type="title"/>
          </p:nvPr>
        </p:nvSpPr>
        <p:spPr>
          <a:xfrm>
            <a:off x="1840050" y="1876875"/>
            <a:ext cx="5162400" cy="201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Data preprocessing</a:t>
            </a:r>
            <a:r>
              <a:rPr lang="en" sz="4000">
                <a:solidFill>
                  <a:schemeClr val="accent2"/>
                </a:solidFill>
              </a:rPr>
              <a:t>  and analysis</a:t>
            </a:r>
            <a:endParaRPr sz="4000">
              <a:solidFill>
                <a:schemeClr val="accent2"/>
              </a:solidFill>
            </a:endParaRPr>
          </a:p>
        </p:txBody>
      </p:sp>
      <p:sp>
        <p:nvSpPr>
          <p:cNvPr id="3556" name="Google Shape;3556;p38"/>
          <p:cNvSpPr txBox="1"/>
          <p:nvPr>
            <p:ph idx="2" type="title"/>
          </p:nvPr>
        </p:nvSpPr>
        <p:spPr>
          <a:xfrm>
            <a:off x="3724875" y="436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557" name="Google Shape;3557;p38"/>
          <p:cNvGrpSpPr/>
          <p:nvPr/>
        </p:nvGrpSpPr>
        <p:grpSpPr>
          <a:xfrm>
            <a:off x="1551725" y="1388625"/>
            <a:ext cx="665975" cy="1386525"/>
            <a:chOff x="1551725" y="1388625"/>
            <a:chExt cx="665975" cy="1386525"/>
          </a:xfrm>
        </p:grpSpPr>
        <p:sp>
          <p:nvSpPr>
            <p:cNvPr id="3558" name="Google Shape;3558;p38"/>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8"/>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8"/>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8"/>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8"/>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8"/>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8"/>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8"/>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8"/>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8"/>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8"/>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8"/>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8"/>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8"/>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8"/>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38"/>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8"/>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8"/>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8"/>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8"/>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8"/>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8"/>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8"/>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1" name="Google Shape;3581;p38"/>
          <p:cNvGrpSpPr/>
          <p:nvPr/>
        </p:nvGrpSpPr>
        <p:grpSpPr>
          <a:xfrm>
            <a:off x="926825" y="3403125"/>
            <a:ext cx="1347975" cy="978350"/>
            <a:chOff x="926825" y="3403125"/>
            <a:chExt cx="1347975" cy="978350"/>
          </a:xfrm>
        </p:grpSpPr>
        <p:sp>
          <p:nvSpPr>
            <p:cNvPr id="3582" name="Google Shape;3582;p38"/>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8"/>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8"/>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8"/>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8"/>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8"/>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8"/>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8"/>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8"/>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8"/>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8"/>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8"/>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8"/>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8"/>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8"/>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8"/>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8"/>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8"/>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8"/>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8"/>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8"/>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8"/>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8"/>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8"/>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8"/>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8"/>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8"/>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8"/>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8"/>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8"/>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8"/>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8"/>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8"/>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8"/>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8"/>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8"/>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8"/>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8"/>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8"/>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1" name="Google Shape;3621;p38"/>
          <p:cNvGrpSpPr/>
          <p:nvPr/>
        </p:nvGrpSpPr>
        <p:grpSpPr>
          <a:xfrm>
            <a:off x="6906150" y="3036200"/>
            <a:ext cx="1979375" cy="1408050"/>
            <a:chOff x="6906150" y="3036200"/>
            <a:chExt cx="1979375" cy="1408050"/>
          </a:xfrm>
        </p:grpSpPr>
        <p:sp>
          <p:nvSpPr>
            <p:cNvPr id="3622" name="Google Shape;3622;p38"/>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8"/>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8"/>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8"/>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8"/>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8"/>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8"/>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8"/>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8"/>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8"/>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8"/>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8"/>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8"/>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8"/>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8"/>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8"/>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8"/>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38"/>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38"/>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38"/>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8"/>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8"/>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8"/>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8"/>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8"/>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8"/>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8"/>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8"/>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8"/>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8"/>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8"/>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8"/>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8"/>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8"/>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8"/>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8"/>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8"/>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8"/>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8"/>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8"/>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8"/>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8"/>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38"/>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8"/>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8"/>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8"/>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8"/>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8"/>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8"/>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38"/>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38"/>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8"/>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8"/>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8"/>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8"/>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8"/>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8"/>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8"/>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8"/>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8"/>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8"/>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8"/>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8"/>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8"/>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6" name="Google Shape;3686;p38"/>
          <p:cNvGrpSpPr/>
          <p:nvPr/>
        </p:nvGrpSpPr>
        <p:grpSpPr>
          <a:xfrm>
            <a:off x="7348800" y="1959875"/>
            <a:ext cx="718500" cy="1076325"/>
            <a:chOff x="7348800" y="1959875"/>
            <a:chExt cx="718500" cy="1076325"/>
          </a:xfrm>
        </p:grpSpPr>
        <p:sp>
          <p:nvSpPr>
            <p:cNvPr id="3687" name="Google Shape;3687;p38"/>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8"/>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8"/>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8"/>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8"/>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8"/>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8"/>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8"/>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8"/>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8"/>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8"/>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8"/>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9" name="Google Shape;3699;p38"/>
          <p:cNvGrpSpPr/>
          <p:nvPr/>
        </p:nvGrpSpPr>
        <p:grpSpPr>
          <a:xfrm>
            <a:off x="8267700" y="1140988"/>
            <a:ext cx="365925" cy="855000"/>
            <a:chOff x="8267700" y="1140988"/>
            <a:chExt cx="365925" cy="855000"/>
          </a:xfrm>
        </p:grpSpPr>
        <p:sp>
          <p:nvSpPr>
            <p:cNvPr id="3700" name="Google Shape;3700;p38"/>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8"/>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8"/>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8"/>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8"/>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8"/>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8"/>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8"/>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8"/>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8"/>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8"/>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38"/>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5" name="Shape 3715"/>
        <p:cNvGrpSpPr/>
        <p:nvPr/>
      </p:nvGrpSpPr>
      <p:grpSpPr>
        <a:xfrm>
          <a:off x="0" y="0"/>
          <a:ext cx="0" cy="0"/>
          <a:chOff x="0" y="0"/>
          <a:chExt cx="0" cy="0"/>
        </a:xfrm>
      </p:grpSpPr>
      <p:sp>
        <p:nvSpPr>
          <p:cNvPr id="3716" name="Google Shape;3716;p39"/>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solidFill>
                  <a:schemeClr val="accent2"/>
                </a:solidFill>
              </a:rPr>
              <a:t>Information</a:t>
            </a:r>
            <a:endParaRPr>
              <a:solidFill>
                <a:schemeClr val="accent2"/>
              </a:solidFill>
            </a:endParaRPr>
          </a:p>
        </p:txBody>
      </p:sp>
      <p:sp>
        <p:nvSpPr>
          <p:cNvPr id="3717" name="Google Shape;3717;p39"/>
          <p:cNvSpPr txBox="1"/>
          <p:nvPr>
            <p:ph type="title"/>
          </p:nvPr>
        </p:nvSpPr>
        <p:spPr>
          <a:xfrm>
            <a:off x="720000" y="154205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rows</a:t>
            </a:r>
            <a:endParaRPr/>
          </a:p>
        </p:txBody>
      </p:sp>
      <p:sp>
        <p:nvSpPr>
          <p:cNvPr id="3718" name="Google Shape;3718;p39"/>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119390 </a:t>
            </a:r>
            <a:r>
              <a:rPr lang="en"/>
              <a:t>data rows</a:t>
            </a:r>
            <a:endParaRPr/>
          </a:p>
        </p:txBody>
      </p:sp>
      <p:sp>
        <p:nvSpPr>
          <p:cNvPr id="3719" name="Google Shape;3719;p39"/>
          <p:cNvSpPr txBox="1"/>
          <p:nvPr>
            <p:ph idx="2" type="title"/>
          </p:nvPr>
        </p:nvSpPr>
        <p:spPr>
          <a:xfrm>
            <a:off x="3403800" y="154206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3720" name="Google Shape;3720;p39"/>
          <p:cNvSpPr txBox="1"/>
          <p:nvPr>
            <p:ph idx="3" type="subTitle"/>
          </p:nvPr>
        </p:nvSpPr>
        <p:spPr>
          <a:xfrm>
            <a:off x="3403800" y="4000816"/>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32 </a:t>
            </a:r>
            <a:r>
              <a:rPr lang="en"/>
              <a:t>features</a:t>
            </a:r>
            <a:endParaRPr/>
          </a:p>
        </p:txBody>
      </p:sp>
      <p:sp>
        <p:nvSpPr>
          <p:cNvPr id="3721" name="Google Shape;3721;p39"/>
          <p:cNvSpPr txBox="1"/>
          <p:nvPr>
            <p:ph idx="4" type="title"/>
          </p:nvPr>
        </p:nvSpPr>
        <p:spPr>
          <a:xfrm>
            <a:off x="6087600" y="154205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a:t>
            </a:r>
            <a:endParaRPr/>
          </a:p>
        </p:txBody>
      </p:sp>
      <p:sp>
        <p:nvSpPr>
          <p:cNvPr id="3722" name="Google Shape;3722;p39"/>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1 </a:t>
            </a:r>
            <a:r>
              <a:rPr lang="en"/>
              <a:t>target</a:t>
            </a:r>
            <a:endParaRPr/>
          </a:p>
        </p:txBody>
      </p:sp>
      <p:sp>
        <p:nvSpPr>
          <p:cNvPr id="3723" name="Google Shape;3723;p39"/>
          <p:cNvSpPr/>
          <p:nvPr/>
        </p:nvSpPr>
        <p:spPr>
          <a:xfrm>
            <a:off x="12748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4" name="Google Shape;3724;p39"/>
          <p:cNvCxnSpPr>
            <a:stCxn id="3717" idx="2"/>
            <a:endCxn id="3723" idx="0"/>
          </p:cNvCxnSpPr>
          <p:nvPr/>
        </p:nvCxnSpPr>
        <p:spPr>
          <a:xfrm>
            <a:off x="1888200" y="1969550"/>
            <a:ext cx="0" cy="402300"/>
          </a:xfrm>
          <a:prstGeom prst="straightConnector1">
            <a:avLst/>
          </a:prstGeom>
          <a:noFill/>
          <a:ln cap="rnd" cmpd="sng" w="19050">
            <a:solidFill>
              <a:schemeClr val="lt2"/>
            </a:solidFill>
            <a:prstDash val="dot"/>
            <a:round/>
            <a:headEnd len="med" w="med" type="none"/>
            <a:tailEnd len="med" w="med" type="none"/>
          </a:ln>
        </p:spPr>
      </p:cxnSp>
      <p:cxnSp>
        <p:nvCxnSpPr>
          <p:cNvPr id="3725" name="Google Shape;3725;p39"/>
          <p:cNvCxnSpPr>
            <a:stCxn id="3723" idx="4"/>
            <a:endCxn id="3718" idx="0"/>
          </p:cNvCxnSpPr>
          <p:nvPr/>
        </p:nvCxnSpPr>
        <p:spPr>
          <a:xfrm>
            <a:off x="1888200" y="3598525"/>
            <a:ext cx="0" cy="402300"/>
          </a:xfrm>
          <a:prstGeom prst="straightConnector1">
            <a:avLst/>
          </a:prstGeom>
          <a:noFill/>
          <a:ln cap="rnd" cmpd="sng" w="19050">
            <a:solidFill>
              <a:schemeClr val="lt2"/>
            </a:solidFill>
            <a:prstDash val="dot"/>
            <a:round/>
            <a:headEnd len="med" w="med" type="none"/>
            <a:tailEnd len="med" w="med" type="none"/>
          </a:ln>
        </p:spPr>
      </p:cxnSp>
      <p:sp>
        <p:nvSpPr>
          <p:cNvPr id="3726" name="Google Shape;3726;p39"/>
          <p:cNvSpPr/>
          <p:nvPr/>
        </p:nvSpPr>
        <p:spPr>
          <a:xfrm>
            <a:off x="39586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7" name="Google Shape;3727;p39"/>
          <p:cNvCxnSpPr>
            <a:stCxn id="3719" idx="2"/>
            <a:endCxn id="3726" idx="0"/>
          </p:cNvCxnSpPr>
          <p:nvPr/>
        </p:nvCxnSpPr>
        <p:spPr>
          <a:xfrm>
            <a:off x="4572000" y="1969560"/>
            <a:ext cx="0" cy="402300"/>
          </a:xfrm>
          <a:prstGeom prst="straightConnector1">
            <a:avLst/>
          </a:prstGeom>
          <a:noFill/>
          <a:ln cap="rnd" cmpd="sng" w="19050">
            <a:solidFill>
              <a:schemeClr val="lt2"/>
            </a:solidFill>
            <a:prstDash val="dot"/>
            <a:round/>
            <a:headEnd len="med" w="med" type="none"/>
            <a:tailEnd len="med" w="med" type="none"/>
          </a:ln>
        </p:spPr>
      </p:cxnSp>
      <p:cxnSp>
        <p:nvCxnSpPr>
          <p:cNvPr id="3728" name="Google Shape;3728;p39"/>
          <p:cNvCxnSpPr>
            <a:stCxn id="3726" idx="4"/>
            <a:endCxn id="3720" idx="0"/>
          </p:cNvCxnSpPr>
          <p:nvPr/>
        </p:nvCxnSpPr>
        <p:spPr>
          <a:xfrm>
            <a:off x="4572000" y="3598525"/>
            <a:ext cx="0" cy="402300"/>
          </a:xfrm>
          <a:prstGeom prst="straightConnector1">
            <a:avLst/>
          </a:prstGeom>
          <a:noFill/>
          <a:ln cap="rnd" cmpd="sng" w="19050">
            <a:solidFill>
              <a:schemeClr val="lt2"/>
            </a:solidFill>
            <a:prstDash val="dot"/>
            <a:round/>
            <a:headEnd len="med" w="med" type="none"/>
            <a:tailEnd len="med" w="med" type="none"/>
          </a:ln>
        </p:spPr>
      </p:cxnSp>
      <p:sp>
        <p:nvSpPr>
          <p:cNvPr id="3729" name="Google Shape;3729;p39"/>
          <p:cNvSpPr/>
          <p:nvPr/>
        </p:nvSpPr>
        <p:spPr>
          <a:xfrm>
            <a:off x="66424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0" name="Google Shape;3730;p39"/>
          <p:cNvCxnSpPr>
            <a:stCxn id="3721" idx="2"/>
            <a:endCxn id="3729" idx="0"/>
          </p:cNvCxnSpPr>
          <p:nvPr/>
        </p:nvCxnSpPr>
        <p:spPr>
          <a:xfrm>
            <a:off x="7255800" y="1969550"/>
            <a:ext cx="0" cy="402300"/>
          </a:xfrm>
          <a:prstGeom prst="straightConnector1">
            <a:avLst/>
          </a:prstGeom>
          <a:noFill/>
          <a:ln cap="rnd" cmpd="sng" w="19050">
            <a:solidFill>
              <a:schemeClr val="lt2"/>
            </a:solidFill>
            <a:prstDash val="dot"/>
            <a:round/>
            <a:headEnd len="med" w="med" type="none"/>
            <a:tailEnd len="med" w="med" type="none"/>
          </a:ln>
        </p:spPr>
      </p:cxnSp>
      <p:cxnSp>
        <p:nvCxnSpPr>
          <p:cNvPr id="3731" name="Google Shape;3731;p39"/>
          <p:cNvCxnSpPr>
            <a:stCxn id="3729" idx="4"/>
            <a:endCxn id="3722" idx="0"/>
          </p:cNvCxnSpPr>
          <p:nvPr/>
        </p:nvCxnSpPr>
        <p:spPr>
          <a:xfrm>
            <a:off x="7255800" y="3598525"/>
            <a:ext cx="0" cy="402300"/>
          </a:xfrm>
          <a:prstGeom prst="straightConnector1">
            <a:avLst/>
          </a:prstGeom>
          <a:noFill/>
          <a:ln cap="rnd" cmpd="sng" w="19050">
            <a:solidFill>
              <a:schemeClr val="lt2"/>
            </a:solidFill>
            <a:prstDash val="dot"/>
            <a:round/>
            <a:headEnd len="med" w="med" type="none"/>
            <a:tailEnd len="med" w="med" type="none"/>
          </a:ln>
        </p:spPr>
      </p:cxnSp>
      <p:grpSp>
        <p:nvGrpSpPr>
          <p:cNvPr id="3732" name="Google Shape;3732;p39"/>
          <p:cNvGrpSpPr/>
          <p:nvPr/>
        </p:nvGrpSpPr>
        <p:grpSpPr>
          <a:xfrm>
            <a:off x="7334175" y="239900"/>
            <a:ext cx="365925" cy="855000"/>
            <a:chOff x="7334175" y="239900"/>
            <a:chExt cx="365925" cy="855000"/>
          </a:xfrm>
        </p:grpSpPr>
        <p:sp>
          <p:nvSpPr>
            <p:cNvPr id="3733" name="Google Shape;3733;p39"/>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39"/>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39"/>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39"/>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39"/>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39"/>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39"/>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39"/>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39"/>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39"/>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39"/>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39"/>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5" name="Google Shape;3745;p39"/>
          <p:cNvGrpSpPr/>
          <p:nvPr/>
        </p:nvGrpSpPr>
        <p:grpSpPr>
          <a:xfrm>
            <a:off x="8005025" y="239900"/>
            <a:ext cx="665975" cy="1386525"/>
            <a:chOff x="8005025" y="239900"/>
            <a:chExt cx="665975" cy="1386525"/>
          </a:xfrm>
        </p:grpSpPr>
        <p:sp>
          <p:nvSpPr>
            <p:cNvPr id="3746" name="Google Shape;3746;p39"/>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39"/>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39"/>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39"/>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39"/>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39"/>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39"/>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39"/>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39"/>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39"/>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39"/>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39"/>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39"/>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39"/>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9"/>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9"/>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9"/>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9"/>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9"/>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39"/>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39"/>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39"/>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39"/>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9" name="Google Shape;3769;p39"/>
          <p:cNvGrpSpPr/>
          <p:nvPr/>
        </p:nvGrpSpPr>
        <p:grpSpPr>
          <a:xfrm>
            <a:off x="1566777" y="2737761"/>
            <a:ext cx="576663" cy="495135"/>
            <a:chOff x="7238727" y="4271984"/>
            <a:chExt cx="365184" cy="297843"/>
          </a:xfrm>
        </p:grpSpPr>
        <p:sp>
          <p:nvSpPr>
            <p:cNvPr id="3770" name="Google Shape;3770;p39"/>
            <p:cNvSpPr/>
            <p:nvPr/>
          </p:nvSpPr>
          <p:spPr>
            <a:xfrm>
              <a:off x="7238727" y="4271984"/>
              <a:ext cx="365180" cy="61183"/>
            </a:xfrm>
            <a:custGeom>
              <a:rect b="b" l="l" r="r" t="t"/>
              <a:pathLst>
                <a:path extrusionOk="0" h="1561" w="9317">
                  <a:moveTo>
                    <a:pt x="358" y="1"/>
                  </a:moveTo>
                  <a:cubicBezTo>
                    <a:pt x="161" y="1"/>
                    <a:pt x="1" y="161"/>
                    <a:pt x="1" y="357"/>
                  </a:cubicBezTo>
                  <a:lnTo>
                    <a:pt x="1" y="1187"/>
                  </a:lnTo>
                  <a:lnTo>
                    <a:pt x="522" y="1561"/>
                  </a:lnTo>
                  <a:lnTo>
                    <a:pt x="8721" y="1561"/>
                  </a:lnTo>
                  <a:lnTo>
                    <a:pt x="9316" y="1187"/>
                  </a:lnTo>
                  <a:lnTo>
                    <a:pt x="9315" y="357"/>
                  </a:lnTo>
                  <a:cubicBezTo>
                    <a:pt x="9315" y="161"/>
                    <a:pt x="9155" y="1"/>
                    <a:pt x="8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39"/>
            <p:cNvSpPr/>
            <p:nvPr/>
          </p:nvSpPr>
          <p:spPr>
            <a:xfrm>
              <a:off x="7569694" y="4271984"/>
              <a:ext cx="34217" cy="46524"/>
            </a:xfrm>
            <a:custGeom>
              <a:rect b="b" l="l" r="r" t="t"/>
              <a:pathLst>
                <a:path extrusionOk="0" h="1187" w="873">
                  <a:moveTo>
                    <a:pt x="1" y="1"/>
                  </a:moveTo>
                  <a:cubicBezTo>
                    <a:pt x="197" y="1"/>
                    <a:pt x="357" y="161"/>
                    <a:pt x="357" y="357"/>
                  </a:cubicBezTo>
                  <a:lnTo>
                    <a:pt x="357" y="1187"/>
                  </a:lnTo>
                  <a:lnTo>
                    <a:pt x="872" y="1187"/>
                  </a:lnTo>
                  <a:lnTo>
                    <a:pt x="872" y="357"/>
                  </a:lnTo>
                  <a:cubicBezTo>
                    <a:pt x="872" y="161"/>
                    <a:pt x="712" y="1"/>
                    <a:pt x="51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39"/>
            <p:cNvSpPr/>
            <p:nvPr/>
          </p:nvSpPr>
          <p:spPr>
            <a:xfrm>
              <a:off x="7238805" y="4318470"/>
              <a:ext cx="365101" cy="251358"/>
            </a:xfrm>
            <a:custGeom>
              <a:rect b="b" l="l" r="r" t="t"/>
              <a:pathLst>
                <a:path extrusionOk="0" h="6413" w="9315">
                  <a:moveTo>
                    <a:pt x="0" y="1"/>
                  </a:moveTo>
                  <a:lnTo>
                    <a:pt x="0" y="6056"/>
                  </a:lnTo>
                  <a:cubicBezTo>
                    <a:pt x="0" y="6253"/>
                    <a:pt x="160" y="6413"/>
                    <a:pt x="357" y="6413"/>
                  </a:cubicBezTo>
                  <a:lnTo>
                    <a:pt x="8958" y="6413"/>
                  </a:lnTo>
                  <a:cubicBezTo>
                    <a:pt x="9153" y="6413"/>
                    <a:pt x="9314" y="6253"/>
                    <a:pt x="9314" y="6056"/>
                  </a:cubicBezTo>
                  <a:lnTo>
                    <a:pt x="93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39"/>
            <p:cNvSpPr/>
            <p:nvPr/>
          </p:nvSpPr>
          <p:spPr>
            <a:xfrm>
              <a:off x="7569655" y="4318470"/>
              <a:ext cx="34139" cy="251358"/>
            </a:xfrm>
            <a:custGeom>
              <a:rect b="b" l="l" r="r" t="t"/>
              <a:pathLst>
                <a:path extrusionOk="0" h="6413" w="871">
                  <a:moveTo>
                    <a:pt x="357" y="1"/>
                  </a:moveTo>
                  <a:lnTo>
                    <a:pt x="357" y="6056"/>
                  </a:lnTo>
                  <a:cubicBezTo>
                    <a:pt x="357" y="6253"/>
                    <a:pt x="197" y="6413"/>
                    <a:pt x="0" y="6413"/>
                  </a:cubicBezTo>
                  <a:lnTo>
                    <a:pt x="514" y="6413"/>
                  </a:lnTo>
                  <a:cubicBezTo>
                    <a:pt x="710" y="6413"/>
                    <a:pt x="870" y="6253"/>
                    <a:pt x="870" y="6056"/>
                  </a:cubicBezTo>
                  <a:lnTo>
                    <a:pt x="87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39"/>
            <p:cNvSpPr/>
            <p:nvPr/>
          </p:nvSpPr>
          <p:spPr>
            <a:xfrm>
              <a:off x="7259971" y="4289740"/>
              <a:ext cx="21518" cy="11053"/>
            </a:xfrm>
            <a:custGeom>
              <a:rect b="b" l="l" r="r" t="t"/>
              <a:pathLst>
                <a:path extrusionOk="0" h="282" w="549">
                  <a:moveTo>
                    <a:pt x="140" y="0"/>
                  </a:moveTo>
                  <a:cubicBezTo>
                    <a:pt x="64" y="0"/>
                    <a:pt x="0" y="63"/>
                    <a:pt x="0" y="140"/>
                  </a:cubicBezTo>
                  <a:cubicBezTo>
                    <a:pt x="0" y="217"/>
                    <a:pt x="61" y="281"/>
                    <a:pt x="140" y="281"/>
                  </a:cubicBezTo>
                  <a:lnTo>
                    <a:pt x="409" y="281"/>
                  </a:lnTo>
                  <a:cubicBezTo>
                    <a:pt x="486" y="281"/>
                    <a:pt x="549" y="217"/>
                    <a:pt x="549" y="140"/>
                  </a:cubicBezTo>
                  <a:cubicBezTo>
                    <a:pt x="549" y="64"/>
                    <a:pt x="488" y="0"/>
                    <a:pt x="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39"/>
            <p:cNvSpPr/>
            <p:nvPr/>
          </p:nvSpPr>
          <p:spPr>
            <a:xfrm>
              <a:off x="7293287" y="4289740"/>
              <a:ext cx="21518" cy="11053"/>
            </a:xfrm>
            <a:custGeom>
              <a:rect b="b" l="l" r="r" t="t"/>
              <a:pathLst>
                <a:path extrusionOk="0" h="282" w="549">
                  <a:moveTo>
                    <a:pt x="140" y="0"/>
                  </a:moveTo>
                  <a:cubicBezTo>
                    <a:pt x="63" y="0"/>
                    <a:pt x="0" y="63"/>
                    <a:pt x="0" y="140"/>
                  </a:cubicBezTo>
                  <a:cubicBezTo>
                    <a:pt x="0" y="217"/>
                    <a:pt x="61" y="281"/>
                    <a:pt x="140" y="281"/>
                  </a:cubicBezTo>
                  <a:lnTo>
                    <a:pt x="409" y="281"/>
                  </a:lnTo>
                  <a:cubicBezTo>
                    <a:pt x="488" y="281"/>
                    <a:pt x="549" y="218"/>
                    <a:pt x="549" y="140"/>
                  </a:cubicBezTo>
                  <a:cubicBezTo>
                    <a:pt x="549" y="64"/>
                    <a:pt x="486" y="0"/>
                    <a:pt x="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39"/>
            <p:cNvSpPr/>
            <p:nvPr/>
          </p:nvSpPr>
          <p:spPr>
            <a:xfrm>
              <a:off x="7326643" y="4289740"/>
              <a:ext cx="21557" cy="11053"/>
            </a:xfrm>
            <a:custGeom>
              <a:rect b="b" l="l" r="r" t="t"/>
              <a:pathLst>
                <a:path extrusionOk="0" h="282" w="550">
                  <a:moveTo>
                    <a:pt x="140" y="0"/>
                  </a:moveTo>
                  <a:cubicBezTo>
                    <a:pt x="63" y="0"/>
                    <a:pt x="1" y="63"/>
                    <a:pt x="1" y="140"/>
                  </a:cubicBezTo>
                  <a:cubicBezTo>
                    <a:pt x="1" y="217"/>
                    <a:pt x="62" y="281"/>
                    <a:pt x="140" y="281"/>
                  </a:cubicBezTo>
                  <a:lnTo>
                    <a:pt x="410" y="281"/>
                  </a:lnTo>
                  <a:cubicBezTo>
                    <a:pt x="485" y="281"/>
                    <a:pt x="549" y="217"/>
                    <a:pt x="549" y="140"/>
                  </a:cubicBezTo>
                  <a:cubicBezTo>
                    <a:pt x="549" y="64"/>
                    <a:pt x="488" y="0"/>
                    <a:pt x="4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39"/>
            <p:cNvSpPr/>
            <p:nvPr/>
          </p:nvSpPr>
          <p:spPr>
            <a:xfrm>
              <a:off x="7285879" y="4365975"/>
              <a:ext cx="89992" cy="24810"/>
            </a:xfrm>
            <a:custGeom>
              <a:rect b="b" l="l" r="r" t="t"/>
              <a:pathLst>
                <a:path extrusionOk="0" h="633" w="2296">
                  <a:moveTo>
                    <a:pt x="237" y="1"/>
                  </a:moveTo>
                  <a:cubicBezTo>
                    <a:pt x="105" y="1"/>
                    <a:pt x="0" y="109"/>
                    <a:pt x="0" y="240"/>
                  </a:cubicBezTo>
                  <a:lnTo>
                    <a:pt x="0" y="633"/>
                  </a:lnTo>
                  <a:lnTo>
                    <a:pt x="2295" y="633"/>
                  </a:lnTo>
                  <a:lnTo>
                    <a:pt x="2295" y="240"/>
                  </a:lnTo>
                  <a:cubicBezTo>
                    <a:pt x="2295" y="107"/>
                    <a:pt x="2187" y="1"/>
                    <a:pt x="2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39"/>
            <p:cNvSpPr/>
            <p:nvPr/>
          </p:nvSpPr>
          <p:spPr>
            <a:xfrm>
              <a:off x="7347299" y="4366053"/>
              <a:ext cx="28495" cy="24732"/>
            </a:xfrm>
            <a:custGeom>
              <a:rect b="b" l="l" r="r" t="t"/>
              <a:pathLst>
                <a:path extrusionOk="0" h="631" w="727">
                  <a:moveTo>
                    <a:pt x="0" y="0"/>
                  </a:moveTo>
                  <a:cubicBezTo>
                    <a:pt x="131" y="0"/>
                    <a:pt x="239" y="105"/>
                    <a:pt x="239" y="238"/>
                  </a:cubicBezTo>
                  <a:lnTo>
                    <a:pt x="239" y="631"/>
                  </a:lnTo>
                  <a:lnTo>
                    <a:pt x="727" y="631"/>
                  </a:lnTo>
                  <a:lnTo>
                    <a:pt x="727" y="238"/>
                  </a:lnTo>
                  <a:cubicBezTo>
                    <a:pt x="727" y="107"/>
                    <a:pt x="619" y="0"/>
                    <a:pt x="48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39"/>
            <p:cNvSpPr/>
            <p:nvPr/>
          </p:nvSpPr>
          <p:spPr>
            <a:xfrm>
              <a:off x="7286310" y="4407287"/>
              <a:ext cx="11092" cy="32963"/>
            </a:xfrm>
            <a:custGeom>
              <a:rect b="b" l="l" r="r" t="t"/>
              <a:pathLst>
                <a:path extrusionOk="0" h="841" w="283">
                  <a:moveTo>
                    <a:pt x="142" y="1"/>
                  </a:moveTo>
                  <a:cubicBezTo>
                    <a:pt x="65" y="1"/>
                    <a:pt x="1" y="63"/>
                    <a:pt x="1" y="142"/>
                  </a:cubicBezTo>
                  <a:lnTo>
                    <a:pt x="1" y="699"/>
                  </a:lnTo>
                  <a:cubicBezTo>
                    <a:pt x="1" y="776"/>
                    <a:pt x="63" y="840"/>
                    <a:pt x="142" y="840"/>
                  </a:cubicBezTo>
                  <a:cubicBezTo>
                    <a:pt x="219" y="840"/>
                    <a:pt x="283" y="778"/>
                    <a:pt x="282" y="699"/>
                  </a:cubicBezTo>
                  <a:lnTo>
                    <a:pt x="282" y="142"/>
                  </a:lnTo>
                  <a:cubicBezTo>
                    <a:pt x="282" y="65"/>
                    <a:pt x="218" y="1"/>
                    <a:pt x="1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39"/>
            <p:cNvSpPr/>
            <p:nvPr/>
          </p:nvSpPr>
          <p:spPr>
            <a:xfrm>
              <a:off x="7364192" y="4407287"/>
              <a:ext cx="11053" cy="32963"/>
            </a:xfrm>
            <a:custGeom>
              <a:rect b="b" l="l" r="r" t="t"/>
              <a:pathLst>
                <a:path extrusionOk="0" h="841" w="282">
                  <a:moveTo>
                    <a:pt x="141" y="1"/>
                  </a:moveTo>
                  <a:cubicBezTo>
                    <a:pt x="64" y="1"/>
                    <a:pt x="0" y="63"/>
                    <a:pt x="0" y="142"/>
                  </a:cubicBezTo>
                  <a:lnTo>
                    <a:pt x="0" y="699"/>
                  </a:lnTo>
                  <a:cubicBezTo>
                    <a:pt x="0" y="776"/>
                    <a:pt x="63" y="840"/>
                    <a:pt x="141" y="840"/>
                  </a:cubicBezTo>
                  <a:cubicBezTo>
                    <a:pt x="217" y="840"/>
                    <a:pt x="281" y="778"/>
                    <a:pt x="281" y="699"/>
                  </a:cubicBezTo>
                  <a:lnTo>
                    <a:pt x="281" y="142"/>
                  </a:lnTo>
                  <a:cubicBezTo>
                    <a:pt x="281" y="65"/>
                    <a:pt x="218" y="1"/>
                    <a:pt x="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39"/>
            <p:cNvSpPr/>
            <p:nvPr/>
          </p:nvSpPr>
          <p:spPr>
            <a:xfrm>
              <a:off x="7483582" y="4341752"/>
              <a:ext cx="45780" cy="41586"/>
            </a:xfrm>
            <a:custGeom>
              <a:rect b="b" l="l" r="r" t="t"/>
              <a:pathLst>
                <a:path extrusionOk="0" h="1061" w="1168">
                  <a:moveTo>
                    <a:pt x="585" y="0"/>
                  </a:moveTo>
                  <a:cubicBezTo>
                    <a:pt x="548" y="0"/>
                    <a:pt x="512" y="19"/>
                    <a:pt x="492" y="57"/>
                  </a:cubicBezTo>
                  <a:lnTo>
                    <a:pt x="400" y="245"/>
                  </a:lnTo>
                  <a:cubicBezTo>
                    <a:pt x="386" y="274"/>
                    <a:pt x="357" y="294"/>
                    <a:pt x="323" y="300"/>
                  </a:cubicBezTo>
                  <a:lnTo>
                    <a:pt x="117" y="329"/>
                  </a:lnTo>
                  <a:cubicBezTo>
                    <a:pt x="32" y="341"/>
                    <a:pt x="0" y="443"/>
                    <a:pt x="60" y="501"/>
                  </a:cubicBezTo>
                  <a:lnTo>
                    <a:pt x="208" y="647"/>
                  </a:lnTo>
                  <a:cubicBezTo>
                    <a:pt x="233" y="670"/>
                    <a:pt x="243" y="703"/>
                    <a:pt x="237" y="737"/>
                  </a:cubicBezTo>
                  <a:lnTo>
                    <a:pt x="204" y="942"/>
                  </a:lnTo>
                  <a:cubicBezTo>
                    <a:pt x="194" y="1007"/>
                    <a:pt x="245" y="1060"/>
                    <a:pt x="303" y="1060"/>
                  </a:cubicBezTo>
                  <a:cubicBezTo>
                    <a:pt x="319" y="1060"/>
                    <a:pt x="335" y="1056"/>
                    <a:pt x="351" y="1048"/>
                  </a:cubicBezTo>
                  <a:lnTo>
                    <a:pt x="536" y="952"/>
                  </a:lnTo>
                  <a:cubicBezTo>
                    <a:pt x="550" y="944"/>
                    <a:pt x="567" y="940"/>
                    <a:pt x="583" y="940"/>
                  </a:cubicBezTo>
                  <a:cubicBezTo>
                    <a:pt x="599" y="940"/>
                    <a:pt x="616" y="944"/>
                    <a:pt x="630" y="952"/>
                  </a:cubicBezTo>
                  <a:lnTo>
                    <a:pt x="817" y="1048"/>
                  </a:lnTo>
                  <a:cubicBezTo>
                    <a:pt x="832" y="1056"/>
                    <a:pt x="848" y="1060"/>
                    <a:pt x="864" y="1060"/>
                  </a:cubicBezTo>
                  <a:cubicBezTo>
                    <a:pt x="923" y="1060"/>
                    <a:pt x="975" y="1007"/>
                    <a:pt x="964" y="942"/>
                  </a:cubicBezTo>
                  <a:lnTo>
                    <a:pt x="930" y="737"/>
                  </a:lnTo>
                  <a:cubicBezTo>
                    <a:pt x="924" y="703"/>
                    <a:pt x="934" y="671"/>
                    <a:pt x="959" y="647"/>
                  </a:cubicBezTo>
                  <a:lnTo>
                    <a:pt x="1108" y="501"/>
                  </a:lnTo>
                  <a:cubicBezTo>
                    <a:pt x="1167" y="443"/>
                    <a:pt x="1135" y="341"/>
                    <a:pt x="1051" y="329"/>
                  </a:cubicBezTo>
                  <a:lnTo>
                    <a:pt x="844" y="300"/>
                  </a:lnTo>
                  <a:cubicBezTo>
                    <a:pt x="811" y="296"/>
                    <a:pt x="782" y="274"/>
                    <a:pt x="767" y="245"/>
                  </a:cubicBezTo>
                  <a:lnTo>
                    <a:pt x="675" y="57"/>
                  </a:lnTo>
                  <a:cubicBezTo>
                    <a:pt x="657" y="19"/>
                    <a:pt x="621" y="0"/>
                    <a:pt x="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39"/>
            <p:cNvSpPr/>
            <p:nvPr/>
          </p:nvSpPr>
          <p:spPr>
            <a:xfrm>
              <a:off x="7436233" y="4361272"/>
              <a:ext cx="39744" cy="36216"/>
            </a:xfrm>
            <a:custGeom>
              <a:rect b="b" l="l" r="r" t="t"/>
              <a:pathLst>
                <a:path extrusionOk="0" h="924" w="1014">
                  <a:moveTo>
                    <a:pt x="507" y="0"/>
                  </a:moveTo>
                  <a:cubicBezTo>
                    <a:pt x="475" y="0"/>
                    <a:pt x="444" y="17"/>
                    <a:pt x="428" y="50"/>
                  </a:cubicBezTo>
                  <a:lnTo>
                    <a:pt x="348" y="213"/>
                  </a:lnTo>
                  <a:cubicBezTo>
                    <a:pt x="335" y="239"/>
                    <a:pt x="312" y="256"/>
                    <a:pt x="283" y="261"/>
                  </a:cubicBezTo>
                  <a:lnTo>
                    <a:pt x="102" y="285"/>
                  </a:lnTo>
                  <a:cubicBezTo>
                    <a:pt x="29" y="297"/>
                    <a:pt x="0" y="386"/>
                    <a:pt x="53" y="437"/>
                  </a:cubicBezTo>
                  <a:lnTo>
                    <a:pt x="184" y="563"/>
                  </a:lnTo>
                  <a:cubicBezTo>
                    <a:pt x="204" y="584"/>
                    <a:pt x="214" y="613"/>
                    <a:pt x="210" y="642"/>
                  </a:cubicBezTo>
                  <a:lnTo>
                    <a:pt x="178" y="821"/>
                  </a:lnTo>
                  <a:cubicBezTo>
                    <a:pt x="169" y="878"/>
                    <a:pt x="213" y="924"/>
                    <a:pt x="264" y="924"/>
                  </a:cubicBezTo>
                  <a:cubicBezTo>
                    <a:pt x="278" y="924"/>
                    <a:pt x="292" y="920"/>
                    <a:pt x="306" y="913"/>
                  </a:cubicBezTo>
                  <a:lnTo>
                    <a:pt x="466" y="830"/>
                  </a:lnTo>
                  <a:cubicBezTo>
                    <a:pt x="478" y="823"/>
                    <a:pt x="492" y="820"/>
                    <a:pt x="507" y="820"/>
                  </a:cubicBezTo>
                  <a:cubicBezTo>
                    <a:pt x="521" y="820"/>
                    <a:pt x="535" y="823"/>
                    <a:pt x="547" y="830"/>
                  </a:cubicBezTo>
                  <a:lnTo>
                    <a:pt x="707" y="913"/>
                  </a:lnTo>
                  <a:cubicBezTo>
                    <a:pt x="721" y="920"/>
                    <a:pt x="736" y="924"/>
                    <a:pt x="749" y="924"/>
                  </a:cubicBezTo>
                  <a:cubicBezTo>
                    <a:pt x="800" y="924"/>
                    <a:pt x="845" y="878"/>
                    <a:pt x="836" y="821"/>
                  </a:cubicBezTo>
                  <a:lnTo>
                    <a:pt x="804" y="642"/>
                  </a:lnTo>
                  <a:cubicBezTo>
                    <a:pt x="799" y="613"/>
                    <a:pt x="809" y="584"/>
                    <a:pt x="830" y="563"/>
                  </a:cubicBezTo>
                  <a:lnTo>
                    <a:pt x="961" y="437"/>
                  </a:lnTo>
                  <a:cubicBezTo>
                    <a:pt x="1013" y="386"/>
                    <a:pt x="984" y="297"/>
                    <a:pt x="911" y="285"/>
                  </a:cubicBezTo>
                  <a:lnTo>
                    <a:pt x="731" y="261"/>
                  </a:lnTo>
                  <a:cubicBezTo>
                    <a:pt x="705" y="256"/>
                    <a:pt x="678" y="239"/>
                    <a:pt x="665" y="213"/>
                  </a:cubicBezTo>
                  <a:lnTo>
                    <a:pt x="585" y="50"/>
                  </a:lnTo>
                  <a:cubicBezTo>
                    <a:pt x="569" y="17"/>
                    <a:pt x="538"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39"/>
            <p:cNvSpPr/>
            <p:nvPr/>
          </p:nvSpPr>
          <p:spPr>
            <a:xfrm>
              <a:off x="7536966" y="4361272"/>
              <a:ext cx="39744" cy="36216"/>
            </a:xfrm>
            <a:custGeom>
              <a:rect b="b" l="l" r="r" t="t"/>
              <a:pathLst>
                <a:path extrusionOk="0" h="924" w="1014">
                  <a:moveTo>
                    <a:pt x="507" y="0"/>
                  </a:moveTo>
                  <a:cubicBezTo>
                    <a:pt x="475" y="0"/>
                    <a:pt x="444" y="17"/>
                    <a:pt x="428" y="50"/>
                  </a:cubicBezTo>
                  <a:lnTo>
                    <a:pt x="348" y="213"/>
                  </a:lnTo>
                  <a:cubicBezTo>
                    <a:pt x="335" y="239"/>
                    <a:pt x="312" y="256"/>
                    <a:pt x="283" y="261"/>
                  </a:cubicBezTo>
                  <a:lnTo>
                    <a:pt x="102" y="285"/>
                  </a:lnTo>
                  <a:cubicBezTo>
                    <a:pt x="29" y="297"/>
                    <a:pt x="0" y="386"/>
                    <a:pt x="53" y="437"/>
                  </a:cubicBezTo>
                  <a:lnTo>
                    <a:pt x="184" y="563"/>
                  </a:lnTo>
                  <a:cubicBezTo>
                    <a:pt x="204" y="584"/>
                    <a:pt x="216" y="613"/>
                    <a:pt x="210" y="642"/>
                  </a:cubicBezTo>
                  <a:lnTo>
                    <a:pt x="179" y="821"/>
                  </a:lnTo>
                  <a:cubicBezTo>
                    <a:pt x="169" y="878"/>
                    <a:pt x="213" y="924"/>
                    <a:pt x="264" y="924"/>
                  </a:cubicBezTo>
                  <a:cubicBezTo>
                    <a:pt x="278" y="924"/>
                    <a:pt x="292" y="920"/>
                    <a:pt x="306" y="913"/>
                  </a:cubicBezTo>
                  <a:lnTo>
                    <a:pt x="466" y="830"/>
                  </a:lnTo>
                  <a:cubicBezTo>
                    <a:pt x="479" y="823"/>
                    <a:pt x="493" y="820"/>
                    <a:pt x="507" y="820"/>
                  </a:cubicBezTo>
                  <a:cubicBezTo>
                    <a:pt x="521" y="820"/>
                    <a:pt x="535" y="823"/>
                    <a:pt x="547" y="830"/>
                  </a:cubicBezTo>
                  <a:lnTo>
                    <a:pt x="708" y="913"/>
                  </a:lnTo>
                  <a:cubicBezTo>
                    <a:pt x="721" y="920"/>
                    <a:pt x="736" y="924"/>
                    <a:pt x="750" y="924"/>
                  </a:cubicBezTo>
                  <a:cubicBezTo>
                    <a:pt x="801" y="924"/>
                    <a:pt x="846" y="878"/>
                    <a:pt x="836" y="821"/>
                  </a:cubicBezTo>
                  <a:lnTo>
                    <a:pt x="805" y="642"/>
                  </a:lnTo>
                  <a:cubicBezTo>
                    <a:pt x="799" y="613"/>
                    <a:pt x="809" y="584"/>
                    <a:pt x="830" y="563"/>
                  </a:cubicBezTo>
                  <a:lnTo>
                    <a:pt x="961" y="437"/>
                  </a:lnTo>
                  <a:cubicBezTo>
                    <a:pt x="1013" y="386"/>
                    <a:pt x="984" y="297"/>
                    <a:pt x="911" y="285"/>
                  </a:cubicBezTo>
                  <a:lnTo>
                    <a:pt x="732" y="261"/>
                  </a:lnTo>
                  <a:cubicBezTo>
                    <a:pt x="705" y="256"/>
                    <a:pt x="678" y="239"/>
                    <a:pt x="667" y="213"/>
                  </a:cubicBezTo>
                  <a:lnTo>
                    <a:pt x="587" y="50"/>
                  </a:lnTo>
                  <a:cubicBezTo>
                    <a:pt x="570" y="17"/>
                    <a:pt x="538"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39"/>
            <p:cNvSpPr/>
            <p:nvPr/>
          </p:nvSpPr>
          <p:spPr>
            <a:xfrm>
              <a:off x="7283371" y="4454243"/>
              <a:ext cx="94813" cy="10975"/>
            </a:xfrm>
            <a:custGeom>
              <a:rect b="b" l="l" r="r" t="t"/>
              <a:pathLst>
                <a:path extrusionOk="0" h="280" w="2419">
                  <a:moveTo>
                    <a:pt x="140" y="0"/>
                  </a:moveTo>
                  <a:cubicBezTo>
                    <a:pt x="64" y="0"/>
                    <a:pt x="0" y="61"/>
                    <a:pt x="0" y="140"/>
                  </a:cubicBezTo>
                  <a:cubicBezTo>
                    <a:pt x="0" y="216"/>
                    <a:pt x="61" y="280"/>
                    <a:pt x="140" y="280"/>
                  </a:cubicBezTo>
                  <a:lnTo>
                    <a:pt x="2279" y="280"/>
                  </a:lnTo>
                  <a:cubicBezTo>
                    <a:pt x="2358" y="280"/>
                    <a:pt x="2419" y="216"/>
                    <a:pt x="2419" y="140"/>
                  </a:cubicBezTo>
                  <a:cubicBezTo>
                    <a:pt x="2419" y="64"/>
                    <a:pt x="2358" y="0"/>
                    <a:pt x="2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39"/>
            <p:cNvSpPr/>
            <p:nvPr/>
          </p:nvSpPr>
          <p:spPr>
            <a:xfrm>
              <a:off x="7283371" y="4474272"/>
              <a:ext cx="94813" cy="11014"/>
            </a:xfrm>
            <a:custGeom>
              <a:rect b="b" l="l" r="r" t="t"/>
              <a:pathLst>
                <a:path extrusionOk="0" h="281" w="2419">
                  <a:moveTo>
                    <a:pt x="140" y="0"/>
                  </a:moveTo>
                  <a:cubicBezTo>
                    <a:pt x="64" y="0"/>
                    <a:pt x="0" y="64"/>
                    <a:pt x="0" y="140"/>
                  </a:cubicBezTo>
                  <a:cubicBezTo>
                    <a:pt x="0" y="217"/>
                    <a:pt x="61" y="281"/>
                    <a:pt x="140" y="281"/>
                  </a:cubicBezTo>
                  <a:lnTo>
                    <a:pt x="2279" y="281"/>
                  </a:lnTo>
                  <a:cubicBezTo>
                    <a:pt x="2358" y="281"/>
                    <a:pt x="2419" y="217"/>
                    <a:pt x="2419" y="140"/>
                  </a:cubicBezTo>
                  <a:cubicBezTo>
                    <a:pt x="2419" y="64"/>
                    <a:pt x="2358" y="0"/>
                    <a:pt x="2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39"/>
            <p:cNvSpPr/>
            <p:nvPr/>
          </p:nvSpPr>
          <p:spPr>
            <a:xfrm>
              <a:off x="7283919" y="4512174"/>
              <a:ext cx="93715" cy="34335"/>
            </a:xfrm>
            <a:custGeom>
              <a:rect b="b" l="l" r="r" t="t"/>
              <a:pathLst>
                <a:path extrusionOk="0" h="876" w="2391">
                  <a:moveTo>
                    <a:pt x="185" y="1"/>
                  </a:moveTo>
                  <a:cubicBezTo>
                    <a:pt x="84" y="1"/>
                    <a:pt x="1" y="85"/>
                    <a:pt x="1" y="187"/>
                  </a:cubicBezTo>
                  <a:lnTo>
                    <a:pt x="1" y="691"/>
                  </a:lnTo>
                  <a:cubicBezTo>
                    <a:pt x="1" y="793"/>
                    <a:pt x="84" y="875"/>
                    <a:pt x="185" y="875"/>
                  </a:cubicBezTo>
                  <a:lnTo>
                    <a:pt x="2205" y="875"/>
                  </a:lnTo>
                  <a:cubicBezTo>
                    <a:pt x="2307" y="875"/>
                    <a:pt x="2390" y="794"/>
                    <a:pt x="2390" y="691"/>
                  </a:cubicBezTo>
                  <a:lnTo>
                    <a:pt x="2390" y="187"/>
                  </a:lnTo>
                  <a:cubicBezTo>
                    <a:pt x="2390" y="85"/>
                    <a:pt x="2307" y="1"/>
                    <a:pt x="22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39"/>
            <p:cNvSpPr/>
            <p:nvPr/>
          </p:nvSpPr>
          <p:spPr>
            <a:xfrm>
              <a:off x="7352708" y="4512253"/>
              <a:ext cx="24928" cy="34296"/>
            </a:xfrm>
            <a:custGeom>
              <a:rect b="b" l="l" r="r" t="t"/>
              <a:pathLst>
                <a:path extrusionOk="0" h="875" w="636">
                  <a:moveTo>
                    <a:pt x="1" y="0"/>
                  </a:moveTo>
                  <a:cubicBezTo>
                    <a:pt x="103" y="0"/>
                    <a:pt x="187" y="85"/>
                    <a:pt x="187" y="187"/>
                  </a:cubicBezTo>
                  <a:lnTo>
                    <a:pt x="187" y="690"/>
                  </a:lnTo>
                  <a:cubicBezTo>
                    <a:pt x="187" y="792"/>
                    <a:pt x="103" y="875"/>
                    <a:pt x="1" y="875"/>
                  </a:cubicBezTo>
                  <a:lnTo>
                    <a:pt x="450" y="875"/>
                  </a:lnTo>
                  <a:cubicBezTo>
                    <a:pt x="552" y="875"/>
                    <a:pt x="635" y="792"/>
                    <a:pt x="635" y="690"/>
                  </a:cubicBezTo>
                  <a:lnTo>
                    <a:pt x="635" y="185"/>
                  </a:lnTo>
                  <a:cubicBezTo>
                    <a:pt x="635" y="83"/>
                    <a:pt x="552" y="0"/>
                    <a:pt x="45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39"/>
            <p:cNvSpPr/>
            <p:nvPr/>
          </p:nvSpPr>
          <p:spPr>
            <a:xfrm>
              <a:off x="7443132" y="4423553"/>
              <a:ext cx="36138" cy="11053"/>
            </a:xfrm>
            <a:custGeom>
              <a:rect b="b" l="l" r="r" t="t"/>
              <a:pathLst>
                <a:path extrusionOk="0" h="282" w="922">
                  <a:moveTo>
                    <a:pt x="140" y="0"/>
                  </a:moveTo>
                  <a:cubicBezTo>
                    <a:pt x="64" y="0"/>
                    <a:pt x="0" y="64"/>
                    <a:pt x="0" y="141"/>
                  </a:cubicBezTo>
                  <a:cubicBezTo>
                    <a:pt x="0" y="217"/>
                    <a:pt x="63" y="281"/>
                    <a:pt x="140" y="281"/>
                  </a:cubicBezTo>
                  <a:lnTo>
                    <a:pt x="780" y="281"/>
                  </a:lnTo>
                  <a:cubicBezTo>
                    <a:pt x="859" y="281"/>
                    <a:pt x="922" y="217"/>
                    <a:pt x="922" y="141"/>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39"/>
            <p:cNvSpPr/>
            <p:nvPr/>
          </p:nvSpPr>
          <p:spPr>
            <a:xfrm>
              <a:off x="7488716" y="4423553"/>
              <a:ext cx="81094" cy="11053"/>
            </a:xfrm>
            <a:custGeom>
              <a:rect b="b" l="l" r="r" t="t"/>
              <a:pathLst>
                <a:path extrusionOk="0" h="282" w="2069">
                  <a:moveTo>
                    <a:pt x="140" y="0"/>
                  </a:moveTo>
                  <a:cubicBezTo>
                    <a:pt x="64" y="0"/>
                    <a:pt x="0" y="64"/>
                    <a:pt x="0" y="141"/>
                  </a:cubicBezTo>
                  <a:cubicBezTo>
                    <a:pt x="0" y="217"/>
                    <a:pt x="61" y="281"/>
                    <a:pt x="140" y="281"/>
                  </a:cubicBezTo>
                  <a:lnTo>
                    <a:pt x="1928" y="281"/>
                  </a:lnTo>
                  <a:cubicBezTo>
                    <a:pt x="2004" y="281"/>
                    <a:pt x="2068" y="217"/>
                    <a:pt x="2068" y="141"/>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39"/>
            <p:cNvSpPr/>
            <p:nvPr/>
          </p:nvSpPr>
          <p:spPr>
            <a:xfrm>
              <a:off x="7443132" y="4447031"/>
              <a:ext cx="36177" cy="11014"/>
            </a:xfrm>
            <a:custGeom>
              <a:rect b="b" l="l" r="r" t="t"/>
              <a:pathLst>
                <a:path extrusionOk="0" h="281" w="923">
                  <a:moveTo>
                    <a:pt x="140" y="1"/>
                  </a:moveTo>
                  <a:cubicBezTo>
                    <a:pt x="64" y="1"/>
                    <a:pt x="0" y="62"/>
                    <a:pt x="0" y="141"/>
                  </a:cubicBezTo>
                  <a:cubicBezTo>
                    <a:pt x="0" y="216"/>
                    <a:pt x="63" y="280"/>
                    <a:pt x="140" y="280"/>
                  </a:cubicBezTo>
                  <a:lnTo>
                    <a:pt x="780" y="280"/>
                  </a:lnTo>
                  <a:cubicBezTo>
                    <a:pt x="859" y="280"/>
                    <a:pt x="923" y="218"/>
                    <a:pt x="922" y="141"/>
                  </a:cubicBezTo>
                  <a:cubicBezTo>
                    <a:pt x="922" y="63"/>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39"/>
            <p:cNvSpPr/>
            <p:nvPr/>
          </p:nvSpPr>
          <p:spPr>
            <a:xfrm>
              <a:off x="7488716" y="4447031"/>
              <a:ext cx="81094" cy="11014"/>
            </a:xfrm>
            <a:custGeom>
              <a:rect b="b" l="l" r="r" t="t"/>
              <a:pathLst>
                <a:path extrusionOk="0" h="281" w="2069">
                  <a:moveTo>
                    <a:pt x="140" y="1"/>
                  </a:moveTo>
                  <a:cubicBezTo>
                    <a:pt x="64" y="1"/>
                    <a:pt x="0" y="62"/>
                    <a:pt x="0" y="141"/>
                  </a:cubicBezTo>
                  <a:cubicBezTo>
                    <a:pt x="0" y="216"/>
                    <a:pt x="61" y="280"/>
                    <a:pt x="140" y="280"/>
                  </a:cubicBezTo>
                  <a:lnTo>
                    <a:pt x="1928" y="280"/>
                  </a:lnTo>
                  <a:cubicBezTo>
                    <a:pt x="2004" y="280"/>
                    <a:pt x="2068" y="218"/>
                    <a:pt x="2068" y="141"/>
                  </a:cubicBezTo>
                  <a:cubicBezTo>
                    <a:pt x="2068" y="63"/>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39"/>
            <p:cNvSpPr/>
            <p:nvPr/>
          </p:nvSpPr>
          <p:spPr>
            <a:xfrm>
              <a:off x="7443132" y="4470549"/>
              <a:ext cx="36177" cy="11053"/>
            </a:xfrm>
            <a:custGeom>
              <a:rect b="b" l="l" r="r" t="t"/>
              <a:pathLst>
                <a:path extrusionOk="0" h="282" w="923">
                  <a:moveTo>
                    <a:pt x="140" y="0"/>
                  </a:moveTo>
                  <a:cubicBezTo>
                    <a:pt x="64" y="0"/>
                    <a:pt x="0" y="63"/>
                    <a:pt x="0" y="140"/>
                  </a:cubicBezTo>
                  <a:cubicBezTo>
                    <a:pt x="0" y="217"/>
                    <a:pt x="63" y="281"/>
                    <a:pt x="140" y="281"/>
                  </a:cubicBezTo>
                  <a:lnTo>
                    <a:pt x="780" y="281"/>
                  </a:lnTo>
                  <a:cubicBezTo>
                    <a:pt x="859" y="281"/>
                    <a:pt x="923" y="217"/>
                    <a:pt x="922" y="140"/>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39"/>
            <p:cNvSpPr/>
            <p:nvPr/>
          </p:nvSpPr>
          <p:spPr>
            <a:xfrm>
              <a:off x="7488716" y="4470549"/>
              <a:ext cx="81094" cy="11053"/>
            </a:xfrm>
            <a:custGeom>
              <a:rect b="b" l="l" r="r" t="t"/>
              <a:pathLst>
                <a:path extrusionOk="0" h="282" w="2069">
                  <a:moveTo>
                    <a:pt x="140" y="0"/>
                  </a:moveTo>
                  <a:cubicBezTo>
                    <a:pt x="64" y="0"/>
                    <a:pt x="0" y="63"/>
                    <a:pt x="0" y="140"/>
                  </a:cubicBezTo>
                  <a:cubicBezTo>
                    <a:pt x="0" y="217"/>
                    <a:pt x="61" y="281"/>
                    <a:pt x="140" y="281"/>
                  </a:cubicBezTo>
                  <a:lnTo>
                    <a:pt x="1928" y="281"/>
                  </a:lnTo>
                  <a:cubicBezTo>
                    <a:pt x="2004" y="281"/>
                    <a:pt x="2068" y="217"/>
                    <a:pt x="2068" y="140"/>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39"/>
            <p:cNvSpPr/>
            <p:nvPr/>
          </p:nvSpPr>
          <p:spPr>
            <a:xfrm>
              <a:off x="7443132" y="4493988"/>
              <a:ext cx="36138" cy="11053"/>
            </a:xfrm>
            <a:custGeom>
              <a:rect b="b" l="l" r="r" t="t"/>
              <a:pathLst>
                <a:path extrusionOk="0" h="282" w="922">
                  <a:moveTo>
                    <a:pt x="140" y="1"/>
                  </a:moveTo>
                  <a:cubicBezTo>
                    <a:pt x="64" y="1"/>
                    <a:pt x="0" y="65"/>
                    <a:pt x="0" y="142"/>
                  </a:cubicBezTo>
                  <a:cubicBezTo>
                    <a:pt x="0" y="217"/>
                    <a:pt x="63" y="281"/>
                    <a:pt x="140" y="281"/>
                  </a:cubicBezTo>
                  <a:lnTo>
                    <a:pt x="780" y="281"/>
                  </a:lnTo>
                  <a:cubicBezTo>
                    <a:pt x="859" y="281"/>
                    <a:pt x="922" y="217"/>
                    <a:pt x="922" y="142"/>
                  </a:cubicBezTo>
                  <a:cubicBezTo>
                    <a:pt x="922" y="65"/>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39"/>
            <p:cNvSpPr/>
            <p:nvPr/>
          </p:nvSpPr>
          <p:spPr>
            <a:xfrm>
              <a:off x="7488716" y="4493988"/>
              <a:ext cx="81094" cy="11053"/>
            </a:xfrm>
            <a:custGeom>
              <a:rect b="b" l="l" r="r" t="t"/>
              <a:pathLst>
                <a:path extrusionOk="0" h="282" w="2069">
                  <a:moveTo>
                    <a:pt x="140" y="1"/>
                  </a:moveTo>
                  <a:cubicBezTo>
                    <a:pt x="64" y="1"/>
                    <a:pt x="0" y="65"/>
                    <a:pt x="0" y="142"/>
                  </a:cubicBezTo>
                  <a:cubicBezTo>
                    <a:pt x="0" y="217"/>
                    <a:pt x="61" y="281"/>
                    <a:pt x="140" y="281"/>
                  </a:cubicBezTo>
                  <a:lnTo>
                    <a:pt x="1928" y="281"/>
                  </a:lnTo>
                  <a:cubicBezTo>
                    <a:pt x="2004" y="281"/>
                    <a:pt x="2068" y="217"/>
                    <a:pt x="2068" y="142"/>
                  </a:cubicBezTo>
                  <a:cubicBezTo>
                    <a:pt x="2068" y="65"/>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39"/>
            <p:cNvSpPr/>
            <p:nvPr/>
          </p:nvSpPr>
          <p:spPr>
            <a:xfrm>
              <a:off x="7443132" y="4517544"/>
              <a:ext cx="36138" cy="11014"/>
            </a:xfrm>
            <a:custGeom>
              <a:rect b="b" l="l" r="r" t="t"/>
              <a:pathLst>
                <a:path extrusionOk="0" h="281" w="922">
                  <a:moveTo>
                    <a:pt x="140" y="1"/>
                  </a:moveTo>
                  <a:cubicBezTo>
                    <a:pt x="64" y="1"/>
                    <a:pt x="0" y="65"/>
                    <a:pt x="0" y="140"/>
                  </a:cubicBezTo>
                  <a:cubicBezTo>
                    <a:pt x="0" y="217"/>
                    <a:pt x="63" y="280"/>
                    <a:pt x="140" y="280"/>
                  </a:cubicBezTo>
                  <a:lnTo>
                    <a:pt x="780" y="280"/>
                  </a:lnTo>
                  <a:cubicBezTo>
                    <a:pt x="859" y="280"/>
                    <a:pt x="922" y="217"/>
                    <a:pt x="922" y="140"/>
                  </a:cubicBezTo>
                  <a:cubicBezTo>
                    <a:pt x="922" y="65"/>
                    <a:pt x="859" y="1"/>
                    <a:pt x="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39"/>
            <p:cNvSpPr/>
            <p:nvPr/>
          </p:nvSpPr>
          <p:spPr>
            <a:xfrm>
              <a:off x="7488716" y="4517544"/>
              <a:ext cx="81094" cy="11014"/>
            </a:xfrm>
            <a:custGeom>
              <a:rect b="b" l="l" r="r" t="t"/>
              <a:pathLst>
                <a:path extrusionOk="0" h="281" w="2069">
                  <a:moveTo>
                    <a:pt x="140" y="1"/>
                  </a:moveTo>
                  <a:cubicBezTo>
                    <a:pt x="64" y="1"/>
                    <a:pt x="0" y="65"/>
                    <a:pt x="0" y="140"/>
                  </a:cubicBezTo>
                  <a:cubicBezTo>
                    <a:pt x="0" y="217"/>
                    <a:pt x="61" y="280"/>
                    <a:pt x="140" y="280"/>
                  </a:cubicBezTo>
                  <a:lnTo>
                    <a:pt x="1928" y="280"/>
                  </a:lnTo>
                  <a:cubicBezTo>
                    <a:pt x="2004" y="280"/>
                    <a:pt x="2068" y="217"/>
                    <a:pt x="2068" y="140"/>
                  </a:cubicBezTo>
                  <a:cubicBezTo>
                    <a:pt x="2068" y="65"/>
                    <a:pt x="2007" y="1"/>
                    <a:pt x="1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39"/>
            <p:cNvSpPr/>
            <p:nvPr/>
          </p:nvSpPr>
          <p:spPr>
            <a:xfrm>
              <a:off x="7443132" y="4541062"/>
              <a:ext cx="36177" cy="11053"/>
            </a:xfrm>
            <a:custGeom>
              <a:rect b="b" l="l" r="r" t="t"/>
              <a:pathLst>
                <a:path extrusionOk="0" h="282" w="923">
                  <a:moveTo>
                    <a:pt x="140" y="0"/>
                  </a:moveTo>
                  <a:cubicBezTo>
                    <a:pt x="64" y="0"/>
                    <a:pt x="0" y="63"/>
                    <a:pt x="0" y="141"/>
                  </a:cubicBezTo>
                  <a:cubicBezTo>
                    <a:pt x="0" y="217"/>
                    <a:pt x="63" y="281"/>
                    <a:pt x="140" y="281"/>
                  </a:cubicBezTo>
                  <a:lnTo>
                    <a:pt x="780" y="281"/>
                  </a:lnTo>
                  <a:cubicBezTo>
                    <a:pt x="859" y="281"/>
                    <a:pt x="923" y="217"/>
                    <a:pt x="922" y="141"/>
                  </a:cubicBezTo>
                  <a:cubicBezTo>
                    <a:pt x="922" y="64"/>
                    <a:pt x="859" y="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39"/>
            <p:cNvSpPr/>
            <p:nvPr/>
          </p:nvSpPr>
          <p:spPr>
            <a:xfrm>
              <a:off x="7488716" y="4541062"/>
              <a:ext cx="81094" cy="11053"/>
            </a:xfrm>
            <a:custGeom>
              <a:rect b="b" l="l" r="r" t="t"/>
              <a:pathLst>
                <a:path extrusionOk="0" h="282" w="2069">
                  <a:moveTo>
                    <a:pt x="140" y="0"/>
                  </a:moveTo>
                  <a:cubicBezTo>
                    <a:pt x="64" y="0"/>
                    <a:pt x="0" y="63"/>
                    <a:pt x="0" y="141"/>
                  </a:cubicBezTo>
                  <a:cubicBezTo>
                    <a:pt x="0" y="217"/>
                    <a:pt x="61" y="281"/>
                    <a:pt x="140" y="281"/>
                  </a:cubicBezTo>
                  <a:lnTo>
                    <a:pt x="1928" y="281"/>
                  </a:lnTo>
                  <a:cubicBezTo>
                    <a:pt x="2004" y="281"/>
                    <a:pt x="2068" y="217"/>
                    <a:pt x="2068" y="141"/>
                  </a:cubicBezTo>
                  <a:cubicBezTo>
                    <a:pt x="2068" y="64"/>
                    <a:pt x="2007" y="0"/>
                    <a:pt x="19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39"/>
            <p:cNvSpPr/>
            <p:nvPr/>
          </p:nvSpPr>
          <p:spPr>
            <a:xfrm>
              <a:off x="7266869" y="4390747"/>
              <a:ext cx="127815" cy="29122"/>
            </a:xfrm>
            <a:custGeom>
              <a:rect b="b" l="l" r="r" t="t"/>
              <a:pathLst>
                <a:path extrusionOk="0" h="743" w="3261">
                  <a:moveTo>
                    <a:pt x="104" y="1"/>
                  </a:moveTo>
                  <a:cubicBezTo>
                    <a:pt x="48" y="1"/>
                    <a:pt x="0" y="47"/>
                    <a:pt x="0" y="105"/>
                  </a:cubicBezTo>
                  <a:lnTo>
                    <a:pt x="0" y="639"/>
                  </a:lnTo>
                  <a:cubicBezTo>
                    <a:pt x="0" y="696"/>
                    <a:pt x="46" y="743"/>
                    <a:pt x="104" y="743"/>
                  </a:cubicBezTo>
                  <a:lnTo>
                    <a:pt x="3157" y="743"/>
                  </a:lnTo>
                  <a:cubicBezTo>
                    <a:pt x="3214" y="743"/>
                    <a:pt x="3260" y="698"/>
                    <a:pt x="3260" y="639"/>
                  </a:cubicBezTo>
                  <a:lnTo>
                    <a:pt x="3260" y="105"/>
                  </a:lnTo>
                  <a:cubicBezTo>
                    <a:pt x="3260" y="47"/>
                    <a:pt x="3214" y="1"/>
                    <a:pt x="31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39"/>
            <p:cNvSpPr/>
            <p:nvPr/>
          </p:nvSpPr>
          <p:spPr>
            <a:xfrm>
              <a:off x="7373520" y="4390747"/>
              <a:ext cx="21165" cy="29122"/>
            </a:xfrm>
            <a:custGeom>
              <a:rect b="b" l="l" r="r" t="t"/>
              <a:pathLst>
                <a:path extrusionOk="0" h="743" w="540">
                  <a:moveTo>
                    <a:pt x="1" y="1"/>
                  </a:moveTo>
                  <a:cubicBezTo>
                    <a:pt x="58" y="1"/>
                    <a:pt x="104" y="47"/>
                    <a:pt x="104" y="105"/>
                  </a:cubicBezTo>
                  <a:lnTo>
                    <a:pt x="104" y="639"/>
                  </a:lnTo>
                  <a:cubicBezTo>
                    <a:pt x="104" y="696"/>
                    <a:pt x="59" y="743"/>
                    <a:pt x="1" y="743"/>
                  </a:cubicBezTo>
                  <a:lnTo>
                    <a:pt x="436" y="743"/>
                  </a:lnTo>
                  <a:cubicBezTo>
                    <a:pt x="493" y="743"/>
                    <a:pt x="539" y="698"/>
                    <a:pt x="539" y="639"/>
                  </a:cubicBezTo>
                  <a:lnTo>
                    <a:pt x="539" y="105"/>
                  </a:lnTo>
                  <a:cubicBezTo>
                    <a:pt x="539" y="47"/>
                    <a:pt x="493" y="1"/>
                    <a:pt x="43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2" name="Google Shape;3802;p39"/>
          <p:cNvGrpSpPr/>
          <p:nvPr/>
        </p:nvGrpSpPr>
        <p:grpSpPr>
          <a:xfrm>
            <a:off x="4209634" y="2814153"/>
            <a:ext cx="724782" cy="402283"/>
            <a:chOff x="8053132" y="2983784"/>
            <a:chExt cx="365498" cy="239326"/>
          </a:xfrm>
        </p:grpSpPr>
        <p:sp>
          <p:nvSpPr>
            <p:cNvPr id="3803" name="Google Shape;3803;p39"/>
            <p:cNvSpPr/>
            <p:nvPr/>
          </p:nvSpPr>
          <p:spPr>
            <a:xfrm>
              <a:off x="8381786" y="3029956"/>
              <a:ext cx="36843" cy="66553"/>
            </a:xfrm>
            <a:custGeom>
              <a:rect b="b" l="l" r="r" t="t"/>
              <a:pathLst>
                <a:path extrusionOk="0" h="1698" w="940">
                  <a:moveTo>
                    <a:pt x="150" y="0"/>
                  </a:moveTo>
                  <a:cubicBezTo>
                    <a:pt x="81" y="0"/>
                    <a:pt x="19" y="50"/>
                    <a:pt x="11" y="122"/>
                  </a:cubicBezTo>
                  <a:cubicBezTo>
                    <a:pt x="1" y="198"/>
                    <a:pt x="55" y="269"/>
                    <a:pt x="130" y="278"/>
                  </a:cubicBezTo>
                  <a:cubicBezTo>
                    <a:pt x="478" y="323"/>
                    <a:pt x="661" y="532"/>
                    <a:pt x="661" y="886"/>
                  </a:cubicBezTo>
                  <a:cubicBezTo>
                    <a:pt x="661" y="1165"/>
                    <a:pt x="477" y="1331"/>
                    <a:pt x="314" y="1446"/>
                  </a:cubicBezTo>
                  <a:cubicBezTo>
                    <a:pt x="253" y="1491"/>
                    <a:pt x="238" y="1577"/>
                    <a:pt x="282" y="1640"/>
                  </a:cubicBezTo>
                  <a:cubicBezTo>
                    <a:pt x="309" y="1679"/>
                    <a:pt x="353" y="1698"/>
                    <a:pt x="397" y="1698"/>
                  </a:cubicBezTo>
                  <a:cubicBezTo>
                    <a:pt x="423" y="1698"/>
                    <a:pt x="452" y="1689"/>
                    <a:pt x="474" y="1673"/>
                  </a:cubicBezTo>
                  <a:cubicBezTo>
                    <a:pt x="590" y="1592"/>
                    <a:pt x="939" y="1346"/>
                    <a:pt x="939" y="886"/>
                  </a:cubicBezTo>
                  <a:cubicBezTo>
                    <a:pt x="939" y="394"/>
                    <a:pt x="651" y="65"/>
                    <a:pt x="167" y="1"/>
                  </a:cubicBezTo>
                  <a:cubicBezTo>
                    <a:pt x="161" y="0"/>
                    <a:pt x="156" y="0"/>
                    <a:pt x="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39"/>
            <p:cNvSpPr/>
            <p:nvPr/>
          </p:nvSpPr>
          <p:spPr>
            <a:xfrm>
              <a:off x="8053132" y="3018041"/>
              <a:ext cx="239677" cy="48641"/>
            </a:xfrm>
            <a:custGeom>
              <a:rect b="b" l="l" r="r" t="t"/>
              <a:pathLst>
                <a:path extrusionOk="0" h="1241" w="6115">
                  <a:moveTo>
                    <a:pt x="722" y="1"/>
                  </a:moveTo>
                  <a:cubicBezTo>
                    <a:pt x="700" y="1"/>
                    <a:pt x="683" y="8"/>
                    <a:pt x="665" y="21"/>
                  </a:cubicBezTo>
                  <a:lnTo>
                    <a:pt x="40" y="557"/>
                  </a:lnTo>
                  <a:cubicBezTo>
                    <a:pt x="0" y="589"/>
                    <a:pt x="0" y="651"/>
                    <a:pt x="40" y="685"/>
                  </a:cubicBezTo>
                  <a:lnTo>
                    <a:pt x="665" y="1220"/>
                  </a:lnTo>
                  <a:cubicBezTo>
                    <a:pt x="683" y="1234"/>
                    <a:pt x="702" y="1241"/>
                    <a:pt x="722" y="1241"/>
                  </a:cubicBezTo>
                  <a:lnTo>
                    <a:pt x="1258" y="1241"/>
                  </a:lnTo>
                  <a:cubicBezTo>
                    <a:pt x="1284" y="1241"/>
                    <a:pt x="1309" y="1231"/>
                    <a:pt x="1328" y="1213"/>
                  </a:cubicBezTo>
                  <a:lnTo>
                    <a:pt x="1617" y="950"/>
                  </a:lnTo>
                  <a:cubicBezTo>
                    <a:pt x="1638" y="931"/>
                    <a:pt x="1663" y="922"/>
                    <a:pt x="1688" y="922"/>
                  </a:cubicBezTo>
                  <a:cubicBezTo>
                    <a:pt x="1714" y="922"/>
                    <a:pt x="1740" y="932"/>
                    <a:pt x="1761" y="951"/>
                  </a:cubicBezTo>
                  <a:lnTo>
                    <a:pt x="2026" y="1212"/>
                  </a:lnTo>
                  <a:cubicBezTo>
                    <a:pt x="2046" y="1229"/>
                    <a:pt x="2073" y="1241"/>
                    <a:pt x="2099" y="1241"/>
                  </a:cubicBezTo>
                  <a:lnTo>
                    <a:pt x="3719" y="1241"/>
                  </a:lnTo>
                  <a:cubicBezTo>
                    <a:pt x="3736" y="1241"/>
                    <a:pt x="3755" y="1235"/>
                    <a:pt x="3771" y="1226"/>
                  </a:cubicBezTo>
                  <a:lnTo>
                    <a:pt x="4069" y="1055"/>
                  </a:lnTo>
                  <a:cubicBezTo>
                    <a:pt x="4086" y="1045"/>
                    <a:pt x="4105" y="1039"/>
                    <a:pt x="4124" y="1039"/>
                  </a:cubicBezTo>
                  <a:cubicBezTo>
                    <a:pt x="4143" y="1039"/>
                    <a:pt x="4162" y="1045"/>
                    <a:pt x="4178" y="1056"/>
                  </a:cubicBezTo>
                  <a:lnTo>
                    <a:pt x="4438" y="1222"/>
                  </a:lnTo>
                  <a:cubicBezTo>
                    <a:pt x="4454" y="1234"/>
                    <a:pt x="4474" y="1238"/>
                    <a:pt x="4493" y="1238"/>
                  </a:cubicBezTo>
                  <a:lnTo>
                    <a:pt x="5842" y="1238"/>
                  </a:lnTo>
                  <a:lnTo>
                    <a:pt x="6114" y="1105"/>
                  </a:lnTo>
                  <a:lnTo>
                    <a:pt x="6028" y="173"/>
                  </a:lnTo>
                  <a:lnTo>
                    <a:pt x="5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39"/>
            <p:cNvSpPr/>
            <p:nvPr/>
          </p:nvSpPr>
          <p:spPr>
            <a:xfrm>
              <a:off x="8267884" y="3017884"/>
              <a:ext cx="23478" cy="48680"/>
            </a:xfrm>
            <a:custGeom>
              <a:rect b="b" l="l" r="r" t="t"/>
              <a:pathLst>
                <a:path extrusionOk="0" h="1242" w="599">
                  <a:moveTo>
                    <a:pt x="1" y="1"/>
                  </a:moveTo>
                  <a:lnTo>
                    <a:pt x="1" y="1242"/>
                  </a:lnTo>
                  <a:lnTo>
                    <a:pt x="363" y="1242"/>
                  </a:lnTo>
                  <a:lnTo>
                    <a:pt x="599" y="1124"/>
                  </a:lnTo>
                  <a:lnTo>
                    <a:pt x="599" y="136"/>
                  </a:lnTo>
                  <a:lnTo>
                    <a:pt x="363"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39"/>
            <p:cNvSpPr/>
            <p:nvPr/>
          </p:nvSpPr>
          <p:spPr>
            <a:xfrm>
              <a:off x="8282191" y="2983784"/>
              <a:ext cx="110765" cy="117036"/>
            </a:xfrm>
            <a:custGeom>
              <a:rect b="b" l="l" r="r" t="t"/>
              <a:pathLst>
                <a:path extrusionOk="0" h="2986" w="2826">
                  <a:moveTo>
                    <a:pt x="242" y="0"/>
                  </a:moveTo>
                  <a:cubicBezTo>
                    <a:pt x="108" y="0"/>
                    <a:pt x="1" y="109"/>
                    <a:pt x="1" y="242"/>
                  </a:cubicBezTo>
                  <a:lnTo>
                    <a:pt x="1" y="2743"/>
                  </a:lnTo>
                  <a:cubicBezTo>
                    <a:pt x="1" y="2877"/>
                    <a:pt x="110" y="2985"/>
                    <a:pt x="242" y="2985"/>
                  </a:cubicBezTo>
                  <a:lnTo>
                    <a:pt x="1785" y="2985"/>
                  </a:lnTo>
                  <a:cubicBezTo>
                    <a:pt x="1920" y="2985"/>
                    <a:pt x="2028" y="2876"/>
                    <a:pt x="2028" y="2743"/>
                  </a:cubicBezTo>
                  <a:lnTo>
                    <a:pt x="2028" y="2289"/>
                  </a:lnTo>
                  <a:cubicBezTo>
                    <a:pt x="2028" y="2236"/>
                    <a:pt x="2072" y="2192"/>
                    <a:pt x="2124" y="2192"/>
                  </a:cubicBezTo>
                  <a:cubicBezTo>
                    <a:pt x="2511" y="2192"/>
                    <a:pt x="2826" y="1878"/>
                    <a:pt x="2826" y="1490"/>
                  </a:cubicBezTo>
                  <a:cubicBezTo>
                    <a:pt x="2826" y="1103"/>
                    <a:pt x="2511" y="790"/>
                    <a:pt x="2124" y="790"/>
                  </a:cubicBezTo>
                  <a:cubicBezTo>
                    <a:pt x="2072" y="790"/>
                    <a:pt x="2028" y="747"/>
                    <a:pt x="2028" y="693"/>
                  </a:cubicBezTo>
                  <a:lnTo>
                    <a:pt x="2028" y="242"/>
                  </a:lnTo>
                  <a:cubicBezTo>
                    <a:pt x="2028" y="108"/>
                    <a:pt x="1919" y="0"/>
                    <a:pt x="1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39"/>
            <p:cNvSpPr/>
            <p:nvPr/>
          </p:nvSpPr>
          <p:spPr>
            <a:xfrm>
              <a:off x="8338671" y="2983784"/>
              <a:ext cx="54285" cy="116958"/>
            </a:xfrm>
            <a:custGeom>
              <a:rect b="b" l="l" r="r" t="t"/>
              <a:pathLst>
                <a:path extrusionOk="0" h="2984" w="1385">
                  <a:moveTo>
                    <a:pt x="1" y="0"/>
                  </a:moveTo>
                  <a:cubicBezTo>
                    <a:pt x="136" y="0"/>
                    <a:pt x="242" y="109"/>
                    <a:pt x="242" y="242"/>
                  </a:cubicBezTo>
                  <a:lnTo>
                    <a:pt x="242" y="693"/>
                  </a:lnTo>
                  <a:cubicBezTo>
                    <a:pt x="242" y="747"/>
                    <a:pt x="286" y="790"/>
                    <a:pt x="340" y="790"/>
                  </a:cubicBezTo>
                  <a:cubicBezTo>
                    <a:pt x="727" y="790"/>
                    <a:pt x="1041" y="1105"/>
                    <a:pt x="1041" y="1492"/>
                  </a:cubicBezTo>
                  <a:cubicBezTo>
                    <a:pt x="1041" y="1879"/>
                    <a:pt x="727" y="2195"/>
                    <a:pt x="340" y="2195"/>
                  </a:cubicBezTo>
                  <a:cubicBezTo>
                    <a:pt x="286" y="2195"/>
                    <a:pt x="242" y="2239"/>
                    <a:pt x="242" y="2291"/>
                  </a:cubicBezTo>
                  <a:lnTo>
                    <a:pt x="242" y="2742"/>
                  </a:lnTo>
                  <a:cubicBezTo>
                    <a:pt x="242" y="2876"/>
                    <a:pt x="133" y="2984"/>
                    <a:pt x="1" y="2984"/>
                  </a:cubicBezTo>
                  <a:lnTo>
                    <a:pt x="344" y="2984"/>
                  </a:lnTo>
                  <a:cubicBezTo>
                    <a:pt x="479" y="2984"/>
                    <a:pt x="587" y="2874"/>
                    <a:pt x="587" y="2742"/>
                  </a:cubicBezTo>
                  <a:lnTo>
                    <a:pt x="587" y="2289"/>
                  </a:lnTo>
                  <a:cubicBezTo>
                    <a:pt x="587" y="2236"/>
                    <a:pt x="631" y="2192"/>
                    <a:pt x="683" y="2192"/>
                  </a:cubicBezTo>
                  <a:cubicBezTo>
                    <a:pt x="1070" y="2192"/>
                    <a:pt x="1385" y="1878"/>
                    <a:pt x="1385" y="1490"/>
                  </a:cubicBezTo>
                  <a:cubicBezTo>
                    <a:pt x="1385" y="1103"/>
                    <a:pt x="1070" y="790"/>
                    <a:pt x="683" y="790"/>
                  </a:cubicBezTo>
                  <a:cubicBezTo>
                    <a:pt x="631" y="790"/>
                    <a:pt x="587" y="747"/>
                    <a:pt x="587" y="693"/>
                  </a:cubicBezTo>
                  <a:lnTo>
                    <a:pt x="587" y="242"/>
                  </a:lnTo>
                  <a:cubicBezTo>
                    <a:pt x="587" y="108"/>
                    <a:pt x="478" y="0"/>
                    <a:pt x="344"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39"/>
            <p:cNvSpPr/>
            <p:nvPr/>
          </p:nvSpPr>
          <p:spPr>
            <a:xfrm>
              <a:off x="8144065" y="3030544"/>
              <a:ext cx="104220" cy="10896"/>
            </a:xfrm>
            <a:custGeom>
              <a:rect b="b" l="l" r="r" t="t"/>
              <a:pathLst>
                <a:path extrusionOk="0" h="278" w="2659">
                  <a:moveTo>
                    <a:pt x="138" y="1"/>
                  </a:moveTo>
                  <a:cubicBezTo>
                    <a:pt x="61" y="1"/>
                    <a:pt x="0" y="63"/>
                    <a:pt x="0" y="139"/>
                  </a:cubicBezTo>
                  <a:cubicBezTo>
                    <a:pt x="0" y="216"/>
                    <a:pt x="61" y="277"/>
                    <a:pt x="138" y="277"/>
                  </a:cubicBezTo>
                  <a:lnTo>
                    <a:pt x="2519" y="277"/>
                  </a:lnTo>
                  <a:cubicBezTo>
                    <a:pt x="2595" y="277"/>
                    <a:pt x="2659" y="216"/>
                    <a:pt x="2657" y="139"/>
                  </a:cubicBezTo>
                  <a:cubicBezTo>
                    <a:pt x="2657" y="63"/>
                    <a:pt x="2595" y="1"/>
                    <a:pt x="251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39"/>
            <p:cNvSpPr/>
            <p:nvPr/>
          </p:nvSpPr>
          <p:spPr>
            <a:xfrm>
              <a:off x="8224887" y="3028976"/>
              <a:ext cx="189351" cy="194133"/>
            </a:xfrm>
            <a:custGeom>
              <a:rect b="b" l="l" r="r" t="t"/>
              <a:pathLst>
                <a:path extrusionOk="0" h="4953" w="4831">
                  <a:moveTo>
                    <a:pt x="2470" y="1"/>
                  </a:moveTo>
                  <a:cubicBezTo>
                    <a:pt x="2407" y="1"/>
                    <a:pt x="2345" y="29"/>
                    <a:pt x="2304" y="83"/>
                  </a:cubicBezTo>
                  <a:lnTo>
                    <a:pt x="72" y="2973"/>
                  </a:lnTo>
                  <a:cubicBezTo>
                    <a:pt x="0" y="3066"/>
                    <a:pt x="16" y="3199"/>
                    <a:pt x="109" y="3270"/>
                  </a:cubicBezTo>
                  <a:lnTo>
                    <a:pt x="2231" y="4909"/>
                  </a:lnTo>
                  <a:cubicBezTo>
                    <a:pt x="2270" y="4938"/>
                    <a:pt x="2315" y="4953"/>
                    <a:pt x="2361" y="4953"/>
                  </a:cubicBezTo>
                  <a:cubicBezTo>
                    <a:pt x="2424" y="4953"/>
                    <a:pt x="2486" y="4925"/>
                    <a:pt x="2527" y="4871"/>
                  </a:cubicBezTo>
                  <a:lnTo>
                    <a:pt x="4759" y="1981"/>
                  </a:lnTo>
                  <a:cubicBezTo>
                    <a:pt x="4830" y="1887"/>
                    <a:pt x="4814" y="1755"/>
                    <a:pt x="4721" y="1684"/>
                  </a:cubicBezTo>
                  <a:lnTo>
                    <a:pt x="2599" y="45"/>
                  </a:lnTo>
                  <a:cubicBezTo>
                    <a:pt x="2561" y="15"/>
                    <a:pt x="2515" y="1"/>
                    <a:pt x="2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39"/>
            <p:cNvSpPr/>
            <p:nvPr/>
          </p:nvSpPr>
          <p:spPr>
            <a:xfrm>
              <a:off x="8305198" y="3089455"/>
              <a:ext cx="109080" cy="133655"/>
            </a:xfrm>
            <a:custGeom>
              <a:rect b="b" l="l" r="r" t="t"/>
              <a:pathLst>
                <a:path extrusionOk="0" h="3410" w="2783">
                  <a:moveTo>
                    <a:pt x="2492" y="1"/>
                  </a:moveTo>
                  <a:lnTo>
                    <a:pt x="0" y="3226"/>
                  </a:lnTo>
                  <a:lnTo>
                    <a:pt x="182" y="3366"/>
                  </a:lnTo>
                  <a:cubicBezTo>
                    <a:pt x="221" y="3395"/>
                    <a:pt x="266" y="3410"/>
                    <a:pt x="312" y="3410"/>
                  </a:cubicBezTo>
                  <a:cubicBezTo>
                    <a:pt x="375" y="3410"/>
                    <a:pt x="437" y="3382"/>
                    <a:pt x="478" y="3328"/>
                  </a:cubicBezTo>
                  <a:lnTo>
                    <a:pt x="2710" y="438"/>
                  </a:lnTo>
                  <a:cubicBezTo>
                    <a:pt x="2783" y="344"/>
                    <a:pt x="2767" y="212"/>
                    <a:pt x="2674" y="141"/>
                  </a:cubicBezTo>
                  <a:lnTo>
                    <a:pt x="249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39"/>
            <p:cNvSpPr/>
            <p:nvPr/>
          </p:nvSpPr>
          <p:spPr>
            <a:xfrm>
              <a:off x="8275567" y="3103017"/>
              <a:ext cx="42605" cy="56558"/>
            </a:xfrm>
            <a:custGeom>
              <a:rect b="b" l="l" r="r" t="t"/>
              <a:pathLst>
                <a:path extrusionOk="0" h="1443" w="1087">
                  <a:moveTo>
                    <a:pt x="718" y="0"/>
                  </a:moveTo>
                  <a:cubicBezTo>
                    <a:pt x="676" y="0"/>
                    <a:pt x="635" y="19"/>
                    <a:pt x="606" y="55"/>
                  </a:cubicBezTo>
                  <a:cubicBezTo>
                    <a:pt x="560" y="115"/>
                    <a:pt x="571" y="202"/>
                    <a:pt x="633" y="249"/>
                  </a:cubicBezTo>
                  <a:lnTo>
                    <a:pt x="736" y="329"/>
                  </a:lnTo>
                  <a:lnTo>
                    <a:pt x="48" y="1219"/>
                  </a:lnTo>
                  <a:cubicBezTo>
                    <a:pt x="1" y="1279"/>
                    <a:pt x="14" y="1366"/>
                    <a:pt x="74" y="1413"/>
                  </a:cubicBezTo>
                  <a:cubicBezTo>
                    <a:pt x="98" y="1433"/>
                    <a:pt x="131" y="1442"/>
                    <a:pt x="160" y="1442"/>
                  </a:cubicBezTo>
                  <a:cubicBezTo>
                    <a:pt x="199" y="1442"/>
                    <a:pt x="241" y="1425"/>
                    <a:pt x="269" y="1388"/>
                  </a:cubicBezTo>
                  <a:lnTo>
                    <a:pt x="1040" y="390"/>
                  </a:lnTo>
                  <a:cubicBezTo>
                    <a:pt x="1087" y="329"/>
                    <a:pt x="1074" y="241"/>
                    <a:pt x="1014" y="195"/>
                  </a:cubicBezTo>
                  <a:lnTo>
                    <a:pt x="801" y="29"/>
                  </a:lnTo>
                  <a:cubicBezTo>
                    <a:pt x="777" y="10"/>
                    <a:pt x="747" y="0"/>
                    <a:pt x="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39"/>
            <p:cNvSpPr/>
            <p:nvPr/>
          </p:nvSpPr>
          <p:spPr>
            <a:xfrm>
              <a:off x="8304179" y="3125123"/>
              <a:ext cx="42017" cy="56558"/>
            </a:xfrm>
            <a:custGeom>
              <a:rect b="b" l="l" r="r" t="t"/>
              <a:pathLst>
                <a:path extrusionOk="0" h="1443" w="1072">
                  <a:moveTo>
                    <a:pt x="717" y="0"/>
                  </a:moveTo>
                  <a:cubicBezTo>
                    <a:pt x="675" y="0"/>
                    <a:pt x="634" y="19"/>
                    <a:pt x="605" y="54"/>
                  </a:cubicBezTo>
                  <a:cubicBezTo>
                    <a:pt x="559" y="114"/>
                    <a:pt x="571" y="201"/>
                    <a:pt x="632" y="249"/>
                  </a:cubicBezTo>
                  <a:lnTo>
                    <a:pt x="735" y="329"/>
                  </a:lnTo>
                  <a:lnTo>
                    <a:pt x="48" y="1219"/>
                  </a:lnTo>
                  <a:cubicBezTo>
                    <a:pt x="0" y="1278"/>
                    <a:pt x="13" y="1366"/>
                    <a:pt x="73" y="1414"/>
                  </a:cubicBezTo>
                  <a:cubicBezTo>
                    <a:pt x="99" y="1434"/>
                    <a:pt x="130" y="1443"/>
                    <a:pt x="159" y="1443"/>
                  </a:cubicBezTo>
                  <a:cubicBezTo>
                    <a:pt x="198" y="1443"/>
                    <a:pt x="240" y="1424"/>
                    <a:pt x="268" y="1387"/>
                  </a:cubicBezTo>
                  <a:lnTo>
                    <a:pt x="1039" y="389"/>
                  </a:lnTo>
                  <a:cubicBezTo>
                    <a:pt x="1061" y="360"/>
                    <a:pt x="1071" y="324"/>
                    <a:pt x="1067" y="287"/>
                  </a:cubicBezTo>
                  <a:cubicBezTo>
                    <a:pt x="1062" y="251"/>
                    <a:pt x="1042" y="216"/>
                    <a:pt x="1013" y="194"/>
                  </a:cubicBezTo>
                  <a:lnTo>
                    <a:pt x="801" y="30"/>
                  </a:lnTo>
                  <a:cubicBezTo>
                    <a:pt x="776" y="10"/>
                    <a:pt x="746" y="0"/>
                    <a:pt x="7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39"/>
            <p:cNvSpPr/>
            <p:nvPr/>
          </p:nvSpPr>
          <p:spPr>
            <a:xfrm>
              <a:off x="8315350" y="3079930"/>
              <a:ext cx="49307" cy="39430"/>
            </a:xfrm>
            <a:custGeom>
              <a:rect b="b" l="l" r="r" t="t"/>
              <a:pathLst>
                <a:path extrusionOk="0" h="1006" w="1258">
                  <a:moveTo>
                    <a:pt x="159" y="0"/>
                  </a:moveTo>
                  <a:cubicBezTo>
                    <a:pt x="117" y="0"/>
                    <a:pt x="76" y="19"/>
                    <a:pt x="48" y="55"/>
                  </a:cubicBezTo>
                  <a:cubicBezTo>
                    <a:pt x="0" y="114"/>
                    <a:pt x="13" y="202"/>
                    <a:pt x="73" y="248"/>
                  </a:cubicBezTo>
                  <a:lnTo>
                    <a:pt x="1016" y="976"/>
                  </a:lnTo>
                  <a:cubicBezTo>
                    <a:pt x="1041" y="996"/>
                    <a:pt x="1073" y="1005"/>
                    <a:pt x="1102" y="1005"/>
                  </a:cubicBezTo>
                  <a:cubicBezTo>
                    <a:pt x="1143" y="1005"/>
                    <a:pt x="1183" y="988"/>
                    <a:pt x="1211" y="951"/>
                  </a:cubicBezTo>
                  <a:cubicBezTo>
                    <a:pt x="1258" y="892"/>
                    <a:pt x="1245" y="804"/>
                    <a:pt x="1185" y="756"/>
                  </a:cubicBezTo>
                  <a:lnTo>
                    <a:pt x="243" y="29"/>
                  </a:lnTo>
                  <a:cubicBezTo>
                    <a:pt x="218" y="9"/>
                    <a:pt x="188" y="0"/>
                    <a:pt x="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39"/>
            <p:cNvSpPr/>
            <p:nvPr/>
          </p:nvSpPr>
          <p:spPr>
            <a:xfrm>
              <a:off x="8347177" y="3068916"/>
              <a:ext cx="19989" cy="16893"/>
            </a:xfrm>
            <a:custGeom>
              <a:rect b="b" l="l" r="r" t="t"/>
              <a:pathLst>
                <a:path extrusionOk="0" h="431" w="510">
                  <a:moveTo>
                    <a:pt x="159" y="1"/>
                  </a:moveTo>
                  <a:cubicBezTo>
                    <a:pt x="117" y="1"/>
                    <a:pt x="75" y="20"/>
                    <a:pt x="47" y="55"/>
                  </a:cubicBezTo>
                  <a:cubicBezTo>
                    <a:pt x="0" y="115"/>
                    <a:pt x="12" y="202"/>
                    <a:pt x="73" y="250"/>
                  </a:cubicBezTo>
                  <a:lnTo>
                    <a:pt x="267" y="401"/>
                  </a:lnTo>
                  <a:cubicBezTo>
                    <a:pt x="293" y="420"/>
                    <a:pt x="323" y="430"/>
                    <a:pt x="353" y="430"/>
                  </a:cubicBezTo>
                  <a:cubicBezTo>
                    <a:pt x="395" y="430"/>
                    <a:pt x="437" y="410"/>
                    <a:pt x="462" y="375"/>
                  </a:cubicBezTo>
                  <a:cubicBezTo>
                    <a:pt x="510" y="315"/>
                    <a:pt x="497" y="228"/>
                    <a:pt x="437" y="180"/>
                  </a:cubicBezTo>
                  <a:lnTo>
                    <a:pt x="242" y="30"/>
                  </a:lnTo>
                  <a:cubicBezTo>
                    <a:pt x="217" y="10"/>
                    <a:pt x="188" y="1"/>
                    <a:pt x="15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39"/>
            <p:cNvSpPr/>
            <p:nvPr/>
          </p:nvSpPr>
          <p:spPr>
            <a:xfrm>
              <a:off x="8365207" y="3032151"/>
              <a:ext cx="10857" cy="20264"/>
            </a:xfrm>
            <a:custGeom>
              <a:rect b="b" l="l" r="r" t="t"/>
              <a:pathLst>
                <a:path extrusionOk="0" h="517" w="277">
                  <a:moveTo>
                    <a:pt x="139" y="0"/>
                  </a:moveTo>
                  <a:cubicBezTo>
                    <a:pt x="61" y="0"/>
                    <a:pt x="0" y="61"/>
                    <a:pt x="0" y="139"/>
                  </a:cubicBezTo>
                  <a:lnTo>
                    <a:pt x="0" y="379"/>
                  </a:lnTo>
                  <a:cubicBezTo>
                    <a:pt x="0" y="454"/>
                    <a:pt x="61" y="517"/>
                    <a:pt x="139" y="517"/>
                  </a:cubicBezTo>
                  <a:cubicBezTo>
                    <a:pt x="216" y="517"/>
                    <a:pt x="277" y="454"/>
                    <a:pt x="277" y="379"/>
                  </a:cubicBezTo>
                  <a:lnTo>
                    <a:pt x="277" y="139"/>
                  </a:lnTo>
                  <a:cubicBezTo>
                    <a:pt x="277" y="61"/>
                    <a:pt x="216" y="0"/>
                    <a:pt x="13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39"/>
            <p:cNvSpPr/>
            <p:nvPr/>
          </p:nvSpPr>
          <p:spPr>
            <a:xfrm>
              <a:off x="8350430" y="3034346"/>
              <a:ext cx="26104" cy="49072"/>
            </a:xfrm>
            <a:custGeom>
              <a:rect b="b" l="l" r="r" t="t"/>
              <a:pathLst>
                <a:path extrusionOk="0" h="1252" w="666">
                  <a:moveTo>
                    <a:pt x="507" y="0"/>
                  </a:moveTo>
                  <a:cubicBezTo>
                    <a:pt x="484" y="0"/>
                    <a:pt x="460" y="6"/>
                    <a:pt x="437" y="19"/>
                  </a:cubicBezTo>
                  <a:cubicBezTo>
                    <a:pt x="168" y="174"/>
                    <a:pt x="0" y="462"/>
                    <a:pt x="0" y="774"/>
                  </a:cubicBezTo>
                  <a:cubicBezTo>
                    <a:pt x="0" y="914"/>
                    <a:pt x="35" y="1053"/>
                    <a:pt x="101" y="1177"/>
                  </a:cubicBezTo>
                  <a:cubicBezTo>
                    <a:pt x="127" y="1225"/>
                    <a:pt x="174" y="1251"/>
                    <a:pt x="224" y="1251"/>
                  </a:cubicBezTo>
                  <a:cubicBezTo>
                    <a:pt x="246" y="1251"/>
                    <a:pt x="268" y="1247"/>
                    <a:pt x="288" y="1234"/>
                  </a:cubicBezTo>
                  <a:cubicBezTo>
                    <a:pt x="355" y="1199"/>
                    <a:pt x="383" y="1113"/>
                    <a:pt x="347" y="1046"/>
                  </a:cubicBezTo>
                  <a:cubicBezTo>
                    <a:pt x="302" y="960"/>
                    <a:pt x="280" y="868"/>
                    <a:pt x="280" y="771"/>
                  </a:cubicBezTo>
                  <a:cubicBezTo>
                    <a:pt x="280" y="560"/>
                    <a:pt x="392" y="363"/>
                    <a:pt x="575" y="259"/>
                  </a:cubicBezTo>
                  <a:cubicBezTo>
                    <a:pt x="644" y="221"/>
                    <a:pt x="665" y="136"/>
                    <a:pt x="626" y="70"/>
                  </a:cubicBezTo>
                  <a:cubicBezTo>
                    <a:pt x="601" y="25"/>
                    <a:pt x="55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7" name="Google Shape;3817;p39"/>
          <p:cNvGrpSpPr/>
          <p:nvPr/>
        </p:nvGrpSpPr>
        <p:grpSpPr>
          <a:xfrm>
            <a:off x="6968732" y="2737618"/>
            <a:ext cx="576683" cy="495141"/>
            <a:chOff x="1534954" y="2262429"/>
            <a:chExt cx="365105" cy="364476"/>
          </a:xfrm>
        </p:grpSpPr>
        <p:sp>
          <p:nvSpPr>
            <p:cNvPr id="3818" name="Google Shape;3818;p39"/>
            <p:cNvSpPr/>
            <p:nvPr/>
          </p:nvSpPr>
          <p:spPr>
            <a:xfrm>
              <a:off x="1662535" y="2389423"/>
              <a:ext cx="237522" cy="237483"/>
            </a:xfrm>
            <a:custGeom>
              <a:rect b="b" l="l" r="r" t="t"/>
              <a:pathLst>
                <a:path extrusionOk="0" h="6059" w="6060">
                  <a:moveTo>
                    <a:pt x="3029" y="0"/>
                  </a:moveTo>
                  <a:cubicBezTo>
                    <a:pt x="1357" y="0"/>
                    <a:pt x="1" y="1356"/>
                    <a:pt x="1" y="3029"/>
                  </a:cubicBezTo>
                  <a:cubicBezTo>
                    <a:pt x="1" y="4702"/>
                    <a:pt x="1357" y="6059"/>
                    <a:pt x="3029" y="6059"/>
                  </a:cubicBezTo>
                  <a:cubicBezTo>
                    <a:pt x="4703" y="6059"/>
                    <a:pt x="6059" y="4702"/>
                    <a:pt x="6059" y="3029"/>
                  </a:cubicBezTo>
                  <a:cubicBezTo>
                    <a:pt x="6059" y="1356"/>
                    <a:pt x="4703" y="0"/>
                    <a:pt x="30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39"/>
            <p:cNvSpPr/>
            <p:nvPr/>
          </p:nvSpPr>
          <p:spPr>
            <a:xfrm>
              <a:off x="1767226" y="2389423"/>
              <a:ext cx="132832" cy="237483"/>
            </a:xfrm>
            <a:custGeom>
              <a:rect b="b" l="l" r="r" t="t"/>
              <a:pathLst>
                <a:path extrusionOk="0" h="6059" w="3389">
                  <a:moveTo>
                    <a:pt x="358" y="0"/>
                  </a:moveTo>
                  <a:cubicBezTo>
                    <a:pt x="238" y="0"/>
                    <a:pt x="118" y="7"/>
                    <a:pt x="0" y="22"/>
                  </a:cubicBezTo>
                  <a:cubicBezTo>
                    <a:pt x="1505" y="201"/>
                    <a:pt x="2671" y="1477"/>
                    <a:pt x="2671" y="3029"/>
                  </a:cubicBezTo>
                  <a:cubicBezTo>
                    <a:pt x="2671" y="4581"/>
                    <a:pt x="1505" y="5859"/>
                    <a:pt x="0" y="6037"/>
                  </a:cubicBezTo>
                  <a:cubicBezTo>
                    <a:pt x="118" y="6051"/>
                    <a:pt x="238" y="6059"/>
                    <a:pt x="358" y="6059"/>
                  </a:cubicBezTo>
                  <a:cubicBezTo>
                    <a:pt x="2032" y="6059"/>
                    <a:pt x="3388" y="4702"/>
                    <a:pt x="3388" y="3029"/>
                  </a:cubicBezTo>
                  <a:cubicBezTo>
                    <a:pt x="3388" y="1356"/>
                    <a:pt x="2031" y="0"/>
                    <a:pt x="35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39"/>
            <p:cNvSpPr/>
            <p:nvPr/>
          </p:nvSpPr>
          <p:spPr>
            <a:xfrm>
              <a:off x="1687659" y="2414508"/>
              <a:ext cx="187313" cy="187313"/>
            </a:xfrm>
            <a:custGeom>
              <a:rect b="b" l="l" r="r" t="t"/>
              <a:pathLst>
                <a:path extrusionOk="0" h="4779" w="4779">
                  <a:moveTo>
                    <a:pt x="2388" y="283"/>
                  </a:moveTo>
                  <a:cubicBezTo>
                    <a:pt x="3551" y="283"/>
                    <a:pt x="4496" y="1229"/>
                    <a:pt x="4496" y="2389"/>
                  </a:cubicBezTo>
                  <a:cubicBezTo>
                    <a:pt x="4496" y="3550"/>
                    <a:pt x="3550" y="4496"/>
                    <a:pt x="2388" y="4496"/>
                  </a:cubicBezTo>
                  <a:cubicBezTo>
                    <a:pt x="1229" y="4496"/>
                    <a:pt x="283" y="3550"/>
                    <a:pt x="283" y="2389"/>
                  </a:cubicBezTo>
                  <a:cubicBezTo>
                    <a:pt x="283" y="1229"/>
                    <a:pt x="1227" y="283"/>
                    <a:pt x="2388" y="283"/>
                  </a:cubicBezTo>
                  <a:close/>
                  <a:moveTo>
                    <a:pt x="2388" y="0"/>
                  </a:moveTo>
                  <a:cubicBezTo>
                    <a:pt x="1071" y="0"/>
                    <a:pt x="0" y="1072"/>
                    <a:pt x="0" y="2389"/>
                  </a:cubicBezTo>
                  <a:cubicBezTo>
                    <a:pt x="0" y="3706"/>
                    <a:pt x="1071" y="4778"/>
                    <a:pt x="2388" y="4778"/>
                  </a:cubicBezTo>
                  <a:cubicBezTo>
                    <a:pt x="3706" y="4778"/>
                    <a:pt x="4778" y="3706"/>
                    <a:pt x="4778" y="2389"/>
                  </a:cubicBezTo>
                  <a:cubicBezTo>
                    <a:pt x="4778" y="1072"/>
                    <a:pt x="3706" y="0"/>
                    <a:pt x="238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39"/>
            <p:cNvSpPr/>
            <p:nvPr/>
          </p:nvSpPr>
          <p:spPr>
            <a:xfrm>
              <a:off x="1534954" y="2262429"/>
              <a:ext cx="237443" cy="237443"/>
            </a:xfrm>
            <a:custGeom>
              <a:rect b="b" l="l" r="r" t="t"/>
              <a:pathLst>
                <a:path extrusionOk="0" h="6058" w="6058">
                  <a:moveTo>
                    <a:pt x="3029" y="1"/>
                  </a:moveTo>
                  <a:cubicBezTo>
                    <a:pt x="1355" y="1"/>
                    <a:pt x="0" y="1357"/>
                    <a:pt x="0" y="3029"/>
                  </a:cubicBezTo>
                  <a:cubicBezTo>
                    <a:pt x="0" y="4701"/>
                    <a:pt x="1355" y="6058"/>
                    <a:pt x="3029" y="6058"/>
                  </a:cubicBezTo>
                  <a:cubicBezTo>
                    <a:pt x="4701" y="6058"/>
                    <a:pt x="6057" y="4701"/>
                    <a:pt x="6057" y="3029"/>
                  </a:cubicBezTo>
                  <a:cubicBezTo>
                    <a:pt x="6057" y="1357"/>
                    <a:pt x="4701" y="1"/>
                    <a:pt x="3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39"/>
            <p:cNvSpPr/>
            <p:nvPr/>
          </p:nvSpPr>
          <p:spPr>
            <a:xfrm>
              <a:off x="1639606" y="2262429"/>
              <a:ext cx="132793" cy="237443"/>
            </a:xfrm>
            <a:custGeom>
              <a:rect b="b" l="l" r="r" t="t"/>
              <a:pathLst>
                <a:path extrusionOk="0" h="6058" w="3388">
                  <a:moveTo>
                    <a:pt x="359" y="1"/>
                  </a:moveTo>
                  <a:cubicBezTo>
                    <a:pt x="237" y="1"/>
                    <a:pt x="119" y="8"/>
                    <a:pt x="1" y="22"/>
                  </a:cubicBezTo>
                  <a:cubicBezTo>
                    <a:pt x="1504" y="200"/>
                    <a:pt x="2671" y="1478"/>
                    <a:pt x="2671" y="3029"/>
                  </a:cubicBezTo>
                  <a:cubicBezTo>
                    <a:pt x="2671" y="4580"/>
                    <a:pt x="1504" y="5860"/>
                    <a:pt x="1" y="6036"/>
                  </a:cubicBezTo>
                  <a:cubicBezTo>
                    <a:pt x="119" y="6050"/>
                    <a:pt x="237" y="6058"/>
                    <a:pt x="359" y="6058"/>
                  </a:cubicBezTo>
                  <a:cubicBezTo>
                    <a:pt x="2033" y="6058"/>
                    <a:pt x="3387" y="4703"/>
                    <a:pt x="3387" y="3029"/>
                  </a:cubicBezTo>
                  <a:cubicBezTo>
                    <a:pt x="3387" y="1356"/>
                    <a:pt x="2031" y="1"/>
                    <a:pt x="35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39"/>
            <p:cNvSpPr/>
            <p:nvPr/>
          </p:nvSpPr>
          <p:spPr>
            <a:xfrm>
              <a:off x="1560039" y="2287514"/>
              <a:ext cx="187274" cy="187274"/>
            </a:xfrm>
            <a:custGeom>
              <a:rect b="b" l="l" r="r" t="t"/>
              <a:pathLst>
                <a:path extrusionOk="0" h="4778" w="4778">
                  <a:moveTo>
                    <a:pt x="2389" y="280"/>
                  </a:moveTo>
                  <a:cubicBezTo>
                    <a:pt x="3552" y="280"/>
                    <a:pt x="4495" y="1226"/>
                    <a:pt x="4495" y="2388"/>
                  </a:cubicBezTo>
                  <a:cubicBezTo>
                    <a:pt x="4495" y="3548"/>
                    <a:pt x="3549" y="4493"/>
                    <a:pt x="2389" y="4493"/>
                  </a:cubicBezTo>
                  <a:cubicBezTo>
                    <a:pt x="1228" y="4493"/>
                    <a:pt x="282" y="3548"/>
                    <a:pt x="282" y="2388"/>
                  </a:cubicBezTo>
                  <a:cubicBezTo>
                    <a:pt x="282" y="1226"/>
                    <a:pt x="1226" y="280"/>
                    <a:pt x="2389" y="280"/>
                  </a:cubicBezTo>
                  <a:close/>
                  <a:moveTo>
                    <a:pt x="2389" y="1"/>
                  </a:moveTo>
                  <a:cubicBezTo>
                    <a:pt x="1072" y="1"/>
                    <a:pt x="1" y="1072"/>
                    <a:pt x="1" y="2389"/>
                  </a:cubicBezTo>
                  <a:cubicBezTo>
                    <a:pt x="1" y="3706"/>
                    <a:pt x="1072" y="4777"/>
                    <a:pt x="2389" y="4777"/>
                  </a:cubicBezTo>
                  <a:cubicBezTo>
                    <a:pt x="3706" y="4777"/>
                    <a:pt x="4777" y="3706"/>
                    <a:pt x="4777" y="2389"/>
                  </a:cubicBezTo>
                  <a:cubicBezTo>
                    <a:pt x="4777" y="1072"/>
                    <a:pt x="3706" y="1"/>
                    <a:pt x="238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39"/>
            <p:cNvSpPr/>
            <p:nvPr/>
          </p:nvSpPr>
          <p:spPr>
            <a:xfrm>
              <a:off x="1625260" y="2334274"/>
              <a:ext cx="57538" cy="92814"/>
            </a:xfrm>
            <a:custGeom>
              <a:rect b="b" l="l" r="r" t="t"/>
              <a:pathLst>
                <a:path extrusionOk="0" h="2368" w="1468">
                  <a:moveTo>
                    <a:pt x="742" y="1"/>
                  </a:moveTo>
                  <a:cubicBezTo>
                    <a:pt x="667" y="1"/>
                    <a:pt x="585" y="11"/>
                    <a:pt x="498" y="38"/>
                  </a:cubicBezTo>
                  <a:cubicBezTo>
                    <a:pt x="290" y="102"/>
                    <a:pt x="134" y="279"/>
                    <a:pt x="92" y="503"/>
                  </a:cubicBezTo>
                  <a:cubicBezTo>
                    <a:pt x="54" y="707"/>
                    <a:pt x="120" y="904"/>
                    <a:pt x="262" y="1016"/>
                  </a:cubicBezTo>
                  <a:cubicBezTo>
                    <a:pt x="392" y="1116"/>
                    <a:pt x="575" y="1203"/>
                    <a:pt x="892" y="1317"/>
                  </a:cubicBezTo>
                  <a:cubicBezTo>
                    <a:pt x="1169" y="1414"/>
                    <a:pt x="1150" y="1652"/>
                    <a:pt x="1140" y="1721"/>
                  </a:cubicBezTo>
                  <a:cubicBezTo>
                    <a:pt x="1111" y="1896"/>
                    <a:pt x="964" y="2085"/>
                    <a:pt x="710" y="2088"/>
                  </a:cubicBezTo>
                  <a:cubicBezTo>
                    <a:pt x="501" y="2088"/>
                    <a:pt x="418" y="2078"/>
                    <a:pt x="239" y="1962"/>
                  </a:cubicBezTo>
                  <a:cubicBezTo>
                    <a:pt x="215" y="1946"/>
                    <a:pt x="188" y="1938"/>
                    <a:pt x="162" y="1938"/>
                  </a:cubicBezTo>
                  <a:cubicBezTo>
                    <a:pt x="116" y="1938"/>
                    <a:pt x="71" y="1961"/>
                    <a:pt x="44" y="2002"/>
                  </a:cubicBezTo>
                  <a:cubicBezTo>
                    <a:pt x="0" y="2068"/>
                    <a:pt x="19" y="2155"/>
                    <a:pt x="85" y="2197"/>
                  </a:cubicBezTo>
                  <a:cubicBezTo>
                    <a:pt x="313" y="2346"/>
                    <a:pt x="454" y="2368"/>
                    <a:pt x="683" y="2368"/>
                  </a:cubicBezTo>
                  <a:lnTo>
                    <a:pt x="706" y="2368"/>
                  </a:lnTo>
                  <a:cubicBezTo>
                    <a:pt x="1124" y="2365"/>
                    <a:pt x="1364" y="2055"/>
                    <a:pt x="1412" y="1768"/>
                  </a:cubicBezTo>
                  <a:cubicBezTo>
                    <a:pt x="1467" y="1444"/>
                    <a:pt x="1298" y="1161"/>
                    <a:pt x="981" y="1051"/>
                  </a:cubicBezTo>
                  <a:cubicBezTo>
                    <a:pt x="782" y="979"/>
                    <a:pt x="561" y="895"/>
                    <a:pt x="432" y="794"/>
                  </a:cubicBezTo>
                  <a:cubicBezTo>
                    <a:pt x="371" y="746"/>
                    <a:pt x="347" y="655"/>
                    <a:pt x="364" y="554"/>
                  </a:cubicBezTo>
                  <a:cubicBezTo>
                    <a:pt x="383" y="460"/>
                    <a:pt x="448" y="345"/>
                    <a:pt x="575" y="307"/>
                  </a:cubicBezTo>
                  <a:cubicBezTo>
                    <a:pt x="635" y="289"/>
                    <a:pt x="690" y="281"/>
                    <a:pt x="740" y="281"/>
                  </a:cubicBezTo>
                  <a:cubicBezTo>
                    <a:pt x="921" y="281"/>
                    <a:pt x="1032" y="376"/>
                    <a:pt x="1039" y="383"/>
                  </a:cubicBezTo>
                  <a:cubicBezTo>
                    <a:pt x="1067" y="407"/>
                    <a:pt x="1101" y="419"/>
                    <a:pt x="1135" y="419"/>
                  </a:cubicBezTo>
                  <a:cubicBezTo>
                    <a:pt x="1172" y="419"/>
                    <a:pt x="1210" y="404"/>
                    <a:pt x="1237" y="374"/>
                  </a:cubicBezTo>
                  <a:cubicBezTo>
                    <a:pt x="1291" y="317"/>
                    <a:pt x="1287" y="228"/>
                    <a:pt x="1230" y="176"/>
                  </a:cubicBezTo>
                  <a:cubicBezTo>
                    <a:pt x="1222" y="167"/>
                    <a:pt x="1037"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39"/>
            <p:cNvSpPr/>
            <p:nvPr/>
          </p:nvSpPr>
          <p:spPr>
            <a:xfrm>
              <a:off x="1647680" y="2323221"/>
              <a:ext cx="10975" cy="115782"/>
            </a:xfrm>
            <a:custGeom>
              <a:rect b="b" l="l" r="r" t="t"/>
              <a:pathLst>
                <a:path extrusionOk="0" h="2954" w="280">
                  <a:moveTo>
                    <a:pt x="140" y="1"/>
                  </a:moveTo>
                  <a:cubicBezTo>
                    <a:pt x="64" y="1"/>
                    <a:pt x="0" y="62"/>
                    <a:pt x="0" y="141"/>
                  </a:cubicBezTo>
                  <a:lnTo>
                    <a:pt x="0" y="2814"/>
                  </a:lnTo>
                  <a:cubicBezTo>
                    <a:pt x="0" y="2890"/>
                    <a:pt x="61" y="2954"/>
                    <a:pt x="140" y="2954"/>
                  </a:cubicBezTo>
                  <a:cubicBezTo>
                    <a:pt x="217" y="2954"/>
                    <a:pt x="280" y="2890"/>
                    <a:pt x="280" y="2814"/>
                  </a:cubicBezTo>
                  <a:lnTo>
                    <a:pt x="280" y="141"/>
                  </a:lnTo>
                  <a:cubicBezTo>
                    <a:pt x="280" y="65"/>
                    <a:pt x="217"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39"/>
            <p:cNvSpPr/>
            <p:nvPr/>
          </p:nvSpPr>
          <p:spPr>
            <a:xfrm>
              <a:off x="1742572" y="2504383"/>
              <a:ext cx="54285" cy="11053"/>
            </a:xfrm>
            <a:custGeom>
              <a:rect b="b" l="l" r="r" t="t"/>
              <a:pathLst>
                <a:path extrusionOk="0" h="282" w="1385">
                  <a:moveTo>
                    <a:pt x="140" y="1"/>
                  </a:moveTo>
                  <a:cubicBezTo>
                    <a:pt x="63" y="1"/>
                    <a:pt x="1" y="64"/>
                    <a:pt x="1" y="142"/>
                  </a:cubicBezTo>
                  <a:cubicBezTo>
                    <a:pt x="1" y="218"/>
                    <a:pt x="62" y="282"/>
                    <a:pt x="140" y="282"/>
                  </a:cubicBezTo>
                  <a:lnTo>
                    <a:pt x="1245" y="282"/>
                  </a:lnTo>
                  <a:cubicBezTo>
                    <a:pt x="1321" y="282"/>
                    <a:pt x="1385" y="218"/>
                    <a:pt x="1385" y="142"/>
                  </a:cubicBezTo>
                  <a:cubicBezTo>
                    <a:pt x="1385" y="65"/>
                    <a:pt x="1322"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39"/>
            <p:cNvSpPr/>
            <p:nvPr/>
          </p:nvSpPr>
          <p:spPr>
            <a:xfrm>
              <a:off x="1746962" y="2475143"/>
              <a:ext cx="73059" cy="87758"/>
            </a:xfrm>
            <a:custGeom>
              <a:rect b="b" l="l" r="r" t="t"/>
              <a:pathLst>
                <a:path extrusionOk="0" h="2239" w="1864">
                  <a:moveTo>
                    <a:pt x="277" y="0"/>
                  </a:moveTo>
                  <a:cubicBezTo>
                    <a:pt x="202" y="0"/>
                    <a:pt x="138" y="62"/>
                    <a:pt x="138" y="140"/>
                  </a:cubicBezTo>
                  <a:cubicBezTo>
                    <a:pt x="138" y="466"/>
                    <a:pt x="347" y="796"/>
                    <a:pt x="417" y="900"/>
                  </a:cubicBezTo>
                  <a:lnTo>
                    <a:pt x="439" y="1095"/>
                  </a:lnTo>
                  <a:cubicBezTo>
                    <a:pt x="471" y="1363"/>
                    <a:pt x="451" y="1466"/>
                    <a:pt x="242" y="1744"/>
                  </a:cubicBezTo>
                  <a:lnTo>
                    <a:pt x="42" y="1997"/>
                  </a:lnTo>
                  <a:cubicBezTo>
                    <a:pt x="8" y="2039"/>
                    <a:pt x="1" y="2096"/>
                    <a:pt x="24" y="2144"/>
                  </a:cubicBezTo>
                  <a:cubicBezTo>
                    <a:pt x="49" y="2194"/>
                    <a:pt x="95" y="2224"/>
                    <a:pt x="151" y="2224"/>
                  </a:cubicBezTo>
                  <a:lnTo>
                    <a:pt x="1724" y="2239"/>
                  </a:lnTo>
                  <a:cubicBezTo>
                    <a:pt x="1800" y="2239"/>
                    <a:pt x="1864" y="2178"/>
                    <a:pt x="1864" y="2099"/>
                  </a:cubicBezTo>
                  <a:cubicBezTo>
                    <a:pt x="1864" y="2020"/>
                    <a:pt x="1803" y="1956"/>
                    <a:pt x="1724" y="1956"/>
                  </a:cubicBezTo>
                  <a:lnTo>
                    <a:pt x="439" y="1946"/>
                  </a:lnTo>
                  <a:lnTo>
                    <a:pt x="464" y="1917"/>
                  </a:lnTo>
                  <a:cubicBezTo>
                    <a:pt x="464" y="1916"/>
                    <a:pt x="465" y="1916"/>
                    <a:pt x="465" y="1914"/>
                  </a:cubicBezTo>
                  <a:cubicBezTo>
                    <a:pt x="705" y="1591"/>
                    <a:pt x="758" y="1416"/>
                    <a:pt x="718" y="1061"/>
                  </a:cubicBezTo>
                  <a:lnTo>
                    <a:pt x="691" y="831"/>
                  </a:lnTo>
                  <a:cubicBezTo>
                    <a:pt x="686" y="808"/>
                    <a:pt x="678" y="783"/>
                    <a:pt x="663" y="764"/>
                  </a:cubicBezTo>
                  <a:cubicBezTo>
                    <a:pt x="662" y="760"/>
                    <a:pt x="416" y="430"/>
                    <a:pt x="417" y="142"/>
                  </a:cubicBezTo>
                  <a:cubicBezTo>
                    <a:pt x="417" y="63"/>
                    <a:pt x="356"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39"/>
            <p:cNvSpPr/>
            <p:nvPr/>
          </p:nvSpPr>
          <p:spPr>
            <a:xfrm>
              <a:off x="1752410" y="2453429"/>
              <a:ext cx="66514" cy="32767"/>
            </a:xfrm>
            <a:custGeom>
              <a:rect b="b" l="l" r="r" t="t"/>
              <a:pathLst>
                <a:path extrusionOk="0" h="836" w="1697">
                  <a:moveTo>
                    <a:pt x="817" y="0"/>
                  </a:moveTo>
                  <a:cubicBezTo>
                    <a:pt x="649" y="0"/>
                    <a:pt x="479" y="39"/>
                    <a:pt x="341" y="118"/>
                  </a:cubicBezTo>
                  <a:cubicBezTo>
                    <a:pt x="121" y="242"/>
                    <a:pt x="0" y="447"/>
                    <a:pt x="0" y="696"/>
                  </a:cubicBezTo>
                  <a:cubicBezTo>
                    <a:pt x="0" y="774"/>
                    <a:pt x="63" y="835"/>
                    <a:pt x="140" y="835"/>
                  </a:cubicBezTo>
                  <a:cubicBezTo>
                    <a:pt x="218" y="834"/>
                    <a:pt x="281" y="773"/>
                    <a:pt x="282" y="694"/>
                  </a:cubicBezTo>
                  <a:cubicBezTo>
                    <a:pt x="281" y="546"/>
                    <a:pt x="348" y="435"/>
                    <a:pt x="479" y="361"/>
                  </a:cubicBezTo>
                  <a:cubicBezTo>
                    <a:pt x="574" y="308"/>
                    <a:pt x="698" y="281"/>
                    <a:pt x="818" y="281"/>
                  </a:cubicBezTo>
                  <a:cubicBezTo>
                    <a:pt x="936" y="281"/>
                    <a:pt x="1052" y="307"/>
                    <a:pt x="1137" y="359"/>
                  </a:cubicBezTo>
                  <a:cubicBezTo>
                    <a:pt x="1275" y="442"/>
                    <a:pt x="1375" y="557"/>
                    <a:pt x="1406" y="666"/>
                  </a:cubicBezTo>
                  <a:cubicBezTo>
                    <a:pt x="1423" y="728"/>
                    <a:pt x="1479" y="768"/>
                    <a:pt x="1540" y="768"/>
                  </a:cubicBezTo>
                  <a:cubicBezTo>
                    <a:pt x="1553" y="768"/>
                    <a:pt x="1566" y="766"/>
                    <a:pt x="1579" y="763"/>
                  </a:cubicBezTo>
                  <a:cubicBezTo>
                    <a:pt x="1653" y="744"/>
                    <a:pt x="1697" y="665"/>
                    <a:pt x="1675" y="591"/>
                  </a:cubicBezTo>
                  <a:cubicBezTo>
                    <a:pt x="1624" y="412"/>
                    <a:pt x="1483" y="242"/>
                    <a:pt x="1282" y="119"/>
                  </a:cubicBezTo>
                  <a:cubicBezTo>
                    <a:pt x="1152" y="40"/>
                    <a:pt x="986" y="0"/>
                    <a:pt x="8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39"/>
            <p:cNvSpPr/>
            <p:nvPr/>
          </p:nvSpPr>
          <p:spPr>
            <a:xfrm>
              <a:off x="1790548" y="2288612"/>
              <a:ext cx="50248" cy="65691"/>
            </a:xfrm>
            <a:custGeom>
              <a:rect b="b" l="l" r="r" t="t"/>
              <a:pathLst>
                <a:path extrusionOk="0" h="1676" w="1282">
                  <a:moveTo>
                    <a:pt x="140" y="1"/>
                  </a:moveTo>
                  <a:cubicBezTo>
                    <a:pt x="65" y="1"/>
                    <a:pt x="1" y="63"/>
                    <a:pt x="1" y="140"/>
                  </a:cubicBezTo>
                  <a:cubicBezTo>
                    <a:pt x="1" y="216"/>
                    <a:pt x="62" y="280"/>
                    <a:pt x="140" y="280"/>
                  </a:cubicBezTo>
                  <a:lnTo>
                    <a:pt x="1000" y="280"/>
                  </a:lnTo>
                  <a:lnTo>
                    <a:pt x="1000" y="1536"/>
                  </a:lnTo>
                  <a:cubicBezTo>
                    <a:pt x="1000" y="1612"/>
                    <a:pt x="1063" y="1676"/>
                    <a:pt x="1142" y="1676"/>
                  </a:cubicBezTo>
                  <a:cubicBezTo>
                    <a:pt x="1217" y="1676"/>
                    <a:pt x="1281" y="1612"/>
                    <a:pt x="1281" y="1537"/>
                  </a:cubicBezTo>
                  <a:lnTo>
                    <a:pt x="1281" y="140"/>
                  </a:lnTo>
                  <a:cubicBezTo>
                    <a:pt x="1281" y="63"/>
                    <a:pt x="1219" y="1"/>
                    <a:pt x="11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39"/>
            <p:cNvSpPr/>
            <p:nvPr/>
          </p:nvSpPr>
          <p:spPr>
            <a:xfrm>
              <a:off x="1807441" y="2329885"/>
              <a:ext cx="55814" cy="29083"/>
            </a:xfrm>
            <a:custGeom>
              <a:rect b="b" l="l" r="r" t="t"/>
              <a:pathLst>
                <a:path extrusionOk="0" h="742" w="1424">
                  <a:moveTo>
                    <a:pt x="157" y="1"/>
                  </a:moveTo>
                  <a:cubicBezTo>
                    <a:pt x="116" y="1"/>
                    <a:pt x="77" y="18"/>
                    <a:pt x="50" y="51"/>
                  </a:cubicBezTo>
                  <a:cubicBezTo>
                    <a:pt x="0" y="110"/>
                    <a:pt x="8" y="201"/>
                    <a:pt x="67" y="249"/>
                  </a:cubicBezTo>
                  <a:lnTo>
                    <a:pt x="620" y="710"/>
                  </a:lnTo>
                  <a:cubicBezTo>
                    <a:pt x="647" y="732"/>
                    <a:pt x="677" y="742"/>
                    <a:pt x="711" y="742"/>
                  </a:cubicBezTo>
                  <a:cubicBezTo>
                    <a:pt x="741" y="742"/>
                    <a:pt x="773" y="732"/>
                    <a:pt x="802" y="710"/>
                  </a:cubicBezTo>
                  <a:lnTo>
                    <a:pt x="1355" y="249"/>
                  </a:lnTo>
                  <a:cubicBezTo>
                    <a:pt x="1416" y="201"/>
                    <a:pt x="1424" y="110"/>
                    <a:pt x="1374" y="51"/>
                  </a:cubicBezTo>
                  <a:cubicBezTo>
                    <a:pt x="1346" y="18"/>
                    <a:pt x="1306" y="1"/>
                    <a:pt x="1266" y="1"/>
                  </a:cubicBezTo>
                  <a:cubicBezTo>
                    <a:pt x="1235" y="1"/>
                    <a:pt x="1203" y="11"/>
                    <a:pt x="1176" y="33"/>
                  </a:cubicBezTo>
                  <a:lnTo>
                    <a:pt x="712" y="419"/>
                  </a:lnTo>
                  <a:lnTo>
                    <a:pt x="248" y="33"/>
                  </a:lnTo>
                  <a:cubicBezTo>
                    <a:pt x="221" y="11"/>
                    <a:pt x="189" y="1"/>
                    <a:pt x="1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39"/>
            <p:cNvSpPr/>
            <p:nvPr/>
          </p:nvSpPr>
          <p:spPr>
            <a:xfrm>
              <a:off x="1594178" y="2535661"/>
              <a:ext cx="50326" cy="65730"/>
            </a:xfrm>
            <a:custGeom>
              <a:rect b="b" l="l" r="r" t="t"/>
              <a:pathLst>
                <a:path extrusionOk="0" h="1677" w="1284">
                  <a:moveTo>
                    <a:pt x="141" y="0"/>
                  </a:moveTo>
                  <a:cubicBezTo>
                    <a:pt x="64" y="0"/>
                    <a:pt x="0" y="62"/>
                    <a:pt x="0" y="140"/>
                  </a:cubicBezTo>
                  <a:lnTo>
                    <a:pt x="0" y="1537"/>
                  </a:lnTo>
                  <a:cubicBezTo>
                    <a:pt x="0" y="1614"/>
                    <a:pt x="63" y="1677"/>
                    <a:pt x="141" y="1677"/>
                  </a:cubicBezTo>
                  <a:lnTo>
                    <a:pt x="1141" y="1677"/>
                  </a:lnTo>
                  <a:cubicBezTo>
                    <a:pt x="1220" y="1677"/>
                    <a:pt x="1284" y="1614"/>
                    <a:pt x="1281" y="1537"/>
                  </a:cubicBezTo>
                  <a:cubicBezTo>
                    <a:pt x="1281" y="1462"/>
                    <a:pt x="1220" y="1398"/>
                    <a:pt x="1141" y="1398"/>
                  </a:cubicBezTo>
                  <a:lnTo>
                    <a:pt x="281" y="1398"/>
                  </a:lnTo>
                  <a:lnTo>
                    <a:pt x="281" y="140"/>
                  </a:lnTo>
                  <a:cubicBezTo>
                    <a:pt x="281" y="65"/>
                    <a:pt x="217" y="0"/>
                    <a:pt x="1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39"/>
            <p:cNvSpPr/>
            <p:nvPr/>
          </p:nvSpPr>
          <p:spPr>
            <a:xfrm>
              <a:off x="1571876" y="2530840"/>
              <a:ext cx="55696" cy="29161"/>
            </a:xfrm>
            <a:custGeom>
              <a:rect b="b" l="l" r="r" t="t"/>
              <a:pathLst>
                <a:path extrusionOk="0" h="744" w="1421">
                  <a:moveTo>
                    <a:pt x="711" y="1"/>
                  </a:moveTo>
                  <a:cubicBezTo>
                    <a:pt x="679" y="1"/>
                    <a:pt x="647" y="11"/>
                    <a:pt x="620" y="33"/>
                  </a:cubicBezTo>
                  <a:lnTo>
                    <a:pt x="67" y="495"/>
                  </a:lnTo>
                  <a:cubicBezTo>
                    <a:pt x="7" y="544"/>
                    <a:pt x="0" y="633"/>
                    <a:pt x="50" y="693"/>
                  </a:cubicBezTo>
                  <a:cubicBezTo>
                    <a:pt x="77" y="727"/>
                    <a:pt x="116" y="743"/>
                    <a:pt x="157" y="743"/>
                  </a:cubicBezTo>
                  <a:cubicBezTo>
                    <a:pt x="189" y="743"/>
                    <a:pt x="220" y="732"/>
                    <a:pt x="246" y="711"/>
                  </a:cubicBezTo>
                  <a:lnTo>
                    <a:pt x="710" y="326"/>
                  </a:lnTo>
                  <a:lnTo>
                    <a:pt x="1173" y="711"/>
                  </a:lnTo>
                  <a:cubicBezTo>
                    <a:pt x="1200" y="733"/>
                    <a:pt x="1232" y="743"/>
                    <a:pt x="1264" y="743"/>
                  </a:cubicBezTo>
                  <a:cubicBezTo>
                    <a:pt x="1305" y="743"/>
                    <a:pt x="1345" y="726"/>
                    <a:pt x="1372" y="693"/>
                  </a:cubicBezTo>
                  <a:cubicBezTo>
                    <a:pt x="1420" y="633"/>
                    <a:pt x="1413" y="543"/>
                    <a:pt x="1353" y="495"/>
                  </a:cubicBezTo>
                  <a:lnTo>
                    <a:pt x="800" y="33"/>
                  </a:lnTo>
                  <a:cubicBezTo>
                    <a:pt x="774" y="11"/>
                    <a:pt x="743" y="1"/>
                    <a:pt x="7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hoose Calm, Grand Hotel MK Campaign by Slidesgo">
  <a:themeElements>
    <a:clrScheme name="Simple Light">
      <a:dk1>
        <a:srgbClr val="000000"/>
      </a:dk1>
      <a:lt1>
        <a:srgbClr val="FFFFFF"/>
      </a:lt1>
      <a:dk2>
        <a:srgbClr val="FFEDD3"/>
      </a:dk2>
      <a:lt2>
        <a:srgbClr val="FFABA4"/>
      </a:lt2>
      <a:accent1>
        <a:srgbClr val="FFAC18"/>
      </a:accent1>
      <a:accent2>
        <a:srgbClr val="F56033"/>
      </a:accent2>
      <a:accent3>
        <a:srgbClr val="CA2A34"/>
      </a:accent3>
      <a:accent4>
        <a:srgbClr val="9E2328"/>
      </a:accent4>
      <a:accent5>
        <a:srgbClr val="7F9000"/>
      </a:accent5>
      <a:accent6>
        <a:srgbClr val="636B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