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50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48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78a29f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78a29f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7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78a29f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78a29f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4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78a29f2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78a29f2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07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78a29f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78a29f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2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478a29f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478a29f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8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AI INTERN PROJECT</a:t>
            </a:r>
            <a:endParaRPr dirty="0">
              <a:solidFill>
                <a:srgbClr val="980000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42975"/>
            <a:ext cx="8520600" cy="24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Tasks</a:t>
            </a:r>
            <a: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/>
            </a:r>
            <a:b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</a:br>
            <a: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Image segmentation, object identification, Text Extraction and Summarization</a:t>
            </a:r>
            <a:b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</a:br>
            <a: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/>
            </a:r>
            <a:br>
              <a:rPr lang="en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</a:br>
            <a:r>
              <a:rPr lang="en" sz="2000" b="1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:- Vinay Kumar</a:t>
            </a:r>
            <a:endParaRPr sz="20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Date</a:t>
            </a: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:- 20-Aug-2024</a:t>
            </a:r>
            <a:endParaRPr sz="20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PROJECT OVERVIEW</a:t>
            </a:r>
            <a:endParaRPr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Objective: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Develop a Python-based tool that segments images, identifies objects, extracts text, summarizes the findings, and provide visualization of the results over the Streamlit UI.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Key Features: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Image Segmentation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Object Identification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Text Extraction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Summary Generation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Streamlit-based UI</a:t>
            </a:r>
            <a:endParaRPr sz="1200"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Features &amp; Functionality</a:t>
            </a:r>
            <a:endParaRPr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Image Segmentation: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Find the different objects in the image and divides the image into those distinct regions called as segments.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Save the processed data into the database and dump files.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Object Identification: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Recognizes and labels objects within each segmented region.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Save the processed data into the dump files.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Text Extraction: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Extracts and decodes any text present in the segmented images.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Save the extracted text data into the dump files.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Summarization: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Provides a concise summary based on the identified objects and extracted text.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Save the processed data into the dump files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Streamlit UI: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Interactive user interface for uploading images and viewing </a:t>
            </a:r>
            <a:r>
              <a:rPr lang="en" sz="1200" dirty="0" smtClean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200" dirty="0"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Project Structure</a:t>
            </a:r>
            <a:endParaRPr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Directory Overview:</a:t>
            </a:r>
            <a:b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</a:br>
            <a:endParaRPr sz="1200"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75" y="1538650"/>
            <a:ext cx="8001925" cy="33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598375"/>
            <a:ext cx="8520600" cy="3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Key Components: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rgbClr val="188038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 Contains input image, output and segmented objects directory..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rgbClr val="188038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models</a:t>
            </a: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 Contains all the models used in the project.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 dirty="0">
                <a:solidFill>
                  <a:srgbClr val="188038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streamlit_app</a:t>
            </a: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 Contains streamlit UI application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rgbClr val="188038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utils</a:t>
            </a: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 Contains utility files to facilitate data mapping and visualizations.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rgbClr val="188038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tests</a:t>
            </a: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: Contains tests for the </a:t>
            </a:r>
            <a:r>
              <a:rPr lang="en" sz="1200" dirty="0" smtClean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models.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Current Achievements:</a:t>
            </a:r>
            <a:endParaRPr sz="1200" b="1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Successfully developed a tool that integrates segmentation, identification, text extraction, and summarization.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Created an interactive Streamlit interface for end-users.</a:t>
            </a: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200" dirty="0"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</vt:lpstr>
      <vt:lpstr>Times New Roman</vt:lpstr>
      <vt:lpstr>Simple Light</vt:lpstr>
      <vt:lpstr>AI INTERN PROJECT</vt:lpstr>
      <vt:lpstr>PROJECT OVERVIEW</vt:lpstr>
      <vt:lpstr>Features &amp; Functionality</vt:lpstr>
      <vt:lpstr>Project Structure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INTERN PROJECT</dc:title>
  <cp:lastModifiedBy>Dell</cp:lastModifiedBy>
  <cp:revision>3</cp:revision>
  <dcterms:modified xsi:type="dcterms:W3CDTF">2024-08-20T16:11:35Z</dcterms:modified>
</cp:coreProperties>
</file>