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208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99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18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5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8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4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4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3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7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3FC831-FECC-46B6-9E98-B228DEC49DB2}" type="datetimeFigureOut">
              <a:rPr lang="en-US" smtClean="0"/>
              <a:t>01-Feb-23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7C19-F499-4088-BEA8-86E815B4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3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docs/en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JSX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: </a:t>
            </a:r>
            <a:r>
              <a:rPr lang="en-US" dirty="0" err="1" smtClean="0"/>
              <a:t>Javascript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12068"/>
            <a:ext cx="8946541" cy="4536331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of the React components have a render function. </a:t>
            </a:r>
            <a:endParaRPr lang="en-US" dirty="0" smtClean="0"/>
          </a:p>
          <a:p>
            <a:r>
              <a:rPr lang="en-US" dirty="0" smtClean="0"/>
              <a:t>This render </a:t>
            </a:r>
            <a:r>
              <a:rPr lang="en-US" dirty="0"/>
              <a:t>function specifies the HTML output of a React component</a:t>
            </a:r>
            <a:r>
              <a:rPr lang="en-US" dirty="0" smtClean="0"/>
              <a:t>.</a:t>
            </a:r>
          </a:p>
          <a:p>
            <a:r>
              <a:rPr lang="en-US" dirty="0"/>
              <a:t>JSX(JavaScript Extension), is a React extension which allows writing JavaScript code that looks like HTML. </a:t>
            </a:r>
            <a:endParaRPr lang="en-US" dirty="0"/>
          </a:p>
          <a:p>
            <a:r>
              <a:rPr lang="en-US" dirty="0" smtClean="0"/>
              <a:t>JSX </a:t>
            </a:r>
            <a:r>
              <a:rPr lang="en-US" dirty="0"/>
              <a:t>is an HTML-like syntax used by React that extends </a:t>
            </a:r>
            <a:r>
              <a:rPr lang="en-US" dirty="0" err="1"/>
              <a:t>ECMAScript</a:t>
            </a:r>
            <a:r>
              <a:rPr lang="en-US" dirty="0"/>
              <a:t> so that HTML-like syntax can co-exist with JavaScript/React code. </a:t>
            </a:r>
            <a:endParaRPr lang="en-US" dirty="0" smtClean="0"/>
          </a:p>
          <a:p>
            <a:r>
              <a:rPr lang="en-US" dirty="0" smtClean="0"/>
              <a:t>The JSX </a:t>
            </a:r>
            <a:r>
              <a:rPr lang="en-US" dirty="0"/>
              <a:t>syntax is used by preprocessors </a:t>
            </a:r>
            <a:r>
              <a:rPr lang="en-US" dirty="0" smtClean="0"/>
              <a:t>like babel </a:t>
            </a:r>
            <a:r>
              <a:rPr lang="en-US" dirty="0"/>
              <a:t>to transform HTML-like syntax into standard JavaScript objects that a JavaScript engine will parse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444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9285828" cy="43951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JSX provides you to write HTML/XML-like structures (e.g., DOM-like tree structures) in the same file where you write JavaScript code, then preprocessor will transform these expressions into actual JavaScript code.</a:t>
            </a:r>
          </a:p>
          <a:p>
            <a:r>
              <a:rPr lang="en-US" dirty="0"/>
              <a:t>Just like XML/HTML, JSX tags have a tag name, attributes, and children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Example </a:t>
            </a:r>
          </a:p>
          <a:p>
            <a:r>
              <a:rPr lang="en-US" dirty="0" smtClean="0"/>
              <a:t>           JSX logic in </a:t>
            </a:r>
            <a:r>
              <a:rPr lang="en-US" dirty="0" err="1" smtClean="0"/>
              <a:t>js</a:t>
            </a:r>
            <a:r>
              <a:rPr lang="en-US" dirty="0" smtClean="0"/>
              <a:t> file                              Output after transform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createElement</a:t>
            </a:r>
            <a:r>
              <a:rPr lang="en-US" dirty="0" smtClean="0"/>
              <a:t> function accepting 3 arguments. element, attributes, contents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71" y="4302362"/>
            <a:ext cx="32004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830" y="4302362"/>
            <a:ext cx="57816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3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Babel is a </a:t>
            </a:r>
            <a:r>
              <a:rPr lang="en-US" dirty="0" err="1"/>
              <a:t>toolchain</a:t>
            </a:r>
            <a:r>
              <a:rPr lang="en-US" dirty="0"/>
              <a:t> that is mainly used to convert </a:t>
            </a:r>
            <a:r>
              <a:rPr lang="en-US" dirty="0" err="1"/>
              <a:t>ECMAScript</a:t>
            </a:r>
            <a:r>
              <a:rPr lang="en-US" dirty="0"/>
              <a:t> 2015+ code into a backwards compatible version of JavaScript in current and older browsers or environments</a:t>
            </a:r>
            <a:r>
              <a:rPr lang="en-US" dirty="0" smtClean="0"/>
              <a:t>.</a:t>
            </a:r>
          </a:p>
          <a:p>
            <a:r>
              <a:rPr lang="en-US" dirty="0"/>
              <a:t>Babel can convert JSX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More about Babel</a:t>
            </a:r>
          </a:p>
          <a:p>
            <a:pPr lvl="1"/>
            <a:r>
              <a:rPr lang="en-US" dirty="0" smtClean="0">
                <a:hlinkClick r:id="rId2"/>
              </a:rPr>
              <a:t>What </a:t>
            </a:r>
            <a:r>
              <a:rPr lang="en-US" dirty="0">
                <a:hlinkClick r:id="rId2"/>
              </a:rPr>
              <a:t>is Babel? · Babel (babeljs.io)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7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JSX 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faster than regular JavaScript because it performs optimization while translating the code to JavaScript.</a:t>
            </a:r>
          </a:p>
          <a:p>
            <a:r>
              <a:rPr lang="en-US" dirty="0"/>
              <a:t>Instead of separating technologies by putting markup and logic in separate files, React uses components that contain both. </a:t>
            </a:r>
          </a:p>
          <a:p>
            <a:r>
              <a:rPr lang="en-US" dirty="0"/>
              <a:t>It is type-safe, and most of the errors can be found at compilation time.</a:t>
            </a:r>
          </a:p>
          <a:p>
            <a:r>
              <a:rPr lang="en-US" dirty="0"/>
              <a:t>It makes easier to create templates.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6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JSX use attributes with the HTML elements same as regular HTML. </a:t>
            </a:r>
            <a:endParaRPr lang="en-US" dirty="0" smtClean="0"/>
          </a:p>
          <a:p>
            <a:r>
              <a:rPr lang="en-US" dirty="0" smtClean="0"/>
              <a:t>JSX </a:t>
            </a:r>
            <a:r>
              <a:rPr lang="en-US" dirty="0"/>
              <a:t>uses </a:t>
            </a:r>
            <a:r>
              <a:rPr lang="en-US" dirty="0" err="1"/>
              <a:t>camelcase</a:t>
            </a:r>
            <a:r>
              <a:rPr lang="en-US" dirty="0"/>
              <a:t> naming convention for attributes rather than standard naming convention of </a:t>
            </a:r>
            <a:r>
              <a:rPr lang="en-US" dirty="0" smtClean="0"/>
              <a:t>HTML. Example</a:t>
            </a:r>
          </a:p>
          <a:p>
            <a:r>
              <a:rPr lang="en-US" dirty="0" smtClean="0"/>
              <a:t>in html : </a:t>
            </a:r>
          </a:p>
          <a:p>
            <a:endParaRPr lang="en-US" dirty="0" smtClean="0"/>
          </a:p>
          <a:p>
            <a:r>
              <a:rPr lang="en-US" dirty="0" smtClean="0"/>
              <a:t>in react:</a:t>
            </a:r>
          </a:p>
          <a:p>
            <a:endParaRPr lang="en-US" dirty="0" smtClean="0"/>
          </a:p>
          <a:p>
            <a:r>
              <a:rPr lang="en-US" dirty="0" smtClean="0"/>
              <a:t>but attribute class in HTML becomes </a:t>
            </a:r>
            <a:r>
              <a:rPr lang="en-US" dirty="0" err="1" smtClean="0"/>
              <a:t>className</a:t>
            </a:r>
            <a:r>
              <a:rPr lang="en-US" dirty="0"/>
              <a:t> in JSX because the class is the reserved keyword in </a:t>
            </a:r>
            <a:r>
              <a:rPr lang="en-US" dirty="0" smtClean="0"/>
              <a:t>React (</a:t>
            </a:r>
            <a:r>
              <a:rPr lang="en-US" dirty="0" err="1" smtClean="0"/>
              <a:t>javascript</a:t>
            </a:r>
            <a:r>
              <a:rPr lang="en-US" dirty="0" smtClean="0"/>
              <a:t>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29" y="3285618"/>
            <a:ext cx="331470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29" y="4180613"/>
            <a:ext cx="30861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74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215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React JSX</vt:lpstr>
      <vt:lpstr>JSX : Javascript XML</vt:lpstr>
      <vt:lpstr>JSX</vt:lpstr>
      <vt:lpstr>Babel compiler</vt:lpstr>
      <vt:lpstr>Benefits of JSX in React</vt:lpstr>
      <vt:lpstr>JSX Attributes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JSX</dc:title>
  <dc:creator>Microsoft account</dc:creator>
  <cp:lastModifiedBy>Microsoft account</cp:lastModifiedBy>
  <cp:revision>10</cp:revision>
  <dcterms:created xsi:type="dcterms:W3CDTF">2023-02-01T08:57:35Z</dcterms:created>
  <dcterms:modified xsi:type="dcterms:W3CDTF">2023-02-01T10:13:40Z</dcterms:modified>
</cp:coreProperties>
</file>