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4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4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FD05E1-7634-4FC1-8AEA-2B69960C0970}" type="datetimeFigureOut">
              <a:rPr lang="en-US" smtClean="0"/>
              <a:t>02-Apr-24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110-856C-4460-91E5-88F74B72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3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82" y="1853248"/>
            <a:ext cx="6357803" cy="4605918"/>
          </a:xfrm>
        </p:spPr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application you will develop in React will be made up of pieces called components. </a:t>
            </a:r>
            <a:endParaRPr lang="en-US" dirty="0" smtClean="0"/>
          </a:p>
          <a:p>
            <a:r>
              <a:rPr lang="en-US" dirty="0"/>
              <a:t>Components make the task of building UIs </a:t>
            </a:r>
            <a:r>
              <a:rPr lang="en-US" dirty="0" smtClean="0"/>
              <a:t>easier.</a:t>
            </a:r>
          </a:p>
          <a:p>
            <a:r>
              <a:rPr lang="en-US" dirty="0" smtClean="0"/>
              <a:t>Component has </a:t>
            </a:r>
            <a:r>
              <a:rPr lang="en-US" dirty="0"/>
              <a:t>its own logic and appearance. </a:t>
            </a:r>
            <a:endParaRPr lang="en-US" dirty="0" smtClean="0"/>
          </a:p>
          <a:p>
            <a:r>
              <a:rPr lang="en-US" dirty="0"/>
              <a:t>UI </a:t>
            </a:r>
            <a:r>
              <a:rPr lang="en-US" dirty="0" smtClean="0"/>
              <a:t>is broken </a:t>
            </a:r>
            <a:r>
              <a:rPr lang="en-US" dirty="0"/>
              <a:t>down into multiple individual pieces called components and </a:t>
            </a:r>
            <a:r>
              <a:rPr lang="en-US" dirty="0" smtClean="0"/>
              <a:t>we can work </a:t>
            </a:r>
            <a:r>
              <a:rPr lang="en-US" dirty="0"/>
              <a:t>on them independently and merge them all in a parent component which will be </a:t>
            </a:r>
            <a:r>
              <a:rPr lang="en-US" dirty="0" smtClean="0"/>
              <a:t>final </a:t>
            </a:r>
            <a:r>
              <a:rPr lang="en-US" dirty="0"/>
              <a:t>UI. </a:t>
            </a:r>
            <a:endParaRPr lang="en-US" dirty="0" smtClean="0"/>
          </a:p>
          <a:p>
            <a:r>
              <a:rPr lang="en-US" dirty="0"/>
              <a:t>A component can be as small as a button, or as large as an entire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479" y="2038075"/>
            <a:ext cx="4139817" cy="29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pic>
        <p:nvPicPr>
          <p:cNvPr id="4" name="Picture 6" descr="Learn React Basics in 10 Minu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06" y="1853248"/>
            <a:ext cx="824095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966765" cy="4395151"/>
          </a:xfrm>
        </p:spPr>
        <p:txBody>
          <a:bodyPr/>
          <a:lstStyle/>
          <a:p>
            <a:r>
              <a:rPr lang="en-US" dirty="0"/>
              <a:t>React component names must always start with a capital letter, while HTML tags must be lowercase</a:t>
            </a:r>
            <a:r>
              <a:rPr lang="en-US" dirty="0" smtClean="0"/>
              <a:t>.</a:t>
            </a:r>
          </a:p>
          <a:p>
            <a:r>
              <a:rPr lang="en-US" dirty="0"/>
              <a:t>React components are JavaScript functions that return </a:t>
            </a:r>
            <a:r>
              <a:rPr lang="en-US" dirty="0" smtClean="0"/>
              <a:t>markup</a:t>
            </a:r>
          </a:p>
          <a:p>
            <a:r>
              <a:rPr lang="en-US" dirty="0"/>
              <a:t>The markup syntax </a:t>
            </a:r>
            <a:r>
              <a:rPr lang="en-US" dirty="0" smtClean="0"/>
              <a:t>is </a:t>
            </a:r>
            <a:r>
              <a:rPr lang="en-US" dirty="0"/>
              <a:t>called </a:t>
            </a:r>
            <a:r>
              <a:rPr lang="en-US" i="1" dirty="0"/>
              <a:t>JSX</a:t>
            </a:r>
            <a:r>
              <a:rPr lang="en-US" dirty="0"/>
              <a:t>. It is optional, but most React projects use JSX for its convenience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Quick Start – React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8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9972" y="1981909"/>
            <a:ext cx="3042326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App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Header      Footer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4" y="1853247"/>
            <a:ext cx="8570279" cy="44528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629168" y="2461098"/>
            <a:ext cx="28210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0325911" y="2461098"/>
            <a:ext cx="66148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428533" y="3288240"/>
            <a:ext cx="68094" cy="43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App, Header, Footer, </a:t>
            </a:r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20" y="1459415"/>
            <a:ext cx="3379625" cy="2615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52" y="1279134"/>
            <a:ext cx="4516214" cy="258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" y="4289781"/>
            <a:ext cx="6625094" cy="223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342" y="3914768"/>
            <a:ext cx="5232669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Bootstrap to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95948" cy="4195481"/>
          </a:xfrm>
        </p:spPr>
        <p:txBody>
          <a:bodyPr/>
          <a:lstStyle/>
          <a:p>
            <a:r>
              <a:rPr lang="en-US" dirty="0"/>
              <a:t>Using the Bootstrap CDN</a:t>
            </a:r>
          </a:p>
          <a:p>
            <a:r>
              <a:rPr lang="en-US" dirty="0"/>
              <a:t>Importing Bootstrap in React as a </a:t>
            </a:r>
            <a:r>
              <a:rPr lang="en-US" dirty="0" smtClean="0"/>
              <a:t>dependency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bootstrap</a:t>
            </a:r>
          </a:p>
          <a:p>
            <a:pPr lvl="1"/>
            <a:r>
              <a:rPr lang="en-US" dirty="0"/>
              <a:t>// Bootstrap CSS</a:t>
            </a:r>
          </a:p>
          <a:p>
            <a:pPr lvl="2"/>
            <a:r>
              <a:rPr lang="en-US" dirty="0"/>
              <a:t>import "bootstrap/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/bootstrap.min.css";</a:t>
            </a:r>
          </a:p>
          <a:p>
            <a:pPr lvl="1"/>
            <a:r>
              <a:rPr lang="en-US" dirty="0"/>
              <a:t>// Bootstrap Bundle JS</a:t>
            </a:r>
          </a:p>
          <a:p>
            <a:pPr lvl="2"/>
            <a:r>
              <a:rPr lang="en-US" dirty="0"/>
              <a:t>import "bootstrap/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bootstrap.bundle.min</a:t>
            </a:r>
            <a:r>
              <a:rPr lang="en-US" dirty="0"/>
              <a:t>";</a:t>
            </a:r>
          </a:p>
          <a:p>
            <a:r>
              <a:rPr lang="en-US" dirty="0"/>
              <a:t>Installing a React Bootstrap package such as React-Bootstrap or </a:t>
            </a:r>
            <a:r>
              <a:rPr lang="en-US" dirty="0" err="1"/>
              <a:t>Reactstrap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4" y="2121058"/>
            <a:ext cx="5665186" cy="26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3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133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React Components</vt:lpstr>
      <vt:lpstr>React Components</vt:lpstr>
      <vt:lpstr>React Components</vt:lpstr>
      <vt:lpstr>React Components</vt:lpstr>
      <vt:lpstr>Example</vt:lpstr>
      <vt:lpstr>App, Header, Footer, Navbar</vt:lpstr>
      <vt:lpstr>Adding Bootstrap to React</vt:lpstr>
      <vt:lpstr>Class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creator>Microsoft account</dc:creator>
  <cp:lastModifiedBy>Microsoft account</cp:lastModifiedBy>
  <cp:revision>18</cp:revision>
  <dcterms:created xsi:type="dcterms:W3CDTF">2023-02-01T10:15:39Z</dcterms:created>
  <dcterms:modified xsi:type="dcterms:W3CDTF">2024-04-02T09:38:01Z</dcterms:modified>
</cp:coreProperties>
</file>