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386692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7C601-4099-4AA2-9721-14000437465D}" type="datetimeFigureOut">
              <a:rPr lang="en-US" smtClean="0"/>
              <a:t>27-May-24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278971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3593216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6590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3677006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49433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2128843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251292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103421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278456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85762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A7C601-4099-4AA2-9721-14000437465D}" type="datetimeFigureOut">
              <a:rPr lang="en-US" smtClean="0"/>
              <a:t>27-May-24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218367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A7C601-4099-4AA2-9721-14000437465D}" type="datetimeFigureOut">
              <a:rPr lang="en-US" smtClean="0"/>
              <a:t>27-May-24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120601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217112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12679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3A7C601-4099-4AA2-9721-14000437465D}" type="datetimeFigureOut">
              <a:rPr lang="en-US" smtClean="0"/>
              <a:t>27-May-24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1251853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7C601-4099-4AA2-9721-14000437465D}" type="datetimeFigureOut">
              <a:rPr lang="en-US" smtClean="0"/>
              <a:t>27-May-24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1BD80-6727-4814-81F8-1533CA5728D8}" type="slidenum">
              <a:rPr lang="en-US" smtClean="0"/>
              <a:t>‹#›</a:t>
            </a:fld>
            <a:endParaRPr lang="en-US"/>
          </a:p>
        </p:txBody>
      </p:sp>
    </p:spTree>
    <p:extLst>
      <p:ext uri="{BB962C8B-B14F-4D97-AF65-F5344CB8AC3E}">
        <p14:creationId xmlns:p14="http://schemas.microsoft.com/office/powerpoint/2010/main" val="241575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A7C601-4099-4AA2-9721-14000437465D}" type="datetimeFigureOut">
              <a:rPr lang="en-US" smtClean="0"/>
              <a:t>27-May-24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51BD80-6727-4814-81F8-1533CA5728D8}" type="slidenum">
              <a:rPr lang="en-US" smtClean="0"/>
              <a:t>‹#›</a:t>
            </a:fld>
            <a:endParaRPr lang="en-US"/>
          </a:p>
        </p:txBody>
      </p:sp>
    </p:spTree>
    <p:extLst>
      <p:ext uri="{BB962C8B-B14F-4D97-AF65-F5344CB8AC3E}">
        <p14:creationId xmlns:p14="http://schemas.microsoft.com/office/powerpoint/2010/main" val="37055504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JSX Expressions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1970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a:t>
            </a:r>
            <a:r>
              <a:rPr lang="en-US" b="1" dirty="0" smtClean="0"/>
              <a:t>rendering : rendering components</a:t>
            </a:r>
            <a:endParaRPr lang="en-US" dirty="0"/>
          </a:p>
        </p:txBody>
      </p:sp>
      <p:sp>
        <p:nvSpPr>
          <p:cNvPr id="3" name="Content Placeholder 2"/>
          <p:cNvSpPr>
            <a:spLocks noGrp="1"/>
          </p:cNvSpPr>
          <p:nvPr>
            <p:ph idx="1"/>
          </p:nvPr>
        </p:nvSpPr>
        <p:spPr>
          <a:xfrm>
            <a:off x="1103312" y="2052918"/>
            <a:ext cx="9898671" cy="4195481"/>
          </a:xfrm>
        </p:spPr>
        <p:txBody>
          <a:bodyPr/>
          <a:lstStyle/>
          <a:p>
            <a:r>
              <a:rPr lang="en-US" dirty="0" smtClean="0"/>
              <a:t>Example : </a:t>
            </a:r>
            <a:r>
              <a:rPr lang="en-US" dirty="0" err="1" smtClean="0"/>
              <a:t>VegFoodComponent</a:t>
            </a:r>
            <a:r>
              <a:rPr lang="en-US" dirty="0" smtClean="0"/>
              <a:t>, </a:t>
            </a:r>
            <a:r>
              <a:rPr lang="en-US" dirty="0" err="1" smtClean="0"/>
              <a:t>NonvegFoodComponent</a:t>
            </a:r>
            <a:endParaRPr lang="en-US" dirty="0" smtClean="0"/>
          </a:p>
          <a:p>
            <a:r>
              <a:rPr lang="en-US" dirty="0" smtClean="0"/>
              <a:t>If user selects veg only </a:t>
            </a:r>
            <a:r>
              <a:rPr lang="en-US" dirty="0" err="1"/>
              <a:t>VegFoodComponent</a:t>
            </a:r>
            <a:r>
              <a:rPr lang="en-US" dirty="0"/>
              <a:t> </a:t>
            </a:r>
            <a:r>
              <a:rPr lang="en-US" dirty="0" smtClean="0"/>
              <a:t>must be visible</a:t>
            </a:r>
          </a:p>
          <a:p>
            <a:r>
              <a:rPr lang="en-US" dirty="0" smtClean="0"/>
              <a:t>If user selects non veg only </a:t>
            </a:r>
            <a:r>
              <a:rPr lang="en-US" dirty="0" err="1"/>
              <a:t>NonvegFoodComponent</a:t>
            </a:r>
            <a:r>
              <a:rPr lang="en-US" dirty="0"/>
              <a:t> </a:t>
            </a:r>
            <a:r>
              <a:rPr lang="en-US" dirty="0" smtClean="0"/>
              <a:t>must be visible</a:t>
            </a:r>
            <a:endParaRPr lang="en-US" dirty="0"/>
          </a:p>
        </p:txBody>
      </p:sp>
      <p:pic>
        <p:nvPicPr>
          <p:cNvPr id="4" name="Picture 3"/>
          <p:cNvPicPr>
            <a:picLocks noChangeAspect="1"/>
          </p:cNvPicPr>
          <p:nvPr/>
        </p:nvPicPr>
        <p:blipFill>
          <a:blip r:embed="rId2"/>
          <a:stretch>
            <a:fillRect/>
          </a:stretch>
        </p:blipFill>
        <p:spPr>
          <a:xfrm>
            <a:off x="762843" y="3347250"/>
            <a:ext cx="4285812" cy="3391651"/>
          </a:xfrm>
          <a:prstGeom prst="rect">
            <a:avLst/>
          </a:prstGeom>
        </p:spPr>
      </p:pic>
      <p:pic>
        <p:nvPicPr>
          <p:cNvPr id="5" name="Picture 4"/>
          <p:cNvPicPr>
            <a:picLocks noChangeAspect="1"/>
          </p:cNvPicPr>
          <p:nvPr/>
        </p:nvPicPr>
        <p:blipFill>
          <a:blip r:embed="rId3"/>
          <a:stretch>
            <a:fillRect/>
          </a:stretch>
        </p:blipFill>
        <p:spPr>
          <a:xfrm>
            <a:off x="5997072" y="3396238"/>
            <a:ext cx="4586622" cy="3342663"/>
          </a:xfrm>
          <a:prstGeom prst="rect">
            <a:avLst/>
          </a:prstGeom>
        </p:spPr>
      </p:pic>
    </p:spTree>
    <p:extLst>
      <p:ext uri="{BB962C8B-B14F-4D97-AF65-F5344CB8AC3E}">
        <p14:creationId xmlns:p14="http://schemas.microsoft.com/office/powerpoint/2010/main" val="31201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a:t>
            </a:r>
            <a:r>
              <a:rPr lang="en-US" b="1" dirty="0" smtClean="0"/>
              <a:t>rendering : If-else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71879" y="1957261"/>
            <a:ext cx="6277176" cy="4386793"/>
          </a:xfrm>
          <a:prstGeom prst="rect">
            <a:avLst/>
          </a:prstGeom>
        </p:spPr>
      </p:pic>
    </p:spTree>
    <p:extLst>
      <p:ext uri="{BB962C8B-B14F-4D97-AF65-F5344CB8AC3E}">
        <p14:creationId xmlns:p14="http://schemas.microsoft.com/office/powerpoint/2010/main" val="309542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rendering : </a:t>
            </a:r>
            <a:r>
              <a:rPr lang="en-US" b="1" dirty="0" smtClean="0"/>
              <a:t>ternary op</a:t>
            </a:r>
            <a:endParaRPr lang="en-US" dirty="0"/>
          </a:p>
        </p:txBody>
      </p:sp>
      <p:pic>
        <p:nvPicPr>
          <p:cNvPr id="4" name="Content Placeholder 3"/>
          <p:cNvPicPr>
            <a:picLocks noGrp="1" noChangeAspect="1"/>
          </p:cNvPicPr>
          <p:nvPr>
            <p:ph idx="1"/>
          </p:nvPr>
        </p:nvPicPr>
        <p:blipFill>
          <a:blip r:embed="rId2"/>
          <a:stretch>
            <a:fillRect/>
          </a:stretch>
        </p:blipFill>
        <p:spPr>
          <a:xfrm>
            <a:off x="858017" y="2133730"/>
            <a:ext cx="10322906" cy="2905197"/>
          </a:xfrm>
          <a:prstGeom prst="rect">
            <a:avLst/>
          </a:prstGeom>
        </p:spPr>
      </p:pic>
    </p:spTree>
    <p:extLst>
      <p:ext uri="{BB962C8B-B14F-4D97-AF65-F5344CB8AC3E}">
        <p14:creationId xmlns:p14="http://schemas.microsoft.com/office/powerpoint/2010/main" val="4134583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rendering: logical &amp;&amp;</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29772" y="2373739"/>
            <a:ext cx="9139913" cy="1040669"/>
          </a:xfrm>
          <a:prstGeom prst="rect">
            <a:avLst/>
          </a:prstGeom>
        </p:spPr>
      </p:pic>
    </p:spTree>
    <p:extLst>
      <p:ext uri="{BB962C8B-B14F-4D97-AF65-F5344CB8AC3E}">
        <p14:creationId xmlns:p14="http://schemas.microsoft.com/office/powerpoint/2010/main" val="241309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a:t>
            </a:r>
            <a:endParaRPr lang="en-US" dirty="0"/>
          </a:p>
        </p:txBody>
      </p:sp>
      <p:sp>
        <p:nvSpPr>
          <p:cNvPr id="3" name="Content Placeholder 2"/>
          <p:cNvSpPr>
            <a:spLocks noGrp="1"/>
          </p:cNvSpPr>
          <p:nvPr>
            <p:ph idx="1"/>
          </p:nvPr>
        </p:nvSpPr>
        <p:spPr>
          <a:xfrm>
            <a:off x="1103312" y="1853248"/>
            <a:ext cx="9966765" cy="4395151"/>
          </a:xfrm>
        </p:spPr>
        <p:txBody>
          <a:bodyPr/>
          <a:lstStyle/>
          <a:p>
            <a:r>
              <a:rPr lang="en-US" dirty="0" smtClean="0"/>
              <a:t>We can use JavaScript </a:t>
            </a:r>
            <a:r>
              <a:rPr lang="en-US" dirty="0"/>
              <a:t>features like for loop and the array map() function to render lists of components.</a:t>
            </a:r>
          </a:p>
        </p:txBody>
      </p:sp>
      <p:pic>
        <p:nvPicPr>
          <p:cNvPr id="5" name="Picture 4"/>
          <p:cNvPicPr>
            <a:picLocks noChangeAspect="1"/>
          </p:cNvPicPr>
          <p:nvPr/>
        </p:nvPicPr>
        <p:blipFill>
          <a:blip r:embed="rId2"/>
          <a:stretch>
            <a:fillRect/>
          </a:stretch>
        </p:blipFill>
        <p:spPr>
          <a:xfrm>
            <a:off x="1454468" y="2845008"/>
            <a:ext cx="8031031" cy="3243137"/>
          </a:xfrm>
          <a:prstGeom prst="rect">
            <a:avLst/>
          </a:prstGeom>
        </p:spPr>
      </p:pic>
    </p:spTree>
    <p:extLst>
      <p:ext uri="{BB962C8B-B14F-4D97-AF65-F5344CB8AC3E}">
        <p14:creationId xmlns:p14="http://schemas.microsoft.com/office/powerpoint/2010/main" val="156177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Keys to child elements</a:t>
            </a:r>
            <a:endParaRPr lang="en-US" dirty="0"/>
          </a:p>
        </p:txBody>
      </p:sp>
      <p:sp>
        <p:nvSpPr>
          <p:cNvPr id="3" name="Content Placeholder 2"/>
          <p:cNvSpPr>
            <a:spLocks noGrp="1"/>
          </p:cNvSpPr>
          <p:nvPr>
            <p:ph idx="1"/>
          </p:nvPr>
        </p:nvSpPr>
        <p:spPr>
          <a:xfrm>
            <a:off x="1103312" y="2052918"/>
            <a:ext cx="10025131" cy="4195481"/>
          </a:xfrm>
        </p:spPr>
        <p:txBody>
          <a:bodyPr/>
          <a:lstStyle/>
          <a:p>
            <a:endParaRPr lang="en-US" dirty="0" smtClean="0"/>
          </a:p>
          <a:p>
            <a:endParaRPr lang="en-US" dirty="0"/>
          </a:p>
          <a:p>
            <a:endParaRPr lang="en-US" dirty="0" smtClean="0"/>
          </a:p>
          <a:p>
            <a:r>
              <a:rPr lang="en-US" dirty="0"/>
              <a:t>For each item in a list, you should pass a string or a number that uniquely identifies that item among its siblings. Usually, a key should be coming from your data, such as a database ID. </a:t>
            </a:r>
          </a:p>
        </p:txBody>
      </p:sp>
      <p:pic>
        <p:nvPicPr>
          <p:cNvPr id="5" name="Picture 4"/>
          <p:cNvPicPr>
            <a:picLocks noChangeAspect="1"/>
          </p:cNvPicPr>
          <p:nvPr/>
        </p:nvPicPr>
        <p:blipFill>
          <a:blip r:embed="rId2"/>
          <a:stretch>
            <a:fillRect/>
          </a:stretch>
        </p:blipFill>
        <p:spPr>
          <a:xfrm>
            <a:off x="1462709" y="2052918"/>
            <a:ext cx="6698797" cy="765219"/>
          </a:xfrm>
          <a:prstGeom prst="rect">
            <a:avLst/>
          </a:prstGeom>
        </p:spPr>
      </p:pic>
      <p:pic>
        <p:nvPicPr>
          <p:cNvPr id="6" name="Picture 5"/>
          <p:cNvPicPr>
            <a:picLocks noChangeAspect="1"/>
          </p:cNvPicPr>
          <p:nvPr/>
        </p:nvPicPr>
        <p:blipFill>
          <a:blip r:embed="rId3"/>
          <a:stretch>
            <a:fillRect/>
          </a:stretch>
        </p:blipFill>
        <p:spPr>
          <a:xfrm>
            <a:off x="1462709" y="4715940"/>
            <a:ext cx="9107631" cy="809370"/>
          </a:xfrm>
          <a:prstGeom prst="rect">
            <a:avLst/>
          </a:prstGeom>
        </p:spPr>
      </p:pic>
    </p:spTree>
    <p:extLst>
      <p:ext uri="{BB962C8B-B14F-4D97-AF65-F5344CB8AC3E}">
        <p14:creationId xmlns:p14="http://schemas.microsoft.com/office/powerpoint/2010/main" val="342056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Project Startup : Display Customers in table</a:t>
            </a:r>
            <a:endParaRPr lang="en-US" dirty="0"/>
          </a:p>
        </p:txBody>
      </p:sp>
      <p:sp>
        <p:nvSpPr>
          <p:cNvPr id="3" name="Content Placeholder 2"/>
          <p:cNvSpPr>
            <a:spLocks noGrp="1"/>
          </p:cNvSpPr>
          <p:nvPr>
            <p:ph idx="1"/>
          </p:nvPr>
        </p:nvSpPr>
        <p:spPr>
          <a:xfrm>
            <a:off x="1103312" y="2052918"/>
            <a:ext cx="9976492" cy="4195481"/>
          </a:xfrm>
        </p:spPr>
        <p:txBody>
          <a:bodyPr/>
          <a:lstStyle/>
          <a:p>
            <a:r>
              <a:rPr lang="en-US" dirty="0" smtClean="0"/>
              <a:t>Create Customer class and  </a:t>
            </a:r>
            <a:r>
              <a:rPr lang="en-US" dirty="0" err="1" smtClean="0"/>
              <a:t>CustomerCrud</a:t>
            </a:r>
            <a:r>
              <a:rPr lang="en-US" dirty="0" smtClean="0"/>
              <a:t> model</a:t>
            </a:r>
          </a:p>
          <a:p>
            <a:r>
              <a:rPr lang="en-US" dirty="0"/>
              <a:t>Create Array of multiple customer </a:t>
            </a:r>
            <a:r>
              <a:rPr lang="en-US" dirty="0" smtClean="0"/>
              <a:t>objects</a:t>
            </a:r>
          </a:p>
          <a:p>
            <a:r>
              <a:rPr lang="en-US" dirty="0" smtClean="0"/>
              <a:t>Create </a:t>
            </a:r>
            <a:r>
              <a:rPr lang="en-US" dirty="0" err="1" smtClean="0"/>
              <a:t>CustomerDetails</a:t>
            </a:r>
            <a:r>
              <a:rPr lang="en-US" dirty="0" smtClean="0"/>
              <a:t> Component</a:t>
            </a:r>
          </a:p>
          <a:p>
            <a:r>
              <a:rPr lang="en-US" dirty="0" smtClean="0"/>
              <a:t>Display all objects in table</a:t>
            </a:r>
            <a:endParaRPr lang="en-US" dirty="0"/>
          </a:p>
        </p:txBody>
      </p:sp>
    </p:spTree>
    <p:extLst>
      <p:ext uri="{BB962C8B-B14F-4D97-AF65-F5344CB8AC3E}">
        <p14:creationId xmlns:p14="http://schemas.microsoft.com/office/powerpoint/2010/main" val="35477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class</a:t>
            </a:r>
            <a:endParaRPr lang="en-US" dirty="0"/>
          </a:p>
        </p:txBody>
      </p:sp>
      <p:sp>
        <p:nvSpPr>
          <p:cNvPr id="3" name="Content Placeholder 2"/>
          <p:cNvSpPr>
            <a:spLocks noGrp="1"/>
          </p:cNvSpPr>
          <p:nvPr>
            <p:ph idx="1"/>
          </p:nvPr>
        </p:nvSpPr>
        <p:spPr>
          <a:xfrm>
            <a:off x="1103312" y="1780162"/>
            <a:ext cx="8946541" cy="4468237"/>
          </a:xfrm>
        </p:spPr>
        <p:txBody>
          <a:bodyPr/>
          <a:lstStyle/>
          <a:p>
            <a:r>
              <a:rPr lang="en-US" dirty="0" smtClean="0"/>
              <a:t>Long Cut</a:t>
            </a:r>
            <a:endParaRPr lang="en-US" dirty="0"/>
          </a:p>
        </p:txBody>
      </p:sp>
      <p:pic>
        <p:nvPicPr>
          <p:cNvPr id="4" name="Picture 3"/>
          <p:cNvPicPr>
            <a:picLocks noChangeAspect="1"/>
          </p:cNvPicPr>
          <p:nvPr/>
        </p:nvPicPr>
        <p:blipFill>
          <a:blip r:embed="rId2"/>
          <a:stretch>
            <a:fillRect/>
          </a:stretch>
        </p:blipFill>
        <p:spPr>
          <a:xfrm>
            <a:off x="722089" y="2269839"/>
            <a:ext cx="11167708" cy="4344970"/>
          </a:xfrm>
          <a:prstGeom prst="rect">
            <a:avLst/>
          </a:prstGeom>
        </p:spPr>
      </p:pic>
    </p:spTree>
    <p:extLst>
      <p:ext uri="{BB962C8B-B14F-4D97-AF65-F5344CB8AC3E}">
        <p14:creationId xmlns:p14="http://schemas.microsoft.com/office/powerpoint/2010/main" val="2490244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a:t>
            </a:r>
            <a:r>
              <a:rPr lang="en-US" dirty="0" smtClean="0"/>
              <a:t>lass</a:t>
            </a:r>
            <a:endParaRPr lang="en-US" dirty="0"/>
          </a:p>
        </p:txBody>
      </p:sp>
      <p:sp>
        <p:nvSpPr>
          <p:cNvPr id="3" name="Content Placeholder 2"/>
          <p:cNvSpPr>
            <a:spLocks noGrp="1"/>
          </p:cNvSpPr>
          <p:nvPr>
            <p:ph idx="1"/>
          </p:nvPr>
        </p:nvSpPr>
        <p:spPr>
          <a:xfrm>
            <a:off x="1103312" y="1853248"/>
            <a:ext cx="8946541" cy="4395151"/>
          </a:xfrm>
        </p:spPr>
        <p:txBody>
          <a:bodyPr/>
          <a:lstStyle/>
          <a:p>
            <a:r>
              <a:rPr lang="en-US" dirty="0" smtClean="0"/>
              <a:t>Short cut</a:t>
            </a:r>
            <a:endParaRPr lang="en-US" dirty="0"/>
          </a:p>
        </p:txBody>
      </p:sp>
      <p:pic>
        <p:nvPicPr>
          <p:cNvPr id="4" name="Picture 3"/>
          <p:cNvPicPr>
            <a:picLocks noChangeAspect="1"/>
          </p:cNvPicPr>
          <p:nvPr/>
        </p:nvPicPr>
        <p:blipFill>
          <a:blip r:embed="rId2"/>
          <a:stretch>
            <a:fillRect/>
          </a:stretch>
        </p:blipFill>
        <p:spPr>
          <a:xfrm>
            <a:off x="500197" y="2541488"/>
            <a:ext cx="10922706" cy="3275653"/>
          </a:xfrm>
          <a:prstGeom prst="rect">
            <a:avLst/>
          </a:prstGeom>
        </p:spPr>
      </p:pic>
    </p:spTree>
    <p:extLst>
      <p:ext uri="{BB962C8B-B14F-4D97-AF65-F5344CB8AC3E}">
        <p14:creationId xmlns:p14="http://schemas.microsoft.com/office/powerpoint/2010/main" val="199041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Crud Model </a:t>
            </a:r>
            <a:endParaRPr lang="en-US" dirty="0"/>
          </a:p>
        </p:txBody>
      </p:sp>
      <p:sp>
        <p:nvSpPr>
          <p:cNvPr id="3" name="Content Placeholder 2"/>
          <p:cNvSpPr>
            <a:spLocks noGrp="1"/>
          </p:cNvSpPr>
          <p:nvPr>
            <p:ph idx="1"/>
          </p:nvPr>
        </p:nvSpPr>
        <p:spPr>
          <a:xfrm>
            <a:off x="1103312" y="1488332"/>
            <a:ext cx="8946541" cy="4760067"/>
          </a:xfrm>
        </p:spPr>
        <p:txBody>
          <a:bodyPr/>
          <a:lstStyle/>
          <a:p>
            <a:r>
              <a:rPr lang="en-US" dirty="0" smtClean="0"/>
              <a:t>1. Declare Array</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2. return this array</a:t>
            </a:r>
            <a:endParaRPr lang="en-US" dirty="0"/>
          </a:p>
        </p:txBody>
      </p:sp>
      <p:pic>
        <p:nvPicPr>
          <p:cNvPr id="4" name="Picture 3"/>
          <p:cNvPicPr>
            <a:picLocks noChangeAspect="1"/>
          </p:cNvPicPr>
          <p:nvPr/>
        </p:nvPicPr>
        <p:blipFill>
          <a:blip r:embed="rId2"/>
          <a:stretch>
            <a:fillRect/>
          </a:stretch>
        </p:blipFill>
        <p:spPr>
          <a:xfrm>
            <a:off x="1692001" y="1949472"/>
            <a:ext cx="9629013" cy="2447430"/>
          </a:xfrm>
          <a:prstGeom prst="rect">
            <a:avLst/>
          </a:prstGeom>
        </p:spPr>
      </p:pic>
      <p:pic>
        <p:nvPicPr>
          <p:cNvPr id="6" name="Picture 5"/>
          <p:cNvPicPr>
            <a:picLocks noChangeAspect="1"/>
          </p:cNvPicPr>
          <p:nvPr/>
        </p:nvPicPr>
        <p:blipFill>
          <a:blip r:embed="rId3"/>
          <a:stretch>
            <a:fillRect/>
          </a:stretch>
        </p:blipFill>
        <p:spPr>
          <a:xfrm>
            <a:off x="1667036" y="5051540"/>
            <a:ext cx="4839471" cy="1196859"/>
          </a:xfrm>
          <a:prstGeom prst="rect">
            <a:avLst/>
          </a:prstGeom>
        </p:spPr>
      </p:pic>
    </p:spTree>
    <p:extLst>
      <p:ext uri="{BB962C8B-B14F-4D97-AF65-F5344CB8AC3E}">
        <p14:creationId xmlns:p14="http://schemas.microsoft.com/office/powerpoint/2010/main" val="127686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Data in JSX</a:t>
            </a:r>
            <a:endParaRPr lang="en-US" dirty="0"/>
          </a:p>
        </p:txBody>
      </p:sp>
      <p:sp>
        <p:nvSpPr>
          <p:cNvPr id="3" name="Content Placeholder 2"/>
          <p:cNvSpPr>
            <a:spLocks noGrp="1"/>
          </p:cNvSpPr>
          <p:nvPr>
            <p:ph idx="1"/>
          </p:nvPr>
        </p:nvSpPr>
        <p:spPr>
          <a:xfrm>
            <a:off x="1104293" y="2043190"/>
            <a:ext cx="9994967" cy="4195481"/>
          </a:xfrm>
        </p:spPr>
        <p:txBody>
          <a:bodyPr/>
          <a:lstStyle/>
          <a:p>
            <a:r>
              <a:rPr lang="en-US" dirty="0"/>
              <a:t>JSX lets you put markup into JavaScript. Curly braces let you “escape back” into JavaScript so that you can embed some variable from your code and display it to the user. </a:t>
            </a:r>
          </a:p>
          <a:p>
            <a:r>
              <a:rPr lang="en-US" dirty="0" smtClean="0"/>
              <a:t>You </a:t>
            </a:r>
            <a:r>
              <a:rPr lang="en-US" dirty="0"/>
              <a:t>can also “escape into JavaScript” from JSX attributes, but you have to use curly braces </a:t>
            </a:r>
            <a:r>
              <a:rPr lang="en-US" i="1" dirty="0"/>
              <a:t>instead of</a:t>
            </a:r>
            <a:r>
              <a:rPr lang="en-US" dirty="0"/>
              <a:t> quotes. </a:t>
            </a:r>
          </a:p>
        </p:txBody>
      </p:sp>
      <p:pic>
        <p:nvPicPr>
          <p:cNvPr id="4" name="Picture 3"/>
          <p:cNvPicPr>
            <a:picLocks noChangeAspect="1"/>
          </p:cNvPicPr>
          <p:nvPr/>
        </p:nvPicPr>
        <p:blipFill>
          <a:blip r:embed="rId2"/>
          <a:stretch>
            <a:fillRect/>
          </a:stretch>
        </p:blipFill>
        <p:spPr>
          <a:xfrm>
            <a:off x="1546522" y="4004179"/>
            <a:ext cx="2761005" cy="1764321"/>
          </a:xfrm>
          <a:prstGeom prst="rect">
            <a:avLst/>
          </a:prstGeom>
        </p:spPr>
      </p:pic>
      <p:pic>
        <p:nvPicPr>
          <p:cNvPr id="6" name="Picture 5"/>
          <p:cNvPicPr>
            <a:picLocks noChangeAspect="1"/>
          </p:cNvPicPr>
          <p:nvPr/>
        </p:nvPicPr>
        <p:blipFill>
          <a:blip r:embed="rId3"/>
          <a:stretch>
            <a:fillRect/>
          </a:stretch>
        </p:blipFill>
        <p:spPr>
          <a:xfrm>
            <a:off x="5036099" y="4004179"/>
            <a:ext cx="3446130" cy="2561991"/>
          </a:xfrm>
          <a:prstGeom prst="rect">
            <a:avLst/>
          </a:prstGeom>
        </p:spPr>
      </p:pic>
    </p:spTree>
    <p:extLst>
      <p:ext uri="{BB962C8B-B14F-4D97-AF65-F5344CB8AC3E}">
        <p14:creationId xmlns:p14="http://schemas.microsoft.com/office/powerpoint/2010/main" val="313209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MyCustomer</a:t>
            </a:r>
            <a:r>
              <a:rPr lang="en-US" dirty="0"/>
              <a:t> Component</a:t>
            </a:r>
          </a:p>
        </p:txBody>
      </p:sp>
      <p:sp>
        <p:nvSpPr>
          <p:cNvPr id="3" name="Content Placeholder 2"/>
          <p:cNvSpPr>
            <a:spLocks noGrp="1"/>
          </p:cNvSpPr>
          <p:nvPr>
            <p:ph idx="1"/>
          </p:nvPr>
        </p:nvSpPr>
        <p:spPr>
          <a:xfrm>
            <a:off x="1103312" y="1595336"/>
            <a:ext cx="4558186" cy="4653063"/>
          </a:xfrm>
        </p:spPr>
        <p:txBody>
          <a:bodyPr/>
          <a:lstStyle/>
          <a:p>
            <a:r>
              <a:rPr lang="en-US" dirty="0" smtClean="0"/>
              <a:t>Get Array from Model and map in row</a:t>
            </a:r>
          </a:p>
          <a:p>
            <a:pPr marL="0" indent="0">
              <a:buNone/>
            </a:pPr>
            <a:endParaRPr lang="en-US" dirty="0" smtClean="0"/>
          </a:p>
          <a:p>
            <a:endParaRPr lang="en-US" dirty="0" smtClean="0"/>
          </a:p>
          <a:p>
            <a:endParaRPr lang="en-US" dirty="0" smtClean="0"/>
          </a:p>
          <a:p>
            <a:endParaRPr lang="en-US" dirty="0"/>
          </a:p>
          <a:p>
            <a:endParaRPr lang="en-US" dirty="0" smtClean="0"/>
          </a:p>
          <a:p>
            <a:r>
              <a:rPr lang="en-US" dirty="0" smtClean="0"/>
              <a:t> 4. return Table</a:t>
            </a:r>
            <a:endParaRPr lang="en-US" dirty="0"/>
          </a:p>
        </p:txBody>
      </p:sp>
      <p:pic>
        <p:nvPicPr>
          <p:cNvPr id="4" name="Picture 3"/>
          <p:cNvPicPr>
            <a:picLocks noChangeAspect="1"/>
          </p:cNvPicPr>
          <p:nvPr/>
        </p:nvPicPr>
        <p:blipFill>
          <a:blip r:embed="rId2"/>
          <a:stretch>
            <a:fillRect/>
          </a:stretch>
        </p:blipFill>
        <p:spPr>
          <a:xfrm>
            <a:off x="5759928" y="4632618"/>
            <a:ext cx="5339332" cy="1992400"/>
          </a:xfrm>
          <a:prstGeom prst="rect">
            <a:avLst/>
          </a:prstGeom>
        </p:spPr>
      </p:pic>
      <p:pic>
        <p:nvPicPr>
          <p:cNvPr id="5" name="Picture 4"/>
          <p:cNvPicPr>
            <a:picLocks noChangeAspect="1"/>
          </p:cNvPicPr>
          <p:nvPr/>
        </p:nvPicPr>
        <p:blipFill>
          <a:blip r:embed="rId3"/>
          <a:stretch>
            <a:fillRect/>
          </a:stretch>
        </p:blipFill>
        <p:spPr>
          <a:xfrm>
            <a:off x="5759928" y="1595336"/>
            <a:ext cx="5200983" cy="2890864"/>
          </a:xfrm>
          <a:prstGeom prst="rect">
            <a:avLst/>
          </a:prstGeom>
        </p:spPr>
      </p:pic>
    </p:spTree>
    <p:extLst>
      <p:ext uri="{BB962C8B-B14F-4D97-AF65-F5344CB8AC3E}">
        <p14:creationId xmlns:p14="http://schemas.microsoft.com/office/powerpoint/2010/main" val="248878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49283" y="2052918"/>
            <a:ext cx="10918819" cy="2662869"/>
          </a:xfrm>
          <a:prstGeom prst="rect">
            <a:avLst/>
          </a:prstGeom>
        </p:spPr>
      </p:pic>
    </p:spTree>
    <p:extLst>
      <p:ext uri="{BB962C8B-B14F-4D97-AF65-F5344CB8AC3E}">
        <p14:creationId xmlns:p14="http://schemas.microsoft.com/office/powerpoint/2010/main" val="361827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30578" cy="1400530"/>
          </a:xfrm>
        </p:spPr>
        <p:txBody>
          <a:bodyPr/>
          <a:lstStyle/>
          <a:p>
            <a:r>
              <a:rPr lang="en-US" dirty="0" smtClean="0"/>
              <a:t>Display </a:t>
            </a:r>
            <a:r>
              <a:rPr lang="en-US" dirty="0"/>
              <a:t>Customers </a:t>
            </a:r>
            <a:r>
              <a:rPr lang="en-US" dirty="0" smtClean="0"/>
              <a:t>in bootstrap card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7669" y="1305428"/>
            <a:ext cx="10093225" cy="5328836"/>
          </a:xfrm>
          <a:prstGeom prst="rect">
            <a:avLst/>
          </a:prstGeom>
        </p:spPr>
      </p:pic>
    </p:spTree>
    <p:extLst>
      <p:ext uri="{BB962C8B-B14F-4D97-AF65-F5344CB8AC3E}">
        <p14:creationId xmlns:p14="http://schemas.microsoft.com/office/powerpoint/2010/main" val="1648824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Final output</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3982" y="2052918"/>
            <a:ext cx="9103301" cy="3472393"/>
          </a:xfrm>
          <a:prstGeom prst="rect">
            <a:avLst/>
          </a:prstGeom>
        </p:spPr>
      </p:pic>
    </p:spTree>
    <p:extLst>
      <p:ext uri="{BB962C8B-B14F-4D97-AF65-F5344CB8AC3E}">
        <p14:creationId xmlns:p14="http://schemas.microsoft.com/office/powerpoint/2010/main" val="10821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adding data between tags</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541058" y="2150195"/>
            <a:ext cx="5141845" cy="3489772"/>
          </a:xfrm>
          <a:prstGeom prst="rect">
            <a:avLst/>
          </a:prstGeom>
        </p:spPr>
      </p:pic>
    </p:spTree>
    <p:extLst>
      <p:ext uri="{BB962C8B-B14F-4D97-AF65-F5344CB8AC3E}">
        <p14:creationId xmlns:p14="http://schemas.microsoft.com/office/powerpoint/2010/main" val="1169938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adding image as data in </a:t>
            </a:r>
            <a:r>
              <a:rPr lang="en-US" dirty="0" err="1" smtClean="0"/>
              <a:t>src</a:t>
            </a:r>
            <a:r>
              <a:rPr lang="en-US" dirty="0" smtClean="0"/>
              <a:t> in attribute</a:t>
            </a:r>
            <a:endParaRPr lang="en-US" dirty="0"/>
          </a:p>
        </p:txBody>
      </p:sp>
      <p:sp>
        <p:nvSpPr>
          <p:cNvPr id="3" name="Content Placeholder 2"/>
          <p:cNvSpPr>
            <a:spLocks noGrp="1"/>
          </p:cNvSpPr>
          <p:nvPr>
            <p:ph idx="1"/>
          </p:nvPr>
        </p:nvSpPr>
        <p:spPr>
          <a:xfrm>
            <a:off x="1103312" y="2052918"/>
            <a:ext cx="9947309" cy="4195481"/>
          </a:xfrm>
        </p:spPr>
        <p:txBody>
          <a:bodyPr/>
          <a:lstStyle/>
          <a:p>
            <a:r>
              <a:rPr lang="en-US" b="1" dirty="0"/>
              <a:t>Different Ways to Display Images in React.js Apps</a:t>
            </a:r>
          </a:p>
          <a:p>
            <a:pPr lvl="1"/>
            <a:r>
              <a:rPr lang="en-US" dirty="0"/>
              <a:t>Use the import keyword</a:t>
            </a:r>
            <a:r>
              <a:rPr lang="en-US" dirty="0" smtClean="0"/>
              <a:t>.</a:t>
            </a:r>
          </a:p>
          <a:p>
            <a:pPr lvl="2"/>
            <a:r>
              <a:rPr lang="en-US" dirty="0"/>
              <a:t>You can import a file right in a JavaScript module. This tells a </a:t>
            </a:r>
            <a:r>
              <a:rPr lang="en-US" dirty="0" err="1"/>
              <a:t>webpack</a:t>
            </a:r>
            <a:r>
              <a:rPr lang="en-US" dirty="0"/>
              <a:t> to include that file in the bundle. </a:t>
            </a:r>
          </a:p>
          <a:p>
            <a:pPr lvl="1"/>
            <a:r>
              <a:rPr lang="en-US" dirty="0"/>
              <a:t>Use the require keyword</a:t>
            </a:r>
            <a:r>
              <a:rPr lang="en-US" dirty="0" smtClean="0"/>
              <a:t>.</a:t>
            </a:r>
          </a:p>
          <a:p>
            <a:pPr lvl="2"/>
            <a:r>
              <a:rPr lang="en-US" dirty="0"/>
              <a:t>require can also be used for including audio, video or document files in your project. The most common types are .mp3, .wav, .mp4, .</a:t>
            </a:r>
            <a:r>
              <a:rPr lang="en-US" dirty="0" err="1"/>
              <a:t>mov</a:t>
            </a:r>
            <a:r>
              <a:rPr lang="en-US" dirty="0"/>
              <a:t>, .html and .pdf.</a:t>
            </a:r>
          </a:p>
          <a:p>
            <a:pPr lvl="1"/>
            <a:r>
              <a:rPr lang="en-US" dirty="0"/>
              <a:t>Import SVGs directly as a React component.</a:t>
            </a:r>
          </a:p>
          <a:p>
            <a:pPr lvl="1"/>
            <a:r>
              <a:rPr lang="en-US" dirty="0"/>
              <a:t>Load images directly from the network. </a:t>
            </a:r>
          </a:p>
          <a:p>
            <a:pPr lvl="1"/>
            <a:endParaRPr lang="en-US" dirty="0"/>
          </a:p>
        </p:txBody>
      </p:sp>
    </p:spTree>
    <p:extLst>
      <p:ext uri="{BB962C8B-B14F-4D97-AF65-F5344CB8AC3E}">
        <p14:creationId xmlns:p14="http://schemas.microsoft.com/office/powerpoint/2010/main" val="1015695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require, directly from network</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99031" y="2052918"/>
            <a:ext cx="9982248" cy="4354620"/>
          </a:xfrm>
          <a:prstGeom prst="rect">
            <a:avLst/>
          </a:prstGeom>
        </p:spPr>
      </p:pic>
    </p:spTree>
    <p:extLst>
      <p:ext uri="{BB962C8B-B14F-4D97-AF65-F5344CB8AC3E}">
        <p14:creationId xmlns:p14="http://schemas.microsoft.com/office/powerpoint/2010/main" val="168204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style as data in style attribute</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271285" y="2222640"/>
            <a:ext cx="7580070" cy="3536135"/>
          </a:xfrm>
          <a:prstGeom prst="rect">
            <a:avLst/>
          </a:prstGeom>
        </p:spPr>
      </p:pic>
    </p:spTree>
    <p:extLst>
      <p:ext uri="{BB962C8B-B14F-4D97-AF65-F5344CB8AC3E}">
        <p14:creationId xmlns:p14="http://schemas.microsoft.com/office/powerpoint/2010/main" val="650841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a:t>
            </a:r>
            <a:r>
              <a:rPr lang="en-US" b="1" dirty="0" smtClean="0"/>
              <a:t>rendering: If-else</a:t>
            </a:r>
            <a:r>
              <a:rPr lang="en-US" b="1" dirty="0"/>
              <a:t/>
            </a:r>
            <a:br>
              <a:rPr lang="en-US" b="1" dirty="0"/>
            </a:br>
            <a:endParaRPr lang="en-US" dirty="0"/>
          </a:p>
        </p:txBody>
      </p:sp>
      <p:sp>
        <p:nvSpPr>
          <p:cNvPr id="3" name="Content Placeholder 2"/>
          <p:cNvSpPr>
            <a:spLocks noGrp="1"/>
          </p:cNvSpPr>
          <p:nvPr>
            <p:ph idx="1"/>
          </p:nvPr>
        </p:nvSpPr>
        <p:spPr>
          <a:xfrm>
            <a:off x="1103312" y="2052918"/>
            <a:ext cx="9947309" cy="4195481"/>
          </a:xfrm>
        </p:spPr>
        <p:txBody>
          <a:bodyPr/>
          <a:lstStyle/>
          <a:p>
            <a:endParaRPr lang="en-US" dirty="0"/>
          </a:p>
        </p:txBody>
      </p:sp>
      <p:pic>
        <p:nvPicPr>
          <p:cNvPr id="6" name="Picture 5"/>
          <p:cNvPicPr>
            <a:picLocks noChangeAspect="1"/>
          </p:cNvPicPr>
          <p:nvPr/>
        </p:nvPicPr>
        <p:blipFill>
          <a:blip r:embed="rId2"/>
          <a:stretch>
            <a:fillRect/>
          </a:stretch>
        </p:blipFill>
        <p:spPr>
          <a:xfrm>
            <a:off x="840665" y="1644356"/>
            <a:ext cx="6755551" cy="2976282"/>
          </a:xfrm>
          <a:prstGeom prst="rect">
            <a:avLst/>
          </a:prstGeom>
        </p:spPr>
      </p:pic>
      <p:pic>
        <p:nvPicPr>
          <p:cNvPr id="7" name="Picture 6"/>
          <p:cNvPicPr>
            <a:picLocks noChangeAspect="1"/>
          </p:cNvPicPr>
          <p:nvPr/>
        </p:nvPicPr>
        <p:blipFill>
          <a:blip r:embed="rId3"/>
          <a:stretch>
            <a:fillRect/>
          </a:stretch>
        </p:blipFill>
        <p:spPr>
          <a:xfrm>
            <a:off x="5760014" y="4820308"/>
            <a:ext cx="5798333" cy="1835499"/>
          </a:xfrm>
          <a:prstGeom prst="rect">
            <a:avLst/>
          </a:prstGeom>
        </p:spPr>
      </p:pic>
      <p:cxnSp>
        <p:nvCxnSpPr>
          <p:cNvPr id="9" name="Straight Connector 8"/>
          <p:cNvCxnSpPr/>
          <p:nvPr/>
        </p:nvCxnSpPr>
        <p:spPr>
          <a:xfrm>
            <a:off x="2480553" y="3968885"/>
            <a:ext cx="3161490" cy="10116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79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rendering: </a:t>
            </a:r>
            <a:r>
              <a:rPr lang="en-US" b="1" dirty="0" smtClean="0"/>
              <a:t>ternary operator</a:t>
            </a:r>
            <a:endParaRPr lang="en-US" dirty="0"/>
          </a:p>
        </p:txBody>
      </p:sp>
      <p:sp>
        <p:nvSpPr>
          <p:cNvPr id="3" name="Content Placeholder 2"/>
          <p:cNvSpPr>
            <a:spLocks noGrp="1"/>
          </p:cNvSpPr>
          <p:nvPr>
            <p:ph idx="1"/>
          </p:nvPr>
        </p:nvSpPr>
        <p:spPr>
          <a:xfrm>
            <a:off x="1103312" y="2052918"/>
            <a:ext cx="9986220" cy="4195481"/>
          </a:xfrm>
        </p:spPr>
        <p:txBody>
          <a:bodyPr/>
          <a:lstStyle/>
          <a:p>
            <a:endParaRPr lang="en-US" dirty="0"/>
          </a:p>
        </p:txBody>
      </p:sp>
      <p:pic>
        <p:nvPicPr>
          <p:cNvPr id="4" name="Picture 3"/>
          <p:cNvPicPr>
            <a:picLocks noChangeAspect="1"/>
          </p:cNvPicPr>
          <p:nvPr/>
        </p:nvPicPr>
        <p:blipFill>
          <a:blip r:embed="rId2"/>
          <a:stretch>
            <a:fillRect/>
          </a:stretch>
        </p:blipFill>
        <p:spPr>
          <a:xfrm>
            <a:off x="673213" y="2432296"/>
            <a:ext cx="10846418" cy="2382895"/>
          </a:xfrm>
          <a:prstGeom prst="rect">
            <a:avLst/>
          </a:prstGeom>
        </p:spPr>
      </p:pic>
    </p:spTree>
    <p:extLst>
      <p:ext uri="{BB962C8B-B14F-4D97-AF65-F5344CB8AC3E}">
        <p14:creationId xmlns:p14="http://schemas.microsoft.com/office/powerpoint/2010/main" val="292215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rendering</a:t>
            </a:r>
            <a:r>
              <a:rPr lang="en-US" b="1" dirty="0" smtClean="0"/>
              <a:t>: logical &amp;&amp;</a:t>
            </a:r>
            <a:endParaRPr lang="en-US" dirty="0"/>
          </a:p>
        </p:txBody>
      </p:sp>
      <p:sp>
        <p:nvSpPr>
          <p:cNvPr id="3" name="Content Placeholder 2"/>
          <p:cNvSpPr>
            <a:spLocks noGrp="1"/>
          </p:cNvSpPr>
          <p:nvPr>
            <p:ph idx="1"/>
          </p:nvPr>
        </p:nvSpPr>
        <p:spPr>
          <a:xfrm>
            <a:off x="1103312" y="2052918"/>
            <a:ext cx="10005675" cy="4195481"/>
          </a:xfrm>
        </p:spPr>
        <p:txBody>
          <a:bodyPr/>
          <a:lstStyle/>
          <a:p>
            <a:r>
              <a:rPr lang="en-US" dirty="0"/>
              <a:t>When you don’t need the else branch, you can also use a shorter logical &amp;&amp; syntax:</a:t>
            </a:r>
          </a:p>
        </p:txBody>
      </p:sp>
      <p:pic>
        <p:nvPicPr>
          <p:cNvPr id="5" name="Picture 4"/>
          <p:cNvPicPr>
            <a:picLocks noChangeAspect="1"/>
          </p:cNvPicPr>
          <p:nvPr/>
        </p:nvPicPr>
        <p:blipFill>
          <a:blip r:embed="rId2"/>
          <a:stretch>
            <a:fillRect/>
          </a:stretch>
        </p:blipFill>
        <p:spPr>
          <a:xfrm>
            <a:off x="1573889" y="2991672"/>
            <a:ext cx="8038662" cy="2679554"/>
          </a:xfrm>
          <a:prstGeom prst="rect">
            <a:avLst/>
          </a:prstGeom>
        </p:spPr>
      </p:pic>
    </p:spTree>
    <p:extLst>
      <p:ext uri="{BB962C8B-B14F-4D97-AF65-F5344CB8AC3E}">
        <p14:creationId xmlns:p14="http://schemas.microsoft.com/office/powerpoint/2010/main" val="1227589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1759</TotalTime>
  <Words>403</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JSX Expressions</vt:lpstr>
      <vt:lpstr>Display Data in JSX</vt:lpstr>
      <vt:lpstr>Example : adding data between tags</vt:lpstr>
      <vt:lpstr>Example : adding image as data in src in attribute</vt:lpstr>
      <vt:lpstr>import, require, directly from network</vt:lpstr>
      <vt:lpstr>Adding style as data in style attribute</vt:lpstr>
      <vt:lpstr>Conditional rendering: If-else </vt:lpstr>
      <vt:lpstr>Conditional rendering: ternary operator</vt:lpstr>
      <vt:lpstr>Conditional rendering: logical &amp;&amp;</vt:lpstr>
      <vt:lpstr>Conditional rendering : rendering components</vt:lpstr>
      <vt:lpstr>Conditional rendering : If-else</vt:lpstr>
      <vt:lpstr>Conditional rendering : ternary op</vt:lpstr>
      <vt:lpstr>Conditional rendering: logical &amp;&amp;</vt:lpstr>
      <vt:lpstr>Looping</vt:lpstr>
      <vt:lpstr>Unique Keys to child elements</vt:lpstr>
      <vt:lpstr>Customer Project Startup : Display Customers in table</vt:lpstr>
      <vt:lpstr>Customer class</vt:lpstr>
      <vt:lpstr>Customer class</vt:lpstr>
      <vt:lpstr>Customer Crud Model </vt:lpstr>
      <vt:lpstr>MyCustomer Component</vt:lpstr>
      <vt:lpstr>Output</vt:lpstr>
      <vt:lpstr>Display Customers in bootstrap card</vt:lpstr>
      <vt:lpstr>Final 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JSX Expressions</dc:title>
  <dc:creator>Microsoft account</dc:creator>
  <cp:lastModifiedBy>Microsoft account</cp:lastModifiedBy>
  <cp:revision>56</cp:revision>
  <dcterms:created xsi:type="dcterms:W3CDTF">2024-04-02T06:56:25Z</dcterms:created>
  <dcterms:modified xsi:type="dcterms:W3CDTF">2024-05-27T13:19:08Z</dcterms:modified>
</cp:coreProperties>
</file>