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o4j.com/blog/mastering-highly-distributed-architecture/" TargetMode="External"/><Relationship Id="rId3" Type="http://schemas.openxmlformats.org/officeDocument/2006/relationships/hyperlink" Target="https://engineering.linkedin.com/blog/topic/knowledge_graph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yvBR71D0nAQ&amp;ab_channel=AmazonWebServices" TargetMode="External"/><Relationship Id="rId3" Type="http://schemas.openxmlformats.org/officeDocument/2006/relationships/hyperlink" Target="https://www.allthingsdistributed.com/files/amazon-dynamo-sosp2007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vro.apache.org/docs/current/spec.html" TargetMode="External"/><Relationship Id="rId3" Type="http://schemas.openxmlformats.org/officeDocument/2006/relationships/hyperlink" Target="https://en.wikipedia.org/wiki/Apache_Parquet#:~:text=Apache%20Parquet%20is%20a%20free,frameworks%20in%20the%20Hadoop%20environment.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Run-length_encoding#:~:text=Run%2Dlength%20encoding%20(RLE),than%20as%20the%20original%20run." TargetMode="External"/><Relationship Id="rId3" Type="http://schemas.openxmlformats.org/officeDocument/2006/relationships/hyperlink" Target="https://www.instaclustr.com/blog/cassandra-architectur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d17f6b7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d17f6b7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https://neo4j.com/blog/mastering-highly-distributed-architecture/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https://engineering.linkedin.com/blog/topic/knowledge_graph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2d17f6b7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2d17f6b7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d17f6b7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2d17f6b7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d17f6b7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d17f6b7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d17f6b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d17f6b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d17f6b7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d17f6b7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d17f6b7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d17f6b7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d17f6b7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d17f6b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d17f6b7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d17f6b7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https://www.youtube.com/watch?v=yvBR71D0nAQ&amp;ab_channel=AmazonWebServices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https://www.allthingsdistributed.com/files/amazon-dynamo-sosp2007.pdf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d17f6b7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d17f6b7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https://avro.apache.org/docs/current/spec.html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https://en.wikipedia.org/wiki/Apache_Parquet#:~:text=Apache%20Parquet%20is%20a%20free,frameworks%20in%20the%20Hadoop%20environment.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2d17f6b7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2d17f6b7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https://en.wikipedia.org/wiki/Run-length_encoding#:~:text=Run%2Dlength%20encoding%20(RLE),than%20as%20the%20original%20run.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https://www.instaclustr.com/blog/cassandra-architecture/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NoSQL Database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Hrishikesh Kulkarni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Graph based DB</a:t>
            </a:r>
            <a:endParaRPr b="1" sz="320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Stores data in form of nodes and edges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for modelling social behaviour and identifying relations between them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niche use cases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Want to perform DFS/BFS based search for creating recommendations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Want to find degree of connectivity between nodes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Should not be used for simple usecases where we want to know if there's relation between 2 entity or not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Why NoSQL scales?</a:t>
            </a:r>
            <a:endParaRPr b="1" sz="3200"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Built specifically for horizontal scaling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Thus partition and replication is inherent in these databases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of the latency comes from making sure ACID property is followed and data is consistent. This is not strict requirement for NoSQL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is denormalized and joins are avoided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When to SQL vs NoSQL?</a:t>
            </a:r>
            <a:endParaRPr b="1" sz="32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Need strong </a:t>
            </a:r>
            <a:r>
              <a:rPr lang="en" sz="1600"/>
              <a:t>consistency of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Need transactional statements to update limited resources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is structured in itself and </a:t>
            </a:r>
            <a:r>
              <a:rPr lang="en" sz="1600"/>
              <a:t> schema is not changing often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Need constraints on data such foreign key, on delete cascade, NOT NULL etc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NoSQL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is little to no structured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can spread across multiple boxes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ACID/transaction property required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joining between different storages is required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Analytics use-case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Best books for system design</a:t>
            </a:r>
            <a:endParaRPr b="1"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Designing data intensive applications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Solution Architect's handbook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Fundamentals of Software Architecture - An Engineering Approach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 Internals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Design Interview - Alex Xu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Not only SQL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Non tabular/relation based way of storing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Developed to handle sheer volume of data being generated, stored, analyzed by modern applications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Gives higher scalability, availability. In order to  achieve these properties it usually costs on consistency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Follows </a:t>
            </a:r>
            <a:r>
              <a:rPr b="1" lang="en" sz="2100"/>
              <a:t>B</a:t>
            </a:r>
            <a:r>
              <a:rPr lang="en" sz="2100"/>
              <a:t>asically </a:t>
            </a:r>
            <a:r>
              <a:rPr b="1" lang="en" sz="2100"/>
              <a:t>A</a:t>
            </a:r>
            <a:r>
              <a:rPr lang="en" sz="2100"/>
              <a:t>vailable </a:t>
            </a:r>
            <a:r>
              <a:rPr b="1" lang="en" sz="2100"/>
              <a:t>S</a:t>
            </a:r>
            <a:r>
              <a:rPr lang="en" sz="2100"/>
              <a:t>oft state </a:t>
            </a:r>
            <a:r>
              <a:rPr b="1" lang="en" sz="2100"/>
              <a:t>E</a:t>
            </a:r>
            <a:r>
              <a:rPr lang="en" sz="2100"/>
              <a:t>ventually consistent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Introduction</a:t>
            </a:r>
            <a:endParaRPr b="1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55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Inherent</a:t>
            </a:r>
            <a:r>
              <a:rPr lang="en" sz="2100"/>
              <a:t> scalability solutions are provided using replications and sharding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Massive volumes of data can be handled easily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Low latency can be achieved due to non ACID properties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Dynamic schemas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Auto shards and replication factors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Integrated caching</a:t>
            </a:r>
            <a:endParaRPr sz="2100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Advantages</a:t>
            </a:r>
            <a:endParaRPr b="1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55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ACID/transactional constraints*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Referential constraints does not hold true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 do joins/implement transaction - application code needs to take hit</a:t>
            </a:r>
            <a:endParaRPr sz="2100"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Disadvantages</a:t>
            </a:r>
            <a:endParaRPr b="1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2053000"/>
            <a:ext cx="6296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types of NoSQL database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Key-value based database</a:t>
            </a:r>
            <a:endParaRPr b="1" sz="32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Simplest NoSQL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key has associated value and both are stored in highly partitioned manner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to dictionary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Redis, Dynamodb (can set to SC read/EC read)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relationship among multiple data/collection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support for multi operation transaction (adding n keys with 1 key failure won't rollback n-1 keys)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Querying by data (Now it is allowing)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Document</a:t>
            </a:r>
            <a:r>
              <a:rPr b="1" lang="en" sz="3200"/>
              <a:t> based database</a:t>
            </a:r>
            <a:endParaRPr b="1" sz="32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to key-value based db, entire document is stored with unique identifier (</a:t>
            </a:r>
            <a:r>
              <a:rPr lang="en" sz="1600"/>
              <a:t>_id)</a:t>
            </a:r>
            <a:r>
              <a:rPr lang="en" sz="1600"/>
              <a:t> (UUID or user created)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Document usually stored as JSON. Examples: MongoDB, 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available formats are Avro, Parquet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Supported data formats are string, long, int, document, array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complex queries that are within document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Secondary indexes can be created other than _id field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Partial document changes are allowed* (Specific to mongo)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do join for: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User: {_id: _____, name: _______, address:[____, ____]}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Address: {_id: ___, city: ____, pincode: ___}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Columnar database (wide col. db)</a:t>
            </a:r>
            <a:endParaRPr b="1" sz="32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Analytics queries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Stores entire column values (or group of columns) together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Schemaless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SELECT avg(val1) FROM table1 WHERE date&gt;"2021-01-01"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Compression more than 80% size reduction possible (Run length encoding)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Usual use-case: Heavy read and writes coming.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Sensor related data, chat systems, activity tracking logs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Examples: Cassandra, HBase, Google bigtable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useful if frequent updation is running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