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notesMasterIdLst>
    <p:notesMasterId r:id="rId23"/>
  </p:notesMasterIdLst>
  <p:handoutMasterIdLst>
    <p:handoutMasterId r:id="rId24"/>
  </p:handoutMasterIdLst>
  <p:sldIdLst>
    <p:sldId id="256" r:id="rId3"/>
    <p:sldId id="257" r:id="rId4"/>
    <p:sldId id="259" r:id="rId5"/>
    <p:sldId id="276" r:id="rId6"/>
    <p:sldId id="260" r:id="rId7"/>
    <p:sldId id="277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43F"/>
    <a:srgbClr val="FF3300"/>
    <a:srgbClr val="FF2525"/>
    <a:srgbClr val="C721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5E5934-2BF3-4A90-A250-FC2A6C4AF141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58570A-9BAE-4BC7-B230-A94240C9E3D5}">
      <dgm:prSet phldrT="[Text]" custT="1"/>
      <dgm:spPr/>
      <dgm:t>
        <a:bodyPr/>
        <a:lstStyle/>
        <a:p>
          <a:r>
            <a:rPr lang="en-US" sz="2400" b="0" dirty="0">
              <a:solidFill>
                <a:schemeClr val="tx1"/>
              </a:solidFill>
            </a:rPr>
            <a:t>The Total cost if Owning a Mess!</a:t>
          </a:r>
          <a:endParaRPr lang="en-US" sz="2400" b="0" dirty="0"/>
        </a:p>
      </dgm:t>
    </dgm:pt>
    <dgm:pt modelId="{CA337F82-CE88-4345-A045-661873AE0A83}" type="parTrans" cxnId="{E58A9A5B-DFED-4AAD-8B6C-AA4856DBD166}">
      <dgm:prSet/>
      <dgm:spPr/>
      <dgm:t>
        <a:bodyPr/>
        <a:lstStyle/>
        <a:p>
          <a:endParaRPr lang="en-US"/>
        </a:p>
      </dgm:t>
    </dgm:pt>
    <dgm:pt modelId="{9ECDF248-4272-49D9-868F-1184771B0162}" type="sibTrans" cxnId="{E58A9A5B-DFED-4AAD-8B6C-AA4856DBD166}">
      <dgm:prSet/>
      <dgm:spPr/>
      <dgm:t>
        <a:bodyPr/>
        <a:lstStyle/>
        <a:p>
          <a:endParaRPr lang="en-US"/>
        </a:p>
      </dgm:t>
    </dgm:pt>
    <dgm:pt modelId="{D5340BDB-CDE4-4E6B-8298-94340C27AE6A}" type="pres">
      <dgm:prSet presAssocID="{965E5934-2BF3-4A90-A250-FC2A6C4AF141}" presName="Name0" presStyleCnt="0">
        <dgm:presLayoutVars>
          <dgm:chMax val="7"/>
          <dgm:chPref val="5"/>
        </dgm:presLayoutVars>
      </dgm:prSet>
      <dgm:spPr/>
    </dgm:pt>
    <dgm:pt modelId="{867BA345-1E97-4046-B373-8254664B796C}" type="pres">
      <dgm:prSet presAssocID="{965E5934-2BF3-4A90-A250-FC2A6C4AF141}" presName="arrowNode" presStyleLbl="node1" presStyleIdx="0" presStyleCnt="1" custAng="21374388" custScaleX="142188" custLinFactNeighborX="31054" custLinFactNeighborY="-24839"/>
      <dgm:spPr>
        <a:solidFill>
          <a:srgbClr val="C00000"/>
        </a:solidFill>
      </dgm:spPr>
    </dgm:pt>
    <dgm:pt modelId="{561E5B2B-C6ED-4635-9512-C2C748A46F5A}" type="pres">
      <dgm:prSet presAssocID="{CC58570A-9BAE-4BC7-B230-A94240C9E3D5}" presName="txNode1" presStyleLbl="revTx" presStyleIdx="0" presStyleCnt="1" custScaleX="288601" custScaleY="96945" custLinFactY="199348" custLinFactNeighborX="1108" custLinFactNeighborY="200000">
        <dgm:presLayoutVars>
          <dgm:bulletEnabled val="1"/>
        </dgm:presLayoutVars>
      </dgm:prSet>
      <dgm:spPr/>
    </dgm:pt>
  </dgm:ptLst>
  <dgm:cxnLst>
    <dgm:cxn modelId="{C211C526-8600-4927-A395-FB64D28FF2BB}" type="presOf" srcId="{965E5934-2BF3-4A90-A250-FC2A6C4AF141}" destId="{D5340BDB-CDE4-4E6B-8298-94340C27AE6A}" srcOrd="0" destOrd="0" presId="urn:microsoft.com/office/officeart/2009/3/layout/DescendingProcess"/>
    <dgm:cxn modelId="{E58A9A5B-DFED-4AAD-8B6C-AA4856DBD166}" srcId="{965E5934-2BF3-4A90-A250-FC2A6C4AF141}" destId="{CC58570A-9BAE-4BC7-B230-A94240C9E3D5}" srcOrd="0" destOrd="0" parTransId="{CA337F82-CE88-4345-A045-661873AE0A83}" sibTransId="{9ECDF248-4272-49D9-868F-1184771B0162}"/>
    <dgm:cxn modelId="{B262D6D8-85FF-4466-91A9-32619FF47593}" type="presOf" srcId="{CC58570A-9BAE-4BC7-B230-A94240C9E3D5}" destId="{561E5B2B-C6ED-4635-9512-C2C748A46F5A}" srcOrd="0" destOrd="0" presId="urn:microsoft.com/office/officeart/2009/3/layout/DescendingProcess"/>
    <dgm:cxn modelId="{7DD39C05-FC76-468E-825B-77BE8F4C1C46}" type="presParOf" srcId="{D5340BDB-CDE4-4E6B-8298-94340C27AE6A}" destId="{867BA345-1E97-4046-B373-8254664B796C}" srcOrd="0" destOrd="0" presId="urn:microsoft.com/office/officeart/2009/3/layout/DescendingProcess"/>
    <dgm:cxn modelId="{D5139D63-C986-4442-8D85-A098952185EF}" type="presParOf" srcId="{D5340BDB-CDE4-4E6B-8298-94340C27AE6A}" destId="{561E5B2B-C6ED-4635-9512-C2C748A46F5A}" srcOrd="1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BC77B2-EB75-4C20-B20D-CDB0FEEC714D}" type="doc">
      <dgm:prSet loTypeId="urn:microsoft.com/office/officeart/2005/8/layout/matrix3" loCatId="matrix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17DFCAB-3093-472C-BDF2-AABDFC42D612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Readable</a:t>
          </a:r>
        </a:p>
      </dgm:t>
    </dgm:pt>
    <dgm:pt modelId="{7694DCAF-2CEA-49D2-8FDD-A8F0BA6A4475}" type="parTrans" cxnId="{FDF45782-EF88-4DBF-B9F0-C07DAC9D4EEF}">
      <dgm:prSet/>
      <dgm:spPr/>
      <dgm:t>
        <a:bodyPr/>
        <a:lstStyle/>
        <a:p>
          <a:endParaRPr lang="en-US"/>
        </a:p>
      </dgm:t>
    </dgm:pt>
    <dgm:pt modelId="{E328B526-64DD-4A22-AFE4-B25308AA60A7}" type="sibTrans" cxnId="{FDF45782-EF88-4DBF-B9F0-C07DAC9D4EEF}">
      <dgm:prSet/>
      <dgm:spPr/>
      <dgm:t>
        <a:bodyPr/>
        <a:lstStyle/>
        <a:p>
          <a:endParaRPr lang="en-US"/>
        </a:p>
      </dgm:t>
    </dgm:pt>
    <dgm:pt modelId="{914DCC2B-D01E-4456-A060-EAAF9D3C4073}">
      <dgm:prSet phldrT="[Text]"/>
      <dgm:spPr/>
      <dgm:t>
        <a:bodyPr/>
        <a:lstStyle/>
        <a:p>
          <a:r>
            <a:rPr lang="en-US" dirty="0"/>
            <a:t>Maintainable</a:t>
          </a:r>
        </a:p>
      </dgm:t>
    </dgm:pt>
    <dgm:pt modelId="{AE3AEC4E-7192-459A-95BB-271E6A219566}" type="parTrans" cxnId="{11B5792B-BB40-486E-9112-51C93A1FBCD1}">
      <dgm:prSet/>
      <dgm:spPr/>
      <dgm:t>
        <a:bodyPr/>
        <a:lstStyle/>
        <a:p>
          <a:endParaRPr lang="en-US"/>
        </a:p>
      </dgm:t>
    </dgm:pt>
    <dgm:pt modelId="{6663C873-AC5A-425D-AEDF-BC50652D137B}" type="sibTrans" cxnId="{11B5792B-BB40-486E-9112-51C93A1FBCD1}">
      <dgm:prSet/>
      <dgm:spPr/>
      <dgm:t>
        <a:bodyPr/>
        <a:lstStyle/>
        <a:p>
          <a:endParaRPr lang="en-US"/>
        </a:p>
      </dgm:t>
    </dgm:pt>
    <dgm:pt modelId="{12E3852C-61F9-4367-B08F-C230F325DB63}">
      <dgm:prSet phldrT="[Text]"/>
      <dgm:spPr>
        <a:solidFill>
          <a:srgbClr val="FF643F"/>
        </a:solidFill>
      </dgm:spPr>
      <dgm:t>
        <a:bodyPr/>
        <a:lstStyle/>
        <a:p>
          <a:r>
            <a:rPr lang="en-US" dirty="0"/>
            <a:t>Extendable</a:t>
          </a:r>
        </a:p>
      </dgm:t>
    </dgm:pt>
    <dgm:pt modelId="{9B9C0AD0-6411-433A-A6E0-9724C26BE1B3}" type="parTrans" cxnId="{38605B8A-B225-461B-AD7E-FC2B6D23E26C}">
      <dgm:prSet/>
      <dgm:spPr/>
      <dgm:t>
        <a:bodyPr/>
        <a:lstStyle/>
        <a:p>
          <a:endParaRPr lang="en-US"/>
        </a:p>
      </dgm:t>
    </dgm:pt>
    <dgm:pt modelId="{29D1F59E-A11C-44FF-9B16-0669A3D31072}" type="sibTrans" cxnId="{38605B8A-B225-461B-AD7E-FC2B6D23E26C}">
      <dgm:prSet/>
      <dgm:spPr/>
      <dgm:t>
        <a:bodyPr/>
        <a:lstStyle/>
        <a:p>
          <a:endParaRPr lang="en-US"/>
        </a:p>
      </dgm:t>
    </dgm:pt>
    <dgm:pt modelId="{97635FD2-4C29-484B-8555-C5D2015D4331}">
      <dgm:prSet phldrT="[Text]"/>
      <dgm:spPr/>
      <dgm:t>
        <a:bodyPr/>
        <a:lstStyle/>
        <a:p>
          <a:r>
            <a:rPr lang="en-US" dirty="0"/>
            <a:t>Testable</a:t>
          </a:r>
        </a:p>
      </dgm:t>
    </dgm:pt>
    <dgm:pt modelId="{62356C32-D9C9-42ED-8E4B-3340AB71C43F}" type="parTrans" cxnId="{9DFF8AA8-73E5-400A-9FE3-72AAC411C31F}">
      <dgm:prSet/>
      <dgm:spPr/>
      <dgm:t>
        <a:bodyPr/>
        <a:lstStyle/>
        <a:p>
          <a:endParaRPr lang="en-US"/>
        </a:p>
      </dgm:t>
    </dgm:pt>
    <dgm:pt modelId="{EC767BC4-FC3C-4077-8185-0CBF876921AE}" type="sibTrans" cxnId="{9DFF8AA8-73E5-400A-9FE3-72AAC411C31F}">
      <dgm:prSet/>
      <dgm:spPr/>
      <dgm:t>
        <a:bodyPr/>
        <a:lstStyle/>
        <a:p>
          <a:endParaRPr lang="en-US"/>
        </a:p>
      </dgm:t>
    </dgm:pt>
    <dgm:pt modelId="{BDC7AA5D-17F1-4E0B-AE6C-7E34F2DC842A}" type="pres">
      <dgm:prSet presAssocID="{A8BC77B2-EB75-4C20-B20D-CDB0FEEC714D}" presName="matrix" presStyleCnt="0">
        <dgm:presLayoutVars>
          <dgm:chMax val="1"/>
          <dgm:dir/>
          <dgm:resizeHandles val="exact"/>
        </dgm:presLayoutVars>
      </dgm:prSet>
      <dgm:spPr/>
    </dgm:pt>
    <dgm:pt modelId="{68A18BEC-8D18-4814-A97F-E0328E8AB96D}" type="pres">
      <dgm:prSet presAssocID="{A8BC77B2-EB75-4C20-B20D-CDB0FEEC714D}" presName="diamond" presStyleLbl="bgShp" presStyleIdx="0" presStyleCnt="1"/>
      <dgm:spPr>
        <a:noFill/>
        <a:ln>
          <a:noFill/>
        </a:ln>
      </dgm:spPr>
    </dgm:pt>
    <dgm:pt modelId="{35C25EDB-DE88-4E69-8EC3-C6744D6AE5BE}" type="pres">
      <dgm:prSet presAssocID="{A8BC77B2-EB75-4C20-B20D-CDB0FEEC714D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3D51C68-CF17-4E22-A3A1-FF511FEBCD0D}" type="pres">
      <dgm:prSet presAssocID="{A8BC77B2-EB75-4C20-B20D-CDB0FEEC714D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6C1554D-5482-49F0-9CF6-00C6D73B93AF}" type="pres">
      <dgm:prSet presAssocID="{A8BC77B2-EB75-4C20-B20D-CDB0FEEC714D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077525D-0C13-46AD-8CFD-1A9EA6452606}" type="pres">
      <dgm:prSet presAssocID="{A8BC77B2-EB75-4C20-B20D-CDB0FEEC714D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8474D10-9D69-4E85-B5A9-AF77294FE433}" type="presOf" srcId="{517DFCAB-3093-472C-BDF2-AABDFC42D612}" destId="{35C25EDB-DE88-4E69-8EC3-C6744D6AE5BE}" srcOrd="0" destOrd="0" presId="urn:microsoft.com/office/officeart/2005/8/layout/matrix3"/>
    <dgm:cxn modelId="{11B5792B-BB40-486E-9112-51C93A1FBCD1}" srcId="{A8BC77B2-EB75-4C20-B20D-CDB0FEEC714D}" destId="{914DCC2B-D01E-4456-A060-EAAF9D3C4073}" srcOrd="1" destOrd="0" parTransId="{AE3AEC4E-7192-459A-95BB-271E6A219566}" sibTransId="{6663C873-AC5A-425D-AEDF-BC50652D137B}"/>
    <dgm:cxn modelId="{43E6C15E-0E4C-40CF-9287-02963434D532}" type="presOf" srcId="{12E3852C-61F9-4367-B08F-C230F325DB63}" destId="{56C1554D-5482-49F0-9CF6-00C6D73B93AF}" srcOrd="0" destOrd="0" presId="urn:microsoft.com/office/officeart/2005/8/layout/matrix3"/>
    <dgm:cxn modelId="{E352AA4B-CE98-44AB-A120-1E17FE11390E}" type="presOf" srcId="{97635FD2-4C29-484B-8555-C5D2015D4331}" destId="{B077525D-0C13-46AD-8CFD-1A9EA6452606}" srcOrd="0" destOrd="0" presId="urn:microsoft.com/office/officeart/2005/8/layout/matrix3"/>
    <dgm:cxn modelId="{9494F56B-0D89-4865-9F4E-DE120887902C}" type="presOf" srcId="{914DCC2B-D01E-4456-A060-EAAF9D3C4073}" destId="{33D51C68-CF17-4E22-A3A1-FF511FEBCD0D}" srcOrd="0" destOrd="0" presId="urn:microsoft.com/office/officeart/2005/8/layout/matrix3"/>
    <dgm:cxn modelId="{FDF45782-EF88-4DBF-B9F0-C07DAC9D4EEF}" srcId="{A8BC77B2-EB75-4C20-B20D-CDB0FEEC714D}" destId="{517DFCAB-3093-472C-BDF2-AABDFC42D612}" srcOrd="0" destOrd="0" parTransId="{7694DCAF-2CEA-49D2-8FDD-A8F0BA6A4475}" sibTransId="{E328B526-64DD-4A22-AFE4-B25308AA60A7}"/>
    <dgm:cxn modelId="{38605B8A-B225-461B-AD7E-FC2B6D23E26C}" srcId="{A8BC77B2-EB75-4C20-B20D-CDB0FEEC714D}" destId="{12E3852C-61F9-4367-B08F-C230F325DB63}" srcOrd="2" destOrd="0" parTransId="{9B9C0AD0-6411-433A-A6E0-9724C26BE1B3}" sibTransId="{29D1F59E-A11C-44FF-9B16-0669A3D31072}"/>
    <dgm:cxn modelId="{9DFF8AA8-73E5-400A-9FE3-72AAC411C31F}" srcId="{A8BC77B2-EB75-4C20-B20D-CDB0FEEC714D}" destId="{97635FD2-4C29-484B-8555-C5D2015D4331}" srcOrd="3" destOrd="0" parTransId="{62356C32-D9C9-42ED-8E4B-3340AB71C43F}" sibTransId="{EC767BC4-FC3C-4077-8185-0CBF876921AE}"/>
    <dgm:cxn modelId="{2D4BB0EA-14A5-43A3-87DD-7C46ECCF22F6}" type="presOf" srcId="{A8BC77B2-EB75-4C20-B20D-CDB0FEEC714D}" destId="{BDC7AA5D-17F1-4E0B-AE6C-7E34F2DC842A}" srcOrd="0" destOrd="0" presId="urn:microsoft.com/office/officeart/2005/8/layout/matrix3"/>
    <dgm:cxn modelId="{3D6343BB-6101-4635-9F37-FCF15D111873}" type="presParOf" srcId="{BDC7AA5D-17F1-4E0B-AE6C-7E34F2DC842A}" destId="{68A18BEC-8D18-4814-A97F-E0328E8AB96D}" srcOrd="0" destOrd="0" presId="urn:microsoft.com/office/officeart/2005/8/layout/matrix3"/>
    <dgm:cxn modelId="{D111E0CD-5162-4931-9F6C-C8D9744C4AE6}" type="presParOf" srcId="{BDC7AA5D-17F1-4E0B-AE6C-7E34F2DC842A}" destId="{35C25EDB-DE88-4E69-8EC3-C6744D6AE5BE}" srcOrd="1" destOrd="0" presId="urn:microsoft.com/office/officeart/2005/8/layout/matrix3"/>
    <dgm:cxn modelId="{84CD59EC-3D2E-4B3D-981A-FF702810D150}" type="presParOf" srcId="{BDC7AA5D-17F1-4E0B-AE6C-7E34F2DC842A}" destId="{33D51C68-CF17-4E22-A3A1-FF511FEBCD0D}" srcOrd="2" destOrd="0" presId="urn:microsoft.com/office/officeart/2005/8/layout/matrix3"/>
    <dgm:cxn modelId="{E3BF91B6-D241-489D-98E0-BBEEE2A70ABC}" type="presParOf" srcId="{BDC7AA5D-17F1-4E0B-AE6C-7E34F2DC842A}" destId="{56C1554D-5482-49F0-9CF6-00C6D73B93AF}" srcOrd="3" destOrd="0" presId="urn:microsoft.com/office/officeart/2005/8/layout/matrix3"/>
    <dgm:cxn modelId="{48BCCECC-90F1-4C4E-A03A-F058F08C1492}" type="presParOf" srcId="{BDC7AA5D-17F1-4E0B-AE6C-7E34F2DC842A}" destId="{B077525D-0C13-46AD-8CFD-1A9EA645260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7BA345-1E97-4046-B373-8254664B796C}">
      <dsp:nvSpPr>
        <dsp:cNvPr id="0" name=""/>
        <dsp:cNvSpPr/>
      </dsp:nvSpPr>
      <dsp:spPr>
        <a:xfrm rot="4170762">
          <a:off x="1835653" y="-152857"/>
          <a:ext cx="2818570" cy="3798305"/>
        </a:xfrm>
        <a:prstGeom prst="swooshArrow">
          <a:avLst>
            <a:gd name="adj1" fmla="val 16310"/>
            <a:gd name="adj2" fmla="val 3137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1E5B2B-C6ED-4635-9512-C2C748A46F5A}">
      <dsp:nvSpPr>
        <dsp:cNvPr id="0" name=""/>
        <dsp:cNvSpPr/>
      </dsp:nvSpPr>
      <dsp:spPr>
        <a:xfrm>
          <a:off x="-49969" y="2432519"/>
          <a:ext cx="4454706" cy="588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solidFill>
                <a:schemeClr val="tx1"/>
              </a:solidFill>
            </a:rPr>
            <a:t>The Total cost if Owning a Mess!</a:t>
          </a:r>
          <a:endParaRPr lang="en-US" sz="2400" b="0" kern="1200" dirty="0"/>
        </a:p>
      </dsp:txBody>
      <dsp:txXfrm>
        <a:off x="-49969" y="2432519"/>
        <a:ext cx="4454706" cy="5882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A18BEC-8D18-4814-A97F-E0328E8AB96D}">
      <dsp:nvSpPr>
        <dsp:cNvPr id="0" name=""/>
        <dsp:cNvSpPr/>
      </dsp:nvSpPr>
      <dsp:spPr>
        <a:xfrm>
          <a:off x="779193" y="0"/>
          <a:ext cx="4674839" cy="4674839"/>
        </a:xfrm>
        <a:prstGeom prst="diamond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35C25EDB-DE88-4E69-8EC3-C6744D6AE5BE}">
      <dsp:nvSpPr>
        <dsp:cNvPr id="0" name=""/>
        <dsp:cNvSpPr/>
      </dsp:nvSpPr>
      <dsp:spPr>
        <a:xfrm>
          <a:off x="1223302" y="444109"/>
          <a:ext cx="1823187" cy="1823187"/>
        </a:xfrm>
        <a:prstGeom prst="roundRect">
          <a:avLst/>
        </a:prstGeom>
        <a:solidFill>
          <a:schemeClr val="accent1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Readable</a:t>
          </a:r>
        </a:p>
      </dsp:txBody>
      <dsp:txXfrm>
        <a:off x="1312303" y="533110"/>
        <a:ext cx="1645185" cy="1645185"/>
      </dsp:txXfrm>
    </dsp:sp>
    <dsp:sp modelId="{33D51C68-CF17-4E22-A3A1-FF511FEBCD0D}">
      <dsp:nvSpPr>
        <dsp:cNvPr id="0" name=""/>
        <dsp:cNvSpPr/>
      </dsp:nvSpPr>
      <dsp:spPr>
        <a:xfrm>
          <a:off x="3186735" y="444109"/>
          <a:ext cx="1823187" cy="1823187"/>
        </a:xfrm>
        <a:prstGeom prst="round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Maintainable</a:t>
          </a:r>
        </a:p>
      </dsp:txBody>
      <dsp:txXfrm>
        <a:off x="3275736" y="533110"/>
        <a:ext cx="1645185" cy="1645185"/>
      </dsp:txXfrm>
    </dsp:sp>
    <dsp:sp modelId="{56C1554D-5482-49F0-9CF6-00C6D73B93AF}">
      <dsp:nvSpPr>
        <dsp:cNvPr id="0" name=""/>
        <dsp:cNvSpPr/>
      </dsp:nvSpPr>
      <dsp:spPr>
        <a:xfrm>
          <a:off x="1223302" y="2407542"/>
          <a:ext cx="1823187" cy="1823187"/>
        </a:xfrm>
        <a:prstGeom prst="roundRect">
          <a:avLst/>
        </a:prstGeom>
        <a:solidFill>
          <a:srgbClr val="FF643F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Extendable</a:t>
          </a:r>
        </a:p>
      </dsp:txBody>
      <dsp:txXfrm>
        <a:off x="1312303" y="2496543"/>
        <a:ext cx="1645185" cy="1645185"/>
      </dsp:txXfrm>
    </dsp:sp>
    <dsp:sp modelId="{B077525D-0C13-46AD-8CFD-1A9EA6452606}">
      <dsp:nvSpPr>
        <dsp:cNvPr id="0" name=""/>
        <dsp:cNvSpPr/>
      </dsp:nvSpPr>
      <dsp:spPr>
        <a:xfrm>
          <a:off x="3186735" y="2407542"/>
          <a:ext cx="1823187" cy="1823187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Testable</a:t>
          </a:r>
        </a:p>
      </dsp:txBody>
      <dsp:txXfrm>
        <a:off x="3275736" y="2496543"/>
        <a:ext cx="1645185" cy="16451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2B4C951-581B-4F66-B4C3-C6AF2ED99C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218C8D-B09D-4D6B-9A7E-7B41D2091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451109-92DB-4F3A-8754-3A881C271022}" type="datetime1">
              <a:rPr lang="en-US" smtClean="0"/>
              <a:t>11/21/2019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1198F-3F13-494C-BEBA-1EE0958A7F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E58CE-9016-43A1-8686-16B3045857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8CBDA-2446-4B61-8C9E-0E3DC37CE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14433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5E0BF2-04CF-4FF9-A0D5-5EA729883599}" type="datetime1">
              <a:rPr lang="en-US" smtClean="0"/>
              <a:t>11/21/2019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5832D-BDD3-4C78-875F-35E2BDCC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1590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BD1C641-4FFB-4505-8C5C-EFA582CB11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878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ADAA0-B7C5-46EC-BD64-B1590261D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3AEAE-DD18-4C31-A540-D39BEC9BC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D8D1D-D17B-4654-AF60-493FE53C2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33EB8-D5A6-42C4-962C-E13023293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0B12F-38C7-4280-95FF-4FFF4A3B4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D0B-2D90-483C-AB5A-B74887A87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1343-3BDA-4EF9-82D7-6A3DB064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88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A5C2C-548E-43F0-9F99-DC2FABF54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69CC38-D3C2-4AAB-8354-07E8722E3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C53A43-359C-497F-8735-C54EF1331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DC683-992E-4836-BAFA-45E203636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CDF4B-51F4-4E50-8F1C-78B8DCFA0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8AAB4-89E2-40E2-98F5-71266355E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1343-3BDA-4EF9-82D7-6A3DB064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31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3E367-D72B-4A75-8041-1960873CA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A23EF0-7925-40AE-ABDE-5C0E02F39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ED118-B745-4600-9AA8-C45B87114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FF332-EAED-4BD2-A992-CA905AA9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DA5D7-8458-4C56-BE66-315F1343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1343-3BDA-4EF9-82D7-6A3DB064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50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AEBDB6-4E32-49CD-99B3-1340A663D9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6BC47-39EB-4A47-B9E1-5604724E9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6A083-9CE5-4FCE-B8D4-AFA497E1A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8D0DE-B43A-418C-8584-F952E12FE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58EE9-8E06-41B1-93F1-D8F0644E6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1343-3BDA-4EF9-82D7-6A3DB064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46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BD1C641-4FFB-4505-8C5C-EFA582CB11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458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AFD0B69-2DDA-411A-9BCC-2CB4FB417F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610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AFD0B69-2DDA-411A-9BCC-2CB4FB417F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027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AFB4F-0B50-45C2-81BF-F9262B635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D253D3-C92D-4DE0-B0D5-3436A6BBD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E8C63-0878-44DC-AE5E-68DB2BE34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8EA1E-A3B4-43C0-B5CA-3784486D1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7528C-21CC-4708-9D6C-E33D82E59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1343-3BDA-4EF9-82D7-6A3DB064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33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63585-BBDE-47C1-88DD-326C99481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06C09-310D-47D0-B50E-294EC1E15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CB14A-A558-480F-8DE8-C3A124823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2513E-114A-4800-8588-741FE3D2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6C7E4-A6C9-4766-AD9A-FDD23A3D9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1343-3BDA-4EF9-82D7-6A3DB064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05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EE862-F07A-4FB0-9529-C5637F116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3393D-F135-49A6-90B8-B8BBA6D94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2506A-C899-4D71-A92A-9E51D301F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0B461-7705-40B0-9845-DD08F8AAB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8E6F3-F27E-4899-8A58-073110D2A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1343-3BDA-4EF9-82D7-6A3DB064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1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688E7-2F32-4CBD-9D95-750D71AEC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0E51F-3DB0-41BC-994B-5BA99EF47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38F5-7561-4230-9F95-19CB4D87D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F209E-6884-479E-9263-4AC2F0F21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4B685-4A3C-466B-8097-E59D817AA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51EB1-8682-4EBC-8F39-16FE32574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1343-3BDA-4EF9-82D7-6A3DB064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09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64B0F-D645-48B5-B7A3-92DB2B065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75099-86C9-44B8-B6A7-D61BB3F81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82FA3C-FC10-49D0-82DE-B19B2F21B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92DE84-6FF7-4BD8-93AE-F79FD1A42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97DA5F-B187-4CB9-BD8E-30C6CE3B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C7C757-E2BB-407B-A566-25F65CEE1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693B60-90F0-4EEE-A845-3B5A13E39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3CDB84-CC0F-4A51-AFE2-F00932AD3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1343-3BDA-4EF9-82D7-6A3DB064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28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12F59-F744-407D-8E80-FDA1DEC9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1C9CD6-7131-401B-8D77-F833171EB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37EC6E-736E-4F37-9667-AABC49C1E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1AE02-AE48-4AC9-B901-498FA3550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1343-3BDA-4EF9-82D7-6A3DB064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19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B5E370-6553-4DCA-9E89-DA97B494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695AA5-07E9-48A2-8F76-6F8949F57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CDF5C-E481-46D9-99E2-6AACC2BFD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1343-3BDA-4EF9-82D7-6A3DB064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61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020DC42-32DC-49CA-AF88-7D2283D5AF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75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92E986-3BD6-406D-BB73-8FD89CD20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2C588-0F0F-479F-BB80-80D8C29A1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E583C-7828-4A41-A346-E02C01414A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F3263-AB5A-46DB-931D-E6EEE4D22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8E65F-F470-4F44-9965-235CCAB10A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E1343-3BDA-4EF9-82D7-6A3DB064CA5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5800D0-DB89-4525-8A3E-4DC613D956CD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489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97A452E-A1EE-426B-AECF-8119742E8B2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42ECB3-0E84-43BC-81C9-03BAF2C3422E}"/>
              </a:ext>
            </a:extLst>
          </p:cNvPr>
          <p:cNvSpPr txBox="1"/>
          <p:nvPr/>
        </p:nvSpPr>
        <p:spPr>
          <a:xfrm>
            <a:off x="0" y="760022"/>
            <a:ext cx="84196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</a:rPr>
              <a:t>Clean Code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31431D-F1FE-4470-964B-0B1D491E8B91}"/>
              </a:ext>
            </a:extLst>
          </p:cNvPr>
          <p:cNvSpPr txBox="1"/>
          <p:nvPr/>
        </p:nvSpPr>
        <p:spPr>
          <a:xfrm>
            <a:off x="0" y="540129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By Vinanti Thakur (Tech. Architect)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EB1A839-D8DC-4FCA-BFB6-09E59C81A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0" y="5862955"/>
            <a:ext cx="1480185" cy="4933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3961E1-86DE-4A48-AE3F-0725A8438EFB}"/>
              </a:ext>
            </a:extLst>
          </p:cNvPr>
          <p:cNvSpPr txBox="1"/>
          <p:nvPr/>
        </p:nvSpPr>
        <p:spPr>
          <a:xfrm>
            <a:off x="0" y="3643987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C00000"/>
                </a:solidFill>
              </a:rPr>
              <a:t>Agile Software Craftmanship</a:t>
            </a:r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021EFA71-134D-4423-A9A2-5A23F9E9B0A8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6C57CADF-DAFB-467D-871B-A4728029F0CB}" type="datetime4">
              <a:rPr lang="en-US" smtClean="0"/>
              <a:pPr algn="l"/>
              <a:t>November 21,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369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10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Comments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3E52CF98-B21B-4A31-B329-E9C4FACC112C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21 November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306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11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Formatting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36D9B34C-3A08-409B-BF44-47473935FB3A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21 November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934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12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Object and data structure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7734EA43-D48F-44F0-B5FF-2F51705EF7FE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21 November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62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13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Error Handling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DD773A21-3DF7-416F-9D6F-AB2FE87877D9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21 November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776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14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Boundaries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D4E3A54A-08ED-48C3-BC0C-901D771D7007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21 November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484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15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Unit Test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CB4D9BD0-2427-4EB0-8EB3-C6DA900AA9E3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21 November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84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16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Classes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DE3A573C-6B85-4B30-91BB-6917A0258311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21 November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960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17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Systems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DE51849C-4469-4998-BF10-0D647F395067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21 November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412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18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Emergence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F01800E4-8B0C-4E3F-8D87-093A28C52727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21 November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371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19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Concurrency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57F75633-95CB-471E-B737-2E0B92F3EC87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21 November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742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24656" y="1813810"/>
            <a:ext cx="1109272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algn="just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Writing clean code is what you must do in order to call yourself a professional.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Clean code is subjective and every developer has a personal take on it.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are some ideas that are considered best practice and what constitutes as clean code.</a:t>
            </a: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09A79A89-12AA-40BA-8BCD-611D55BDF1A0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21 November 2019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17EC17-0052-48A1-9AD4-AFF134B26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495" y="3186948"/>
            <a:ext cx="5009010" cy="353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385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97A452E-A1EE-426B-AECF-8119742E8B2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20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42ECB3-0E84-43BC-81C9-03BAF2C3422E}"/>
              </a:ext>
            </a:extLst>
          </p:cNvPr>
          <p:cNvSpPr txBox="1"/>
          <p:nvPr/>
        </p:nvSpPr>
        <p:spPr>
          <a:xfrm>
            <a:off x="0" y="760022"/>
            <a:ext cx="84196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</a:rPr>
              <a:t>Thank You!!!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CB8E82-4FCE-426C-BAB8-CB0EBBB6F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283" y="3214013"/>
            <a:ext cx="2466609" cy="3169785"/>
          </a:xfrm>
          <a:prstGeom prst="rect">
            <a:avLst/>
          </a:prstGeom>
        </p:spPr>
      </p:pic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9D47A70C-2306-49B0-A3D5-6E7FA8E01056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21 November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502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Why Clean Code..??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Reason 1: you are a </a:t>
            </a:r>
            <a:r>
              <a:rPr lang="en-US" sz="2400" b="1" dirty="0">
                <a:solidFill>
                  <a:schemeClr val="tx1"/>
                </a:solidFill>
              </a:rPr>
              <a:t>Programmer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r>
              <a:rPr lang="en-US" sz="2400" dirty="0">
                <a:solidFill>
                  <a:schemeClr val="tx1"/>
                </a:solidFill>
              </a:rPr>
              <a:t>Reason 2: you want to be a </a:t>
            </a:r>
            <a:r>
              <a:rPr lang="en-US" sz="2400" b="1" dirty="0">
                <a:solidFill>
                  <a:schemeClr val="tx1"/>
                </a:solidFill>
              </a:rPr>
              <a:t>Better Programmer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F0A14B-4A54-47EE-A7C6-8A601585C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975" y="4212236"/>
            <a:ext cx="5580768" cy="2326676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25D0F6D-C534-4E64-8315-A3505629F3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9009002"/>
              </p:ext>
            </p:extLst>
          </p:nvPr>
        </p:nvGraphicFramePr>
        <p:xfrm>
          <a:off x="604603" y="2098623"/>
          <a:ext cx="5402271" cy="3792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A8211CEC-B961-4060-AA55-C2CD54AB8A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75470" y="3429000"/>
            <a:ext cx="1951526" cy="1037369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634A04D-25F7-430B-AA6B-EBD53911A7C4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21 November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641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Goal: Code must be…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634A04D-25F7-430B-AA6B-EBD53911A7C4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21 November 2019</a:t>
            </a:fld>
            <a:endParaRPr lang="en-US" dirty="0"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F43BC330-8DB6-47E8-9505-35A4C233C5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0876061"/>
              </p:ext>
            </p:extLst>
          </p:nvPr>
        </p:nvGraphicFramePr>
        <p:xfrm>
          <a:off x="2979387" y="1864073"/>
          <a:ext cx="6233226" cy="4674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8213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Meaningful Name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Naming Convention</a:t>
            </a:r>
            <a:r>
              <a:rPr lang="en-US" sz="2400" dirty="0">
                <a:solidFill>
                  <a:schemeClr val="tx1"/>
                </a:solidFill>
              </a:rPr>
              <a:t> is an important in </a:t>
            </a:r>
            <a:r>
              <a:rPr lang="en-US" sz="2400" b="1" dirty="0">
                <a:solidFill>
                  <a:schemeClr val="tx1"/>
                </a:solidFill>
              </a:rPr>
              <a:t>Architecture Modeling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 naming convention is a set of rules for choosing the names which denote variables, types, functions, and other entities in your code.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Standard naming system must be define in </a:t>
            </a:r>
            <a:r>
              <a:rPr lang="en-US" sz="2400" b="1" dirty="0">
                <a:solidFill>
                  <a:schemeClr val="tx1"/>
                </a:solidFill>
              </a:rPr>
              <a:t>Architectural/coding Document </a:t>
            </a:r>
            <a:r>
              <a:rPr lang="en-US" sz="2400" dirty="0">
                <a:solidFill>
                  <a:schemeClr val="tx1"/>
                </a:solidFill>
              </a:rPr>
              <a:t>and set as standard.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1AF24C-382B-4EC9-9839-D5F38282B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551" y="3429000"/>
            <a:ext cx="5008930" cy="3169520"/>
          </a:xfrm>
          <a:prstGeom prst="rect">
            <a:avLst/>
          </a:prstGeom>
        </p:spPr>
      </p:pic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E5A50C57-B504-4F39-A59A-801DA6AEC7BA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21 November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26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6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Meaningful Name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</a:rPr>
              <a:t>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74185D-794E-48CB-9049-7A7BC5F8C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645" y="2379797"/>
            <a:ext cx="300990" cy="2905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CD6288-A94B-4AE1-8B4A-6C3DF82CA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645" y="2873002"/>
            <a:ext cx="287655" cy="2962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D5E6F6-3870-4862-A916-5E07C5D3E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4573" y="2239899"/>
            <a:ext cx="1209675" cy="929331"/>
          </a:xfrm>
          <a:prstGeom prst="rect">
            <a:avLst/>
          </a:prstGeom>
        </p:spPr>
      </p:pic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6B2AA41B-6C48-476A-A35D-D94F811310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318411"/>
              </p:ext>
            </p:extLst>
          </p:nvPr>
        </p:nvGraphicFramePr>
        <p:xfrm>
          <a:off x="830032" y="1813810"/>
          <a:ext cx="10531936" cy="4326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5968">
                  <a:extLst>
                    <a:ext uri="{9D8B030D-6E8A-4147-A177-3AD203B41FA5}">
                      <a16:colId xmlns:a16="http://schemas.microsoft.com/office/drawing/2014/main" val="2274363438"/>
                    </a:ext>
                  </a:extLst>
                </a:gridCol>
                <a:gridCol w="5265968">
                  <a:extLst>
                    <a:ext uri="{9D8B030D-6E8A-4147-A177-3AD203B41FA5}">
                      <a16:colId xmlns:a16="http://schemas.microsoft.com/office/drawing/2014/main" val="365235576"/>
                    </a:ext>
                  </a:extLst>
                </a:gridCol>
              </a:tblGrid>
              <a:tr h="436323">
                <a:tc>
                  <a:txBody>
                    <a:bodyPr/>
                    <a:lstStyle/>
                    <a:p>
                      <a:pPr marL="34766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Use Intention- Revealing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766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Avoid Disinformation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801805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int d; //elapsed time in days</a:t>
                      </a:r>
                    </a:p>
                    <a:p>
                      <a:pPr algn="ctr"/>
                      <a:endParaRPr lang="en-US" sz="1800" b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80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Int </a:t>
                      </a:r>
                      <a:r>
                        <a:rPr lang="en-US" sz="1800" b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elapsedeTimeInDays</a:t>
                      </a:r>
                      <a:r>
                        <a:rPr lang="en-US" sz="180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  <a:p>
                      <a:pPr algn="ctr"/>
                      <a:endParaRPr lang="en-US" b="0" dirty="0"/>
                    </a:p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6117146"/>
                  </a:ext>
                </a:extLst>
              </a:tr>
              <a:tr h="436323">
                <a:tc>
                  <a:txBody>
                    <a:bodyPr/>
                    <a:lstStyle/>
                    <a:p>
                      <a:pPr marL="34766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Make Meaningful Distinctions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766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 Use Pronounceable Names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921506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  <a:p>
                      <a:pPr algn="ctr"/>
                      <a:endParaRPr lang="en-US" b="0" dirty="0"/>
                    </a:p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4165138"/>
                  </a:ext>
                </a:extLst>
              </a:tr>
              <a:tr h="436323">
                <a:tc>
                  <a:txBody>
                    <a:bodyPr/>
                    <a:lstStyle/>
                    <a:p>
                      <a:pPr marL="34766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 Use Searchable Names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766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 Avoid Encoding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33695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  <a:p>
                      <a:pPr algn="ctr"/>
                      <a:endParaRPr lang="en-US" b="0" dirty="0"/>
                    </a:p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9626" lvl="1" indent="0" algn="l">
                        <a:buFont typeface="Arial" panose="020B0604020202020204" pitchFamily="34" charset="0"/>
                        <a:buNone/>
                      </a:pPr>
                      <a:r>
                        <a:rPr lang="en-US" i="1" dirty="0"/>
                        <a:t>Hungarian Notation</a:t>
                      </a:r>
                    </a:p>
                    <a:p>
                      <a:pPr marL="389626" lvl="1" indent="0" algn="l">
                        <a:buFont typeface="Arial" panose="020B0604020202020204" pitchFamily="34" charset="0"/>
                        <a:buNone/>
                      </a:pPr>
                      <a:r>
                        <a:rPr lang="en-US" i="1" dirty="0"/>
                        <a:t>Member Prefixes</a:t>
                      </a:r>
                    </a:p>
                    <a:p>
                      <a:pPr marL="389626" lvl="1" indent="0" algn="l">
                        <a:buFont typeface="Arial" panose="020B0604020202020204" pitchFamily="34" charset="0"/>
                        <a:buNone/>
                      </a:pPr>
                      <a:r>
                        <a:rPr lang="en-US" i="1" dirty="0"/>
                        <a:t>Interfaces and Implementation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8461020"/>
                  </a:ext>
                </a:extLst>
              </a:tr>
            </a:tbl>
          </a:graphicData>
        </a:graphic>
      </p:graphicFrame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8B953FEA-C336-48D8-A7D8-AA166E889B0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21 November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834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Meaningful Name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</a:rPr>
              <a:t>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6B2AA41B-6C48-476A-A35D-D94F811310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51682"/>
              </p:ext>
            </p:extLst>
          </p:nvPr>
        </p:nvGraphicFramePr>
        <p:xfrm>
          <a:off x="805048" y="1939056"/>
          <a:ext cx="10531936" cy="4052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5968">
                  <a:extLst>
                    <a:ext uri="{9D8B030D-6E8A-4147-A177-3AD203B41FA5}">
                      <a16:colId xmlns:a16="http://schemas.microsoft.com/office/drawing/2014/main" val="2274363438"/>
                    </a:ext>
                  </a:extLst>
                </a:gridCol>
                <a:gridCol w="5265968">
                  <a:extLst>
                    <a:ext uri="{9D8B030D-6E8A-4147-A177-3AD203B41FA5}">
                      <a16:colId xmlns:a16="http://schemas.microsoft.com/office/drawing/2014/main" val="365235576"/>
                    </a:ext>
                  </a:extLst>
                </a:gridCol>
              </a:tblGrid>
              <a:tr h="436323">
                <a:tc>
                  <a:txBody>
                    <a:bodyPr/>
                    <a:lstStyle/>
                    <a:p>
                      <a:pPr marL="34766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 Avoid Mental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MappingAvoid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Mental Mapping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766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8. Class Names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801805"/>
                  </a:ext>
                </a:extLst>
              </a:tr>
              <a:tr h="833507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b="0" i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6117146"/>
                  </a:ext>
                </a:extLst>
              </a:tr>
              <a:tr h="436323">
                <a:tc>
                  <a:txBody>
                    <a:bodyPr/>
                    <a:lstStyle/>
                    <a:p>
                      <a:pPr marL="34766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9. Method names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766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10. Don’t Be Cute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921506"/>
                  </a:ext>
                </a:extLst>
              </a:tr>
              <a:tr h="351764"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b="0" i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4165138"/>
                  </a:ext>
                </a:extLst>
              </a:tr>
              <a:tr h="436323">
                <a:tc>
                  <a:txBody>
                    <a:bodyPr/>
                    <a:lstStyle/>
                    <a:p>
                      <a:pPr marL="34766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11. Pick One Word per Concept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766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12. Don’t Pun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33695"/>
                  </a:ext>
                </a:extLst>
              </a:tr>
              <a:tr h="436323"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b="0" i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32526" lvl="1" indent="-342900" algn="ctr">
                        <a:buFont typeface="Arial" panose="020B0604020202020204" pitchFamily="34" charset="0"/>
                        <a:buChar char="•"/>
                      </a:pPr>
                      <a:endParaRPr 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8461020"/>
                  </a:ext>
                </a:extLst>
              </a:tr>
            </a:tbl>
          </a:graphicData>
        </a:graphic>
      </p:graphicFrame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6E55C243-23AE-45A3-A4BE-9D6FF22F9113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21 November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85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8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Meaningful Name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</a:rPr>
              <a:t>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6B2AA41B-6C48-476A-A35D-D94F811310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891603"/>
              </p:ext>
            </p:extLst>
          </p:nvPr>
        </p:nvGraphicFramePr>
        <p:xfrm>
          <a:off x="805048" y="1939056"/>
          <a:ext cx="10531936" cy="4052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5968">
                  <a:extLst>
                    <a:ext uri="{9D8B030D-6E8A-4147-A177-3AD203B41FA5}">
                      <a16:colId xmlns:a16="http://schemas.microsoft.com/office/drawing/2014/main" val="2274363438"/>
                    </a:ext>
                  </a:extLst>
                </a:gridCol>
                <a:gridCol w="5265968">
                  <a:extLst>
                    <a:ext uri="{9D8B030D-6E8A-4147-A177-3AD203B41FA5}">
                      <a16:colId xmlns:a16="http://schemas.microsoft.com/office/drawing/2014/main" val="365235576"/>
                    </a:ext>
                  </a:extLst>
                </a:gridCol>
              </a:tblGrid>
              <a:tr h="436323">
                <a:tc>
                  <a:txBody>
                    <a:bodyPr/>
                    <a:lstStyle/>
                    <a:p>
                      <a:pPr marL="34766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13. Use Solution Domain Names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766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14. User Problem Domain Names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801805"/>
                  </a:ext>
                </a:extLst>
              </a:tr>
              <a:tr h="833507"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endParaRPr lang="en-US" sz="18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endParaRPr lang="en-US" b="0" i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endParaRPr lang="en-US" b="0" i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endParaRPr 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6117146"/>
                  </a:ext>
                </a:extLst>
              </a:tr>
              <a:tr h="436323">
                <a:tc>
                  <a:txBody>
                    <a:bodyPr/>
                    <a:lstStyle/>
                    <a:p>
                      <a:pPr marL="34766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15. Add Meaningful Context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766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16. Don’t Add Gratuitous Context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921506"/>
                  </a:ext>
                </a:extLst>
              </a:tr>
              <a:tr h="351764"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endParaRPr lang="en-US" b="0" i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endParaRPr lang="en-US" b="0" i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endParaRPr 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4165138"/>
                  </a:ext>
                </a:extLst>
              </a:tr>
              <a:tr h="436323">
                <a:tc>
                  <a:txBody>
                    <a:bodyPr/>
                    <a:lstStyle/>
                    <a:p>
                      <a:pPr marL="342900" indent="-342900" algn="ctr">
                        <a:buFont typeface="Arial" panose="020B0604020202020204" pitchFamily="34" charset="0"/>
                        <a:buChar char="•"/>
                      </a:pPr>
                      <a:endParaRPr 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>
                        <a:buFont typeface="Arial" panose="020B0604020202020204" pitchFamily="34" charset="0"/>
                        <a:buChar char="•"/>
                      </a:pPr>
                      <a:endParaRPr 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33695"/>
                  </a:ext>
                </a:extLst>
              </a:tr>
              <a:tr h="436323"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endParaRPr lang="en-US" b="0" i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endParaRPr lang="en-US" b="0" i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endParaRPr 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32526" lvl="1" indent="-342900" algn="ctr">
                        <a:buFont typeface="Arial" panose="020B0604020202020204" pitchFamily="34" charset="0"/>
                        <a:buChar char="•"/>
                      </a:pPr>
                      <a:endParaRPr 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8461020"/>
                  </a:ext>
                </a:extLst>
              </a:tr>
            </a:tbl>
          </a:graphicData>
        </a:graphic>
      </p:graphicFrame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DBCE80A7-F22E-4284-BA7A-4338E6E943A3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21 November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999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9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1271EC-8BC6-4145-8E39-8961635DFF5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21 November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17405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nanti Template1" id="{30A94F7E-1A29-42BF-A17B-9CF159619CD6}" vid="{1C8F8F02-14B8-494C-B9B9-189001382899}"/>
    </a:ext>
  </a:extLst>
</a:theme>
</file>

<file path=ppt/theme/theme2.xml><?xml version="1.0" encoding="utf-8"?>
<a:theme xmlns:a="http://schemas.openxmlformats.org/drawingml/2006/main" name="1_Presentation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nanti Template1" id="{30A94F7E-1A29-42BF-A17B-9CF159619CD6}" vid="{DBB60141-C9B1-4B40-9035-EFE044F791F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2029</TotalTime>
  <Words>391</Words>
  <Application>Microsoft Office PowerPoint</Application>
  <PresentationFormat>Widescreen</PresentationFormat>
  <Paragraphs>134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Presentation16</vt:lpstr>
      <vt:lpstr>1_Presentation16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Vinanti Thakur</dc:creator>
  <cp:lastModifiedBy>Vinanti Thakur</cp:lastModifiedBy>
  <cp:revision>38</cp:revision>
  <dcterms:created xsi:type="dcterms:W3CDTF">2019-10-21T22:46:19Z</dcterms:created>
  <dcterms:modified xsi:type="dcterms:W3CDTF">2019-11-21T23:09:27Z</dcterms:modified>
</cp:coreProperties>
</file>