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9566B6-A182-4D4E-8438-A4397E07AF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5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0269C-957F-455D-9ED5-0F312409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8022C-8E05-4D7E-B50A-54ECAAAB4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F443B-2027-407E-90E8-25AA34D62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0516-1032-4664-804C-D33D342A678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65754-486D-4284-98B2-844117B64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DB91E-1963-4B8D-A4CC-8FEDFE395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8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EB0B78-765A-4974-A8B6-881E7E72A1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2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anti Template" id="{EDDD5EB2-B2C9-4880-B31B-2F44602933D5}" vid="{246EF778-A672-458D-8009-5BA5EB503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Vinanti Template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Vinanti Thakur</dc:creator>
  <cp:lastModifiedBy>Vinanti Thakur</cp:lastModifiedBy>
  <cp:revision>1</cp:revision>
  <dcterms:created xsi:type="dcterms:W3CDTF">2019-10-22T01:38:43Z</dcterms:created>
  <dcterms:modified xsi:type="dcterms:W3CDTF">2019-10-22T01:39:34Z</dcterms:modified>
</cp:coreProperties>
</file>