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FB4F-0B50-45C2-81BF-F9262B63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253D3-C92D-4DE0-B0D5-3436A6BB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8C63-0878-44DC-AE5E-68DB2BE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EA1E-A3B4-43C0-B5CA-3784486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28C-21CC-4708-9D6C-E33D82E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E367-D72B-4A75-8041-1960873C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3EF0-7925-40AE-ABDE-5C0E02F3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118-B745-4600-9AA8-C45B8711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F332-EAED-4BD2-A992-CA905A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A5D7-8458-4C56-BE66-315F134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BDB6-4E32-49CD-99B3-1340A663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BC47-39EB-4A47-B9E1-5604724E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A083-9CE5-4FCE-B8D4-AFA497E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D0DE-B43A-418C-8584-F952E12F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8EE9-8E06-41B1-93F1-D8F0644E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3585-BBDE-47C1-88DD-326C994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6C09-310D-47D0-B50E-294EC1E1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B14A-A558-480F-8DE8-C3A12482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513E-114A-4800-8588-741FE3D2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C7E4-A6C9-4766-AD9A-FDD23A3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E862-F07A-4FB0-9529-C5637F1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393D-F135-49A6-90B8-B8BBA6D9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506A-C899-4D71-A92A-9E51D30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B461-7705-40B0-9845-DD08F8A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E6F3-F27E-4899-8A58-073110D2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88E7-2F32-4CBD-9D95-750D71A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E51F-3DB0-41BC-994B-5BA99EF4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38F5-7561-4230-9F95-19CB4D87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209E-6884-479E-9263-4AC2F0F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B685-4A3C-466B-8097-E59D817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1EB1-8682-4EBC-8F39-16FE325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4B0F-D645-48B5-B7A3-92DB2B0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5099-86C9-44B8-B6A7-D61BB3F8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FA3C-FC10-49D0-82DE-B19B2F21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2DE84-6FF7-4BD8-93AE-F79FD1A4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7DA5F-B187-4CB9-BD8E-30C6CE3B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7C757-E2BB-407B-A566-25F65CE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93B60-90F0-4EEE-A845-3B5A13E3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CDB84-CC0F-4A51-AFE2-F00932A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F59-F744-407D-8E80-FDA1DEC9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C9CD6-7131-401B-8D77-F833171E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7EC6E-736E-4F37-9667-AABC49C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AE02-AE48-4AC9-B901-498FA355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E370-6553-4DCA-9E89-DA97B4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5AA5-07E9-48A2-8F76-6F8949F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CDF5C-E481-46D9-99E2-6AACC2B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DAA0-B7C5-46EC-BD64-B159026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AEAE-DD18-4C31-A540-D39BEC9B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D8D1D-D17B-4654-AF60-493FE53C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3EB8-D5A6-42C4-962C-E130232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B12F-38C7-4280-95FF-4FFF4A3B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D0B-2D90-483C-AB5A-B74887A8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5C2C-548E-43F0-9F99-DC2FABF5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9CC38-D3C2-4AAB-8354-07E8722E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3A43-359C-497F-8735-C54EF133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C683-992E-4836-BAFA-45E2036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DF4B-51F4-4E50-8F1C-78B8DCF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AAB4-89E2-40E2-98F5-7126635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E986-3BD6-406D-BB73-8FD89CD2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C588-0F0F-479F-BB80-80D8C29A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583C-7828-4A41-A346-E02C0141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0516-1032-4664-804C-D33D342A678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3263-AB5A-46DB-931D-E6EEE4D22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E65F-F470-4F44-9965-235CCAB1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safari.com/glossy-black-wallpaper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lasstileoasis.com/ruby-red-c12-1-sold-by-the-box-red-3-x-6-glass-glossy-tile-347.html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safari.com/glossy-black-wallpaper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glasstileoasis.com/ruby-red-c12-1-sold-by-the-box-red-3-x-6-glass-glossy-tile-347.html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7EA7D7-E0FC-4AF3-AE61-71427F05E947}"/>
              </a:ext>
            </a:extLst>
          </p:cNvPr>
          <p:cNvSpPr/>
          <p:nvPr/>
        </p:nvSpPr>
        <p:spPr>
          <a:xfrm>
            <a:off x="0" y="-1"/>
            <a:ext cx="8984974" cy="2979175"/>
          </a:xfrm>
          <a:custGeom>
            <a:avLst/>
            <a:gdLst>
              <a:gd name="connsiteX0" fmla="*/ 0 w 8937523"/>
              <a:gd name="connsiteY0" fmla="*/ 0 h 2979174"/>
              <a:gd name="connsiteX1" fmla="*/ 8937523 w 8937523"/>
              <a:gd name="connsiteY1" fmla="*/ 0 h 2979174"/>
              <a:gd name="connsiteX2" fmla="*/ 8937523 w 8937523"/>
              <a:gd name="connsiteY2" fmla="*/ 2979174 h 2979174"/>
              <a:gd name="connsiteX3" fmla="*/ 0 w 8937523"/>
              <a:gd name="connsiteY3" fmla="*/ 2979174 h 2979174"/>
              <a:gd name="connsiteX4" fmla="*/ 0 w 8937523"/>
              <a:gd name="connsiteY4" fmla="*/ 0 h 2979174"/>
              <a:gd name="connsiteX0" fmla="*/ 0 w 8937523"/>
              <a:gd name="connsiteY0" fmla="*/ 44246 h 3023420"/>
              <a:gd name="connsiteX1" fmla="*/ 8303343 w 8937523"/>
              <a:gd name="connsiteY1" fmla="*/ 0 h 3023420"/>
              <a:gd name="connsiteX2" fmla="*/ 8937523 w 8937523"/>
              <a:gd name="connsiteY2" fmla="*/ 3023420 h 3023420"/>
              <a:gd name="connsiteX3" fmla="*/ 0 w 8937523"/>
              <a:gd name="connsiteY3" fmla="*/ 3023420 h 3023420"/>
              <a:gd name="connsiteX4" fmla="*/ 0 w 8937523"/>
              <a:gd name="connsiteY4" fmla="*/ 44246 h 3023420"/>
              <a:gd name="connsiteX0" fmla="*/ 0 w 8937523"/>
              <a:gd name="connsiteY0" fmla="*/ 1 h 2979175"/>
              <a:gd name="connsiteX1" fmla="*/ 8303343 w 8937523"/>
              <a:gd name="connsiteY1" fmla="*/ 0 h 2979175"/>
              <a:gd name="connsiteX2" fmla="*/ 8937523 w 8937523"/>
              <a:gd name="connsiteY2" fmla="*/ 2979175 h 2979175"/>
              <a:gd name="connsiteX3" fmla="*/ 0 w 8937523"/>
              <a:gd name="connsiteY3" fmla="*/ 2979175 h 2979175"/>
              <a:gd name="connsiteX4" fmla="*/ 0 w 8937523"/>
              <a:gd name="connsiteY4" fmla="*/ 1 h 297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523" h="2979175">
                <a:moveTo>
                  <a:pt x="0" y="1"/>
                </a:moveTo>
                <a:lnTo>
                  <a:pt x="8303343" y="0"/>
                </a:lnTo>
                <a:lnTo>
                  <a:pt x="8937523" y="2979175"/>
                </a:lnTo>
                <a:lnTo>
                  <a:pt x="0" y="2979175"/>
                </a:lnTo>
                <a:lnTo>
                  <a:pt x="0" y="1"/>
                </a:lnTo>
                <a:close/>
              </a:path>
            </a:pathLst>
          </a:cu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73FFB-0AF2-4BAE-97C9-4820DF040E06}"/>
              </a:ext>
            </a:extLst>
          </p:cNvPr>
          <p:cNvSpPr/>
          <p:nvPr/>
        </p:nvSpPr>
        <p:spPr>
          <a:xfrm>
            <a:off x="8450826" y="-1"/>
            <a:ext cx="3741174" cy="2979175"/>
          </a:xfrm>
          <a:custGeom>
            <a:avLst/>
            <a:gdLst>
              <a:gd name="connsiteX0" fmla="*/ 0 w 3121742"/>
              <a:gd name="connsiteY0" fmla="*/ 0 h 2979175"/>
              <a:gd name="connsiteX1" fmla="*/ 3121742 w 3121742"/>
              <a:gd name="connsiteY1" fmla="*/ 0 h 2979175"/>
              <a:gd name="connsiteX2" fmla="*/ 3121742 w 3121742"/>
              <a:gd name="connsiteY2" fmla="*/ 2979175 h 2979175"/>
              <a:gd name="connsiteX3" fmla="*/ 0 w 3121742"/>
              <a:gd name="connsiteY3" fmla="*/ 2979175 h 2979175"/>
              <a:gd name="connsiteX4" fmla="*/ 0 w 3121742"/>
              <a:gd name="connsiteY4" fmla="*/ 0 h 2979175"/>
              <a:gd name="connsiteX0" fmla="*/ 0 w 3741174"/>
              <a:gd name="connsiteY0" fmla="*/ 0 h 2979175"/>
              <a:gd name="connsiteX1" fmla="*/ 3741174 w 3741174"/>
              <a:gd name="connsiteY1" fmla="*/ 0 h 2979175"/>
              <a:gd name="connsiteX2" fmla="*/ 3741174 w 3741174"/>
              <a:gd name="connsiteY2" fmla="*/ 2979175 h 2979175"/>
              <a:gd name="connsiteX3" fmla="*/ 619432 w 3741174"/>
              <a:gd name="connsiteY3" fmla="*/ 2979175 h 2979175"/>
              <a:gd name="connsiteX4" fmla="*/ 0 w 3741174"/>
              <a:gd name="connsiteY4" fmla="*/ 0 h 2979175"/>
              <a:gd name="connsiteX0" fmla="*/ 0 w 3741174"/>
              <a:gd name="connsiteY0" fmla="*/ 0 h 2979175"/>
              <a:gd name="connsiteX1" fmla="*/ 3741174 w 3741174"/>
              <a:gd name="connsiteY1" fmla="*/ 0 h 2979175"/>
              <a:gd name="connsiteX2" fmla="*/ 3741174 w 3741174"/>
              <a:gd name="connsiteY2" fmla="*/ 2979175 h 2979175"/>
              <a:gd name="connsiteX3" fmla="*/ 639310 w 3741174"/>
              <a:gd name="connsiteY3" fmla="*/ 2959297 h 2979175"/>
              <a:gd name="connsiteX4" fmla="*/ 0 w 3741174"/>
              <a:gd name="connsiteY4" fmla="*/ 0 h 297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1174" h="2979175">
                <a:moveTo>
                  <a:pt x="0" y="0"/>
                </a:moveTo>
                <a:lnTo>
                  <a:pt x="3741174" y="0"/>
                </a:lnTo>
                <a:lnTo>
                  <a:pt x="3741174" y="2979175"/>
                </a:lnTo>
                <a:lnTo>
                  <a:pt x="639310" y="2959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B0B78-765A-4974-A8B6-881E7E72A1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7360E-C832-4BF7-BB6D-0FD7825815D6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SOLID Principles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68D2E-75DA-4B57-9058-8D1780D82792}"/>
              </a:ext>
            </a:extLst>
          </p:cNvPr>
          <p:cNvSpPr txBox="1"/>
          <p:nvPr/>
        </p:nvSpPr>
        <p:spPr>
          <a:xfrm>
            <a:off x="0" y="364398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The First 5 Principles of Object Oriented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A3B19-920B-4945-866B-DE68609F93A2}"/>
              </a:ext>
            </a:extLst>
          </p:cNvPr>
          <p:cNvSpPr txBox="1"/>
          <p:nvPr/>
        </p:nvSpPr>
        <p:spPr>
          <a:xfrm>
            <a:off x="0" y="540129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By Vinanti Thakur </a:t>
            </a:r>
          </a:p>
          <a:p>
            <a:pPr algn="r"/>
            <a:r>
              <a:rPr lang="en-US" sz="1600" dirty="0"/>
              <a:t>(Application Architect / </a:t>
            </a:r>
          </a:p>
          <a:p>
            <a:pPr algn="r"/>
            <a:r>
              <a:rPr lang="en-US" sz="1600" dirty="0"/>
              <a:t>Software Engineer)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A378B5-3BD7-436A-ACFB-A42FCC95E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4068" y="6424136"/>
            <a:ext cx="109537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SOLID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The first five object-oriented design (OOD) principles by Uncle Bob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SOLID stands for: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 - Single-responsibility Principle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 - Open-closed Principle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 - </a:t>
            </a:r>
            <a:r>
              <a:rPr lang="en-US" dirty="0" err="1">
                <a:solidFill>
                  <a:schemeClr val="tx1"/>
                </a:solidFill>
              </a:rPr>
              <a:t>Liskov</a:t>
            </a:r>
            <a:r>
              <a:rPr lang="en-US" dirty="0">
                <a:solidFill>
                  <a:schemeClr val="tx1"/>
                </a:solidFill>
              </a:rPr>
              <a:t> Substitution Principle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 - Interface Segregation Principle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 - Dependency Inversion Principle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734EA43-D48F-44F0-B5FF-2F51705EF7FE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31 January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7EA7D7-E0FC-4AF3-AE61-71427F05E947}"/>
              </a:ext>
            </a:extLst>
          </p:cNvPr>
          <p:cNvSpPr/>
          <p:nvPr/>
        </p:nvSpPr>
        <p:spPr>
          <a:xfrm>
            <a:off x="-1" y="-19879"/>
            <a:ext cx="10436087" cy="1729409"/>
          </a:xfrm>
          <a:custGeom>
            <a:avLst/>
            <a:gdLst>
              <a:gd name="connsiteX0" fmla="*/ 0 w 8937523"/>
              <a:gd name="connsiteY0" fmla="*/ 0 h 2979174"/>
              <a:gd name="connsiteX1" fmla="*/ 8937523 w 8937523"/>
              <a:gd name="connsiteY1" fmla="*/ 0 h 2979174"/>
              <a:gd name="connsiteX2" fmla="*/ 8937523 w 8937523"/>
              <a:gd name="connsiteY2" fmla="*/ 2979174 h 2979174"/>
              <a:gd name="connsiteX3" fmla="*/ 0 w 8937523"/>
              <a:gd name="connsiteY3" fmla="*/ 2979174 h 2979174"/>
              <a:gd name="connsiteX4" fmla="*/ 0 w 8937523"/>
              <a:gd name="connsiteY4" fmla="*/ 0 h 2979174"/>
              <a:gd name="connsiteX0" fmla="*/ 0 w 8937523"/>
              <a:gd name="connsiteY0" fmla="*/ 44246 h 3023420"/>
              <a:gd name="connsiteX1" fmla="*/ 8303343 w 8937523"/>
              <a:gd name="connsiteY1" fmla="*/ 0 h 3023420"/>
              <a:gd name="connsiteX2" fmla="*/ 8937523 w 8937523"/>
              <a:gd name="connsiteY2" fmla="*/ 3023420 h 3023420"/>
              <a:gd name="connsiteX3" fmla="*/ 0 w 8937523"/>
              <a:gd name="connsiteY3" fmla="*/ 3023420 h 3023420"/>
              <a:gd name="connsiteX4" fmla="*/ 0 w 8937523"/>
              <a:gd name="connsiteY4" fmla="*/ 44246 h 3023420"/>
              <a:gd name="connsiteX0" fmla="*/ 0 w 8937523"/>
              <a:gd name="connsiteY0" fmla="*/ 1 h 2979175"/>
              <a:gd name="connsiteX1" fmla="*/ 8303343 w 8937523"/>
              <a:gd name="connsiteY1" fmla="*/ 0 h 2979175"/>
              <a:gd name="connsiteX2" fmla="*/ 8937523 w 8937523"/>
              <a:gd name="connsiteY2" fmla="*/ 2979175 h 2979175"/>
              <a:gd name="connsiteX3" fmla="*/ 0 w 8937523"/>
              <a:gd name="connsiteY3" fmla="*/ 2979175 h 2979175"/>
              <a:gd name="connsiteX4" fmla="*/ 0 w 8937523"/>
              <a:gd name="connsiteY4" fmla="*/ 1 h 2979175"/>
              <a:gd name="connsiteX0" fmla="*/ 0 w 8937523"/>
              <a:gd name="connsiteY0" fmla="*/ 34642 h 3013816"/>
              <a:gd name="connsiteX1" fmla="*/ 8594412 w 8937523"/>
              <a:gd name="connsiteY1" fmla="*/ 0 h 3013816"/>
              <a:gd name="connsiteX2" fmla="*/ 8937523 w 8937523"/>
              <a:gd name="connsiteY2" fmla="*/ 3013816 h 3013816"/>
              <a:gd name="connsiteX3" fmla="*/ 0 w 8937523"/>
              <a:gd name="connsiteY3" fmla="*/ 3013816 h 3013816"/>
              <a:gd name="connsiteX4" fmla="*/ 0 w 8937523"/>
              <a:gd name="connsiteY4" fmla="*/ 34642 h 3013816"/>
              <a:gd name="connsiteX0" fmla="*/ 0 w 8937523"/>
              <a:gd name="connsiteY0" fmla="*/ -1 h 2979173"/>
              <a:gd name="connsiteX1" fmla="*/ 8628655 w 8937523"/>
              <a:gd name="connsiteY1" fmla="*/ 34641 h 2979173"/>
              <a:gd name="connsiteX2" fmla="*/ 8937523 w 8937523"/>
              <a:gd name="connsiteY2" fmla="*/ 2979173 h 2979173"/>
              <a:gd name="connsiteX3" fmla="*/ 0 w 8937523"/>
              <a:gd name="connsiteY3" fmla="*/ 2979173 h 2979173"/>
              <a:gd name="connsiteX4" fmla="*/ 0 w 8937523"/>
              <a:gd name="connsiteY4" fmla="*/ -1 h 2979173"/>
              <a:gd name="connsiteX0" fmla="*/ 0 w 8937523"/>
              <a:gd name="connsiteY0" fmla="*/ 34642 h 3013816"/>
              <a:gd name="connsiteX1" fmla="*/ 8628655 w 8937523"/>
              <a:gd name="connsiteY1" fmla="*/ 0 h 3013816"/>
              <a:gd name="connsiteX2" fmla="*/ 8937523 w 8937523"/>
              <a:gd name="connsiteY2" fmla="*/ 3013816 h 3013816"/>
              <a:gd name="connsiteX3" fmla="*/ 0 w 8937523"/>
              <a:gd name="connsiteY3" fmla="*/ 3013816 h 3013816"/>
              <a:gd name="connsiteX4" fmla="*/ 0 w 8937523"/>
              <a:gd name="connsiteY4" fmla="*/ 34642 h 301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523" h="3013816">
                <a:moveTo>
                  <a:pt x="0" y="34642"/>
                </a:moveTo>
                <a:lnTo>
                  <a:pt x="8628655" y="0"/>
                </a:lnTo>
                <a:lnTo>
                  <a:pt x="8937523" y="3013816"/>
                </a:lnTo>
                <a:lnTo>
                  <a:pt x="0" y="3013816"/>
                </a:lnTo>
                <a:lnTo>
                  <a:pt x="0" y="34642"/>
                </a:lnTo>
                <a:close/>
              </a:path>
            </a:pathLst>
          </a:cu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73FFB-0AF2-4BAE-97C9-4820DF040E06}"/>
              </a:ext>
            </a:extLst>
          </p:cNvPr>
          <p:cNvSpPr/>
          <p:nvPr/>
        </p:nvSpPr>
        <p:spPr>
          <a:xfrm>
            <a:off x="10157791" y="-19880"/>
            <a:ext cx="2034208" cy="1729410"/>
          </a:xfrm>
          <a:custGeom>
            <a:avLst/>
            <a:gdLst>
              <a:gd name="connsiteX0" fmla="*/ 0 w 3121742"/>
              <a:gd name="connsiteY0" fmla="*/ 0 h 2979175"/>
              <a:gd name="connsiteX1" fmla="*/ 3121742 w 3121742"/>
              <a:gd name="connsiteY1" fmla="*/ 0 h 2979175"/>
              <a:gd name="connsiteX2" fmla="*/ 3121742 w 3121742"/>
              <a:gd name="connsiteY2" fmla="*/ 2979175 h 2979175"/>
              <a:gd name="connsiteX3" fmla="*/ 0 w 3121742"/>
              <a:gd name="connsiteY3" fmla="*/ 2979175 h 2979175"/>
              <a:gd name="connsiteX4" fmla="*/ 0 w 3121742"/>
              <a:gd name="connsiteY4" fmla="*/ 0 h 2979175"/>
              <a:gd name="connsiteX0" fmla="*/ 0 w 3741174"/>
              <a:gd name="connsiteY0" fmla="*/ 0 h 2979175"/>
              <a:gd name="connsiteX1" fmla="*/ 3741174 w 3741174"/>
              <a:gd name="connsiteY1" fmla="*/ 0 h 2979175"/>
              <a:gd name="connsiteX2" fmla="*/ 3741174 w 3741174"/>
              <a:gd name="connsiteY2" fmla="*/ 2979175 h 2979175"/>
              <a:gd name="connsiteX3" fmla="*/ 619432 w 3741174"/>
              <a:gd name="connsiteY3" fmla="*/ 2979175 h 2979175"/>
              <a:gd name="connsiteX4" fmla="*/ 0 w 3741174"/>
              <a:gd name="connsiteY4" fmla="*/ 0 h 2979175"/>
              <a:gd name="connsiteX0" fmla="*/ 0 w 3741174"/>
              <a:gd name="connsiteY0" fmla="*/ 0 h 2979175"/>
              <a:gd name="connsiteX1" fmla="*/ 3741174 w 3741174"/>
              <a:gd name="connsiteY1" fmla="*/ 0 h 2979175"/>
              <a:gd name="connsiteX2" fmla="*/ 3741174 w 3741174"/>
              <a:gd name="connsiteY2" fmla="*/ 2979175 h 2979175"/>
              <a:gd name="connsiteX3" fmla="*/ 639310 w 3741174"/>
              <a:gd name="connsiteY3" fmla="*/ 2959297 h 2979175"/>
              <a:gd name="connsiteX4" fmla="*/ 0 w 3741174"/>
              <a:gd name="connsiteY4" fmla="*/ 0 h 2979175"/>
              <a:gd name="connsiteX0" fmla="*/ 0 w 3741174"/>
              <a:gd name="connsiteY0" fmla="*/ 0 h 3013818"/>
              <a:gd name="connsiteX1" fmla="*/ 3741174 w 3741174"/>
              <a:gd name="connsiteY1" fmla="*/ 34643 h 3013818"/>
              <a:gd name="connsiteX2" fmla="*/ 3741174 w 3741174"/>
              <a:gd name="connsiteY2" fmla="*/ 3013818 h 3013818"/>
              <a:gd name="connsiteX3" fmla="*/ 639310 w 3741174"/>
              <a:gd name="connsiteY3" fmla="*/ 2993940 h 3013818"/>
              <a:gd name="connsiteX4" fmla="*/ 0 w 3741174"/>
              <a:gd name="connsiteY4" fmla="*/ 0 h 301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1174" h="3013818">
                <a:moveTo>
                  <a:pt x="0" y="0"/>
                </a:moveTo>
                <a:lnTo>
                  <a:pt x="3741174" y="34643"/>
                </a:lnTo>
                <a:lnTo>
                  <a:pt x="3741174" y="3013818"/>
                </a:lnTo>
                <a:lnTo>
                  <a:pt x="639310" y="2993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B0B78-765A-4974-A8B6-881E7E72A1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49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" id="{734A97C0-0EED-42F9-BF4E-D8ECBC36DA2A}" vid="{381A100D-FC47-47F6-9A47-DC30F7073B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SOLID Principles</Template>
  <TotalTime>182</TotalTime>
  <Words>62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Presentation16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Vinanti Thakur</dc:creator>
  <cp:lastModifiedBy>Vinanti Thakur</cp:lastModifiedBy>
  <cp:revision>2</cp:revision>
  <dcterms:created xsi:type="dcterms:W3CDTF">2022-01-31T14:23:38Z</dcterms:created>
  <dcterms:modified xsi:type="dcterms:W3CDTF">2022-01-31T17:25:47Z</dcterms:modified>
</cp:coreProperties>
</file>