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9" r:id="rId5"/>
    <p:sldId id="276" r:id="rId6"/>
    <p:sldId id="260" r:id="rId7"/>
    <p:sldId id="277" r:id="rId8"/>
    <p:sldId id="285" r:id="rId9"/>
    <p:sldId id="279" r:id="rId10"/>
    <p:sldId id="286" r:id="rId11"/>
    <p:sldId id="278" r:id="rId12"/>
    <p:sldId id="287" r:id="rId13"/>
    <p:sldId id="280" r:id="rId14"/>
    <p:sldId id="281" r:id="rId15"/>
    <p:sldId id="282" r:id="rId16"/>
    <p:sldId id="283" r:id="rId17"/>
    <p:sldId id="290" r:id="rId18"/>
    <p:sldId id="291" r:id="rId19"/>
    <p:sldId id="292" r:id="rId20"/>
    <p:sldId id="334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5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nti Thakur" initials="VT" lastIdx="1" clrIdx="0">
    <p:extLst>
      <p:ext uri="{19B8F6BF-5375-455C-9EA6-DF929625EA0E}">
        <p15:presenceInfo xmlns:p15="http://schemas.microsoft.com/office/powerpoint/2012/main" userId="ef901f80ce845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-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1T10:58:25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867" y="6090212"/>
            <a:ext cx="1095374" cy="36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42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January 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5. Use Searchable Names: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5C255-812C-41C3-ABD0-1EE909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15" y="2594219"/>
            <a:ext cx="39052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1A27-C720-4B86-A9BE-0158FEF3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15" y="4245907"/>
            <a:ext cx="5661530" cy="1613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805439-D883-4D69-B4BE-6CA1FBB4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3" y="2612093"/>
            <a:ext cx="752475" cy="72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05FC0A-99D8-462C-A776-B3C2D244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11" y="4682135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6. Avoid Encoding: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ED08B-5DF7-4EC3-9938-8DAF9F2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0" y="2607727"/>
            <a:ext cx="5393531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F6AD1-5D2F-4C6E-A454-950E032E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93" y="4532561"/>
            <a:ext cx="4583906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5E23C-F654-4E57-B413-8D617926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6" y="2702719"/>
            <a:ext cx="752475" cy="726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91CE7-E6C7-4343-9624-958FD20D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94" y="453256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7. Avoid Mental Mapping: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B33-9162-4E40-B174-D4785041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100387"/>
            <a:ext cx="38481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6307-4025-468B-A215-F1A61F1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515379"/>
            <a:ext cx="38481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E89C-B901-4C3E-8106-E52329F5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447" y="3065858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784AC-5295-401C-98C4-AA2360F6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15" y="446418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8. Class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9. Method names: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29D56-C028-4F68-8675-53007BF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2" y="2425752"/>
            <a:ext cx="58293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1E2F3-E517-41D4-AE22-F852FC5C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2" y="4545013"/>
            <a:ext cx="67341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448D1-EE4D-4AC9-B98D-928E4A7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9" y="2221091"/>
            <a:ext cx="1794933" cy="105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252A-A8E5-4221-99FA-3022B55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057" y="4375033"/>
            <a:ext cx="1683235" cy="1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10. Pick One Word per Concept: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B941-112A-4BAD-B395-F15C56BC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6" y="3152246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11. Use Solution Domain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12. Add Meaningful Context: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4DA9-3C18-4749-92D7-06451EA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8" y="2276475"/>
            <a:ext cx="653415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4BFC9-718A-4225-8955-D758F035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36" y="4210050"/>
            <a:ext cx="6734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are the first line of organization in any program.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A9CD-048A-488C-860A-58E8AFB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8" y="2548467"/>
            <a:ext cx="3134701" cy="3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920346"/>
            <a:ext cx="6798733" cy="434658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640178"/>
                  </p:ext>
                </p:extLst>
              </p:nvPr>
            </p:nvGraphicFramePr>
            <p:xfrm>
              <a:off x="7683431" y="2854778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31" y="2854778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A3BC-2682-48B5-A51A-2821FD4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3" y="2319866"/>
            <a:ext cx="8334375" cy="19812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74674"/>
                  </p:ext>
                </p:extLst>
              </p:nvPr>
            </p:nvGraphicFramePr>
            <p:xfrm>
              <a:off x="3943350" y="4440917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350" y="4440917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" y="1813811"/>
            <a:ext cx="6798733" cy="305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9875A-42AF-4DC0-8F4D-2A2D80C3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4920344"/>
            <a:ext cx="8334375" cy="1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some ideas that are considered best practice and what constitutes as 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8"/>
            <a:ext cx="5009010" cy="3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Small!	</a:t>
            </a:r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Rules of writing functions()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smaller than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rules in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150 characters /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20 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Do One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 SHOULD DO ONE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One Level of Abstraction per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very high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getHtml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intermediate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String </a:t>
            </a:r>
            <a:r>
              <a:rPr lang="en-US" sz="2400" dirty="0" err="1">
                <a:solidFill>
                  <a:schemeClr val="tx1"/>
                </a:solidFill>
              </a:rPr>
              <a:t>pagePathName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PathParser.render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pagePath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low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.append("\n")		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Mixing levels of abstraction within a function is always confusing.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Stepdown Rule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Reading Code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Switch Statements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their nature, switch statements always do N things. Unfortunately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can’t always avoid switch statements, but we can make sure that each switch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statement is buried in a low-level class and is never repeated by using Polymorphism.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4712-C6D6-47F1-A8F6-CBBE31E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429000"/>
            <a:ext cx="4997618" cy="22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6C297-6A01-4DA6-AB71-166BF75C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82" y="3475385"/>
            <a:ext cx="4997618" cy="20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Descriptive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Don’t be afraid to make a name long. A long descriptive name is better than a short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	enigmatic 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 long descriptive name is better than a long descriptive comment.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 Arguments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ideal number of arguments for a function is zero (niladic).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Next comes one (monadic),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Followed closely by two (dyadic)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Three arguments (triadic) should be avoided where possible.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More than three (polyadic) requires very special justification and then shouldn’t be used anyway.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Common Monadic Forms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two very common reasons to pass a single argument into a function.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asking a question about that argument, as in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fileExists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operating on that argument, transforming it into something else and returning it. For example, </a:t>
            </a:r>
            <a:r>
              <a:rPr lang="en-US" sz="2400" dirty="0" err="1">
                <a:solidFill>
                  <a:schemeClr val="tx1"/>
                </a:solidFill>
              </a:rPr>
              <a:t>InputStream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fileOpen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Flag Arguments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Flag arguments are ugly.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Passing a Boolean into a function is a truly terrible practice.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complicates the signature of the method – do one thing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does one thing if the flag is true and another if the flag is false!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b="1" dirty="0"/>
              <a:t>Argument Objects – Wrapping </a:t>
            </a:r>
            <a:r>
              <a:rPr lang="en-US" b="1" dirty="0" err="1"/>
              <a:t>aurguments</a:t>
            </a:r>
            <a:endParaRPr lang="en-US" b="1" dirty="0"/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(double x, double y, double radius);</a:t>
            </a:r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(Point center, double radius);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Verbs</a:t>
            </a:r>
            <a:r>
              <a:rPr lang="fr-FR" sz="2400" dirty="0">
                <a:solidFill>
                  <a:schemeClr val="tx1"/>
                </a:solidFill>
              </a:rPr>
              <a:t> and Keywords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2E2FB-B3E5-4467-90F7-7FF6FDF5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"/>
          <a:stretch/>
        </p:blipFill>
        <p:spPr>
          <a:xfrm>
            <a:off x="778934" y="3860800"/>
            <a:ext cx="6248400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Have No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Output Arguments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Command Query Separation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Prefer Exceptions to Returning Error Codes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30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Extract Try/Catch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4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Error Handling Is One Thing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Error.java Dependency Magnet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1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Don’t Repeat Yourself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0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Structured Programming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63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 You Write Functions Like This?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Mumbling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Redundant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Misleading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Mandated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Journal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6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Noise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2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Scary Noise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4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Don’t Use a Comment When You Can Use a Function or a Variable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37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Position Markers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Closing Brace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Attributions and Bylines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1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Commented-Out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HTML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05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Nonlocal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Naming Convention</a:t>
            </a:r>
            <a:r>
              <a:rPr lang="en-US" sz="2200" dirty="0">
                <a:solidFill>
                  <a:schemeClr val="tx1"/>
                </a:solidFill>
              </a:rPr>
              <a:t> is an important in </a:t>
            </a:r>
            <a:r>
              <a:rPr lang="en-US" sz="2200" b="1" dirty="0">
                <a:solidFill>
                  <a:schemeClr val="tx1"/>
                </a:solidFill>
              </a:rPr>
              <a:t>Architecture Modeling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 naming convention is a </a:t>
            </a:r>
            <a:r>
              <a:rPr lang="en-US" sz="2200" b="1" dirty="0">
                <a:solidFill>
                  <a:schemeClr val="tx1"/>
                </a:solidFill>
              </a:rPr>
              <a:t>set of rules </a:t>
            </a:r>
            <a:r>
              <a:rPr lang="en-US" sz="2200" dirty="0">
                <a:solidFill>
                  <a:schemeClr val="tx1"/>
                </a:solidFill>
              </a:rPr>
              <a:t>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2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2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84" y="3369392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Too Much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9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Inobvious Connection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5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Function Headers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Javadocs in Nonpublic Code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5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6D9B34C-3A08-409B-BF44-47473935FB3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 and data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D773A21-3DF7-416F-9D6F-AB2FE87877D9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Boundaries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4E3A54A-08ED-48C3-BC0C-901D771D700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B4D9BD0-2427-4EB0-8EB3-C6DA900AA9E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4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3A573C-6B85-4B30-91BB-6917A0258311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1. Use Intention- Revealing Name: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d; //elapsed time in days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elapsedTimeInDays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01" y="2724167"/>
            <a:ext cx="752475" cy="726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69" y="3805158"/>
            <a:ext cx="719138" cy="740569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51849C-4469-4998-BF10-0D647F39506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2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01800E4-8B0C-4E3F-8D87-093A28C5272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1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7F75633-95CB-471E-B737-2E0B92F3EC8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2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2. Avoid Disinformation: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5E6F6-3870-4862-A916-5E07C5D3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93" y="3141133"/>
            <a:ext cx="2441614" cy="1875766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3. Make Meaningful Distinctions: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17BCE-FDDB-4C2C-BE68-925DF1C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91" y="3646930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4. Use Pronounceable Names: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1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EA699-33FE-4D9B-86E2-AA236F77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05" y="2915307"/>
            <a:ext cx="3343275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2B86D-6914-47EB-9E58-A4FB0C58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05" y="4251124"/>
            <a:ext cx="4933950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AA8E35-16C8-449F-933C-31B27D58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645" y="2915307"/>
            <a:ext cx="752475" cy="72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132CC2-7494-470E-8558-F6C5E3F33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5" y="4251124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59ACF6-29BC-451F-8D90-32683045A3FD}">
  <we:reference id="wa104374245" version="1.0.0.0" store="en-US" storeType="OMEX"/>
  <we:alternateReferences>
    <we:reference id="WA104374245" version="1.0.0.0" store="WA10437424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D42EA0-07C3-475E-B34B-3CDD7493F168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"/>
    <we:property name="MM-reminder" value="&quot;--&quot;"/>
    <we:property name="SS" value="0"/>
    <we:property name="SS-reminder" value="&quot;--&quot;"/>
    <we:property name="canvash" value="175"/>
    <we:property name="canvasw" value="175"/>
    <we:property name="clocktype" value="&quot;digital&quot;"/>
    <we:property name="interval" value="5"/>
    <we:property name="isCountUp" value="false"/>
    <we:property name="radius" value="78.7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1EF5DF7-4F79-4C73-A9D1-449A29F34520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1"/>
    <we:property name="MM-reminder" value="&quot;--&quot;"/>
    <we:property name="SS" value="0"/>
    <we:property name="SS-reminder" value="&quot;--&quot;"/>
    <we:property name="canvash" value="175"/>
    <we:property name="canvasw" value="175"/>
    <we:property name="clocktype" value="&quot;digital&quot;"/>
    <we:property name="interval" value="5"/>
    <we:property name="isCountUp" value="false"/>
    <we:property name="radius" value="78.7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10591</TotalTime>
  <Words>1078</Words>
  <Application>Microsoft Office PowerPoint</Application>
  <PresentationFormat>Widescreen</PresentationFormat>
  <Paragraphs>379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93</cp:revision>
  <dcterms:created xsi:type="dcterms:W3CDTF">2019-10-21T22:46:19Z</dcterms:created>
  <dcterms:modified xsi:type="dcterms:W3CDTF">2020-01-01T16:00:10Z</dcterms:modified>
</cp:coreProperties>
</file>