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9" r:id="rId5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ani" initials="t" lastIdx="2" clrIdx="0">
    <p:extLst/>
  </p:cmAuthor>
  <p:cmAuthor id="2" name="Hrishikesh Kamat" initials="HK" lastIdx="12" clrIdx="1">
    <p:extLst/>
  </p:cmAuthor>
  <p:cmAuthor id="3" name="Rodney David" initials="RD" lastIdx="0" clrIdx="2">
    <p:extLst>
      <p:ext uri="{19B8F6BF-5375-455C-9EA6-DF929625EA0E}">
        <p15:presenceInfo xmlns:p15="http://schemas.microsoft.com/office/powerpoint/2012/main" userId="S-1-5-21-4108944121-2093156399-1152780281-224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DFE3"/>
    <a:srgbClr val="FEE7A6"/>
    <a:srgbClr val="F0F0F0"/>
    <a:srgbClr val="F2F2ED"/>
    <a:srgbClr val="D6F3EE"/>
    <a:srgbClr val="9CC1F0"/>
    <a:srgbClr val="000000"/>
    <a:srgbClr val="00008C"/>
    <a:srgbClr val="EECA1C"/>
    <a:srgbClr val="F8D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0"/>
  </p:normalViewPr>
  <p:slideViewPr>
    <p:cSldViewPr snapToGrid="0">
      <p:cViewPr varScale="1">
        <p:scale>
          <a:sx n="110" d="100"/>
          <a:sy n="110" d="100"/>
        </p:scale>
        <p:origin x="586" y="72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946" y="18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anti Thakur" userId="c7918f3d-9b5e-421f-aff4-6249146b8bf7" providerId="ADAL" clId="{0D029E19-CDF7-47DF-8ABC-4959FE96EAC4}"/>
    <pc:docChg chg="modSld">
      <pc:chgData name="Vinanti Thakur" userId="c7918f3d-9b5e-421f-aff4-6249146b8bf7" providerId="ADAL" clId="{0D029E19-CDF7-47DF-8ABC-4959FE96EAC4}" dt="2018-11-13T00:59:10.218" v="13" actId="20577"/>
      <pc:docMkLst>
        <pc:docMk/>
      </pc:docMkLst>
      <pc:sldChg chg="modSp">
        <pc:chgData name="Vinanti Thakur" userId="c7918f3d-9b5e-421f-aff4-6249146b8bf7" providerId="ADAL" clId="{0D029E19-CDF7-47DF-8ABC-4959FE96EAC4}" dt="2018-11-13T00:59:10.218" v="13" actId="20577"/>
        <pc:sldMkLst>
          <pc:docMk/>
          <pc:sldMk cId="3244534886" sldId="259"/>
        </pc:sldMkLst>
        <pc:spChg chg="mod">
          <ac:chgData name="Vinanti Thakur" userId="c7918f3d-9b5e-421f-aff4-6249146b8bf7" providerId="ADAL" clId="{0D029E19-CDF7-47DF-8ABC-4959FE96EAC4}" dt="2018-11-13T00:59:10.218" v="13" actId="20577"/>
          <ac:spMkLst>
            <pc:docMk/>
            <pc:sldMk cId="3244534886" sldId="259"/>
            <ac:spMk id="20" creationId="{2FD176A3-3165-0249-B80B-530B0948D176}"/>
          </ac:spMkLst>
        </pc:spChg>
      </pc:sldChg>
    </pc:docChg>
  </pc:docChgLst>
  <pc:docChgLst>
    <pc:chgData name="Arkadeep Majumdar" userId="73a3223adef89b2d" providerId="LiveId" clId="{0048FDFB-8CD8-47C6-B621-AA332E3F25B8}"/>
    <pc:docChg chg="modSld">
      <pc:chgData name="Arkadeep Majumdar" userId="73a3223adef89b2d" providerId="LiveId" clId="{0048FDFB-8CD8-47C6-B621-AA332E3F25B8}" dt="2018-10-05T01:43:15.273" v="17" actId="6549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8"/>
            <a:ext cx="9144000" cy="4279392"/>
          </a:xfrm>
          <a:prstGeom prst="rect">
            <a:avLst/>
          </a:prstGeom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724623" y="2412625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19737" y="1685927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7904" y="4568613"/>
            <a:ext cx="1369303" cy="25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056" y="302296"/>
            <a:ext cx="684153" cy="5069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4" y="357510"/>
            <a:ext cx="641149" cy="36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249" y="3907747"/>
            <a:ext cx="1170432" cy="12496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4" y="4775570"/>
            <a:ext cx="382341" cy="22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249" y="3907747"/>
            <a:ext cx="1170432" cy="1249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4" y="4789424"/>
            <a:ext cx="382341" cy="229462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9144000" cy="4773168"/>
          </a:xfrm>
          <a:prstGeom prst="rect">
            <a:avLst/>
          </a:prstGeom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617046" y="1684603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4" y="4789424"/>
            <a:ext cx="382341" cy="229462"/>
          </a:xfrm>
          <a:prstGeom prst="rect">
            <a:avLst/>
          </a:prstGeom>
        </p:spPr>
      </p:pic>
      <p:pic>
        <p:nvPicPr>
          <p:cNvPr id="5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249" y="3907747"/>
            <a:ext cx="1170432" cy="124968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249" y="3907747"/>
            <a:ext cx="1170432" cy="12496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90" y="940223"/>
            <a:ext cx="8615227" cy="37250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9" y="240428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483657" y="4824117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18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18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1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3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4" y="4775571"/>
            <a:ext cx="382341" cy="22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249" y="3907747"/>
            <a:ext cx="1170432" cy="1249680"/>
          </a:xfrm>
          <a:prstGeom prst="rect">
            <a:avLst/>
          </a:prstGeom>
        </p:spPr>
      </p:pic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4" y="4789424"/>
            <a:ext cx="382341" cy="2294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  <p:sldLayoutId id="2147483762" r:id="rId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366314-9AC9-0D40-846B-C1990AC9C7F2}"/>
              </a:ext>
            </a:extLst>
          </p:cNvPr>
          <p:cNvSpPr/>
          <p:nvPr/>
        </p:nvSpPr>
        <p:spPr bwMode="auto">
          <a:xfrm>
            <a:off x="2887232" y="899821"/>
            <a:ext cx="3508744" cy="340242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Insurance BU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820BA7-4511-764A-BB4C-C9BE124112E0}"/>
              </a:ext>
            </a:extLst>
          </p:cNvPr>
          <p:cNvSpPr/>
          <p:nvPr/>
        </p:nvSpPr>
        <p:spPr bwMode="auto">
          <a:xfrm>
            <a:off x="3666066" y="1498605"/>
            <a:ext cx="1967024" cy="4047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700" b="1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Travelers Account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CCB67C-30F8-844C-8EEA-395B99C97CFF}"/>
              </a:ext>
            </a:extLst>
          </p:cNvPr>
          <p:cNvSpPr/>
          <p:nvPr/>
        </p:nvSpPr>
        <p:spPr bwMode="auto">
          <a:xfrm>
            <a:off x="3658092" y="2086908"/>
            <a:ext cx="1967024" cy="40404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Rajesh Moorkath</a:t>
            </a:r>
          </a:p>
          <a:p>
            <a:r>
              <a:rPr lang="en-US" sz="10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Client Partner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7AE9CD-6043-2E4E-86AF-A12104358CD6}"/>
              </a:ext>
            </a:extLst>
          </p:cNvPr>
          <p:cNvCxnSpPr>
            <a:cxnSpLocks/>
          </p:cNvCxnSpPr>
          <p:nvPr/>
        </p:nvCxnSpPr>
        <p:spPr bwMode="auto">
          <a:xfrm>
            <a:off x="4641604" y="2488950"/>
            <a:ext cx="0" cy="170959"/>
          </a:xfrm>
          <a:prstGeom prst="straightConnector1">
            <a:avLst/>
          </a:prstGeom>
          <a:ln>
            <a:solidFill>
              <a:schemeClr val="bg1">
                <a:lumMod val="10000"/>
              </a:schemeClr>
            </a:solidFill>
            <a:headEnd type="none" w="med" len="med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7015259-C42A-B040-8F97-289B091845F0}"/>
              </a:ext>
            </a:extLst>
          </p:cNvPr>
          <p:cNvSpPr/>
          <p:nvPr/>
        </p:nvSpPr>
        <p:spPr bwMode="auto">
          <a:xfrm>
            <a:off x="6924943" y="3546188"/>
            <a:ext cx="1967024" cy="55190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Chirag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Doshi</a:t>
            </a:r>
            <a:endParaRPr lang="en-US" sz="1600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r>
              <a:rPr lang="en-US" sz="1000" i="1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Account Manager</a:t>
            </a:r>
          </a:p>
          <a:p>
            <a:r>
              <a:rPr lang="en-US" sz="10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Claims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BEAD86-0C21-7440-BD2C-76A6A3BD02B1}"/>
              </a:ext>
            </a:extLst>
          </p:cNvPr>
          <p:cNvSpPr/>
          <p:nvPr/>
        </p:nvSpPr>
        <p:spPr bwMode="auto">
          <a:xfrm>
            <a:off x="4729319" y="3547961"/>
            <a:ext cx="1967024" cy="5501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Geet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Lamba</a:t>
            </a:r>
            <a:endParaRPr lang="en-US" sz="1600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r>
              <a:rPr lang="en-US" sz="1000" i="1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Senior Director</a:t>
            </a:r>
          </a:p>
          <a:p>
            <a:r>
              <a:rPr lang="en-US" sz="10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Bond , E-Biz, CSS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DC2987-C655-3245-9D0A-D4C44FDD4FC2}"/>
              </a:ext>
            </a:extLst>
          </p:cNvPr>
          <p:cNvSpPr/>
          <p:nvPr/>
        </p:nvSpPr>
        <p:spPr bwMode="auto">
          <a:xfrm>
            <a:off x="2422944" y="3546189"/>
            <a:ext cx="2153089" cy="5519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Prasad S </a:t>
            </a:r>
          </a:p>
          <a:p>
            <a:r>
              <a:rPr lang="en-US" sz="1000" i="1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Account Director</a:t>
            </a:r>
          </a:p>
          <a:p>
            <a:r>
              <a:rPr lang="en-US" sz="10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Personal Insurance , PMO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B25CB5-E82D-6347-8756-A5A1E07CFCE9}"/>
              </a:ext>
            </a:extLst>
          </p:cNvPr>
          <p:cNvSpPr/>
          <p:nvPr/>
        </p:nvSpPr>
        <p:spPr bwMode="auto">
          <a:xfrm>
            <a:off x="260100" y="3546188"/>
            <a:ext cx="1967024" cy="5519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Vishwanath N</a:t>
            </a:r>
          </a:p>
          <a:p>
            <a:r>
              <a:rPr lang="en-US" sz="1000" i="1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Sr. Account Manager</a:t>
            </a:r>
          </a:p>
          <a:p>
            <a:r>
              <a:rPr lang="en-US" sz="10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Business Insurance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E45EA3-D710-124F-9200-7E5B916F9632}"/>
              </a:ext>
            </a:extLst>
          </p:cNvPr>
          <p:cNvSpPr/>
          <p:nvPr/>
        </p:nvSpPr>
        <p:spPr bwMode="auto">
          <a:xfrm>
            <a:off x="3658092" y="2657533"/>
            <a:ext cx="1967024" cy="44476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Ajit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Borwankar</a:t>
            </a:r>
            <a:endParaRPr lang="en-US" sz="1600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r>
              <a:rPr lang="en-US" sz="10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Account Director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74530E-8671-DB4F-A08A-05D8C4F2ECDA}"/>
              </a:ext>
            </a:extLst>
          </p:cNvPr>
          <p:cNvSpPr/>
          <p:nvPr/>
        </p:nvSpPr>
        <p:spPr bwMode="auto">
          <a:xfrm>
            <a:off x="1095150" y="1498605"/>
            <a:ext cx="1967024" cy="4173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Amit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Unde</a:t>
            </a:r>
            <a:endParaRPr lang="en-US" sz="1600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r>
              <a:rPr lang="en-US" sz="9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Chief Technical Officer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D176A3-3165-0249-B80B-530B0948D176}"/>
              </a:ext>
            </a:extLst>
          </p:cNvPr>
          <p:cNvSpPr/>
          <p:nvPr/>
        </p:nvSpPr>
        <p:spPr bwMode="auto">
          <a:xfrm>
            <a:off x="6924944" y="4282068"/>
            <a:ext cx="1869651" cy="403582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Vinanti Thakur</a:t>
            </a:r>
          </a:p>
          <a:p>
            <a:r>
              <a:rPr lang="en-US" sz="1000" i="1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Software Architect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BB2B56-3BDC-8A42-B72C-13DAB6D9809E}"/>
              </a:ext>
            </a:extLst>
          </p:cNvPr>
          <p:cNvCxnSpPr>
            <a:cxnSpLocks/>
          </p:cNvCxnSpPr>
          <p:nvPr/>
        </p:nvCxnSpPr>
        <p:spPr bwMode="auto">
          <a:xfrm>
            <a:off x="4645144" y="3112930"/>
            <a:ext cx="0" cy="170959"/>
          </a:xfrm>
          <a:prstGeom prst="straightConnector1">
            <a:avLst/>
          </a:prstGeom>
          <a:ln>
            <a:solidFill>
              <a:schemeClr val="bg1">
                <a:lumMod val="10000"/>
              </a:schemeClr>
            </a:solidFill>
            <a:headEnd type="none" w="med" len="med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0D8AB4-0B6A-0E4B-96F4-F2A96B78A30B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>
            <a:off x="7908455" y="4098089"/>
            <a:ext cx="0" cy="183979"/>
          </a:xfrm>
          <a:prstGeom prst="straightConnector1">
            <a:avLst/>
          </a:prstGeom>
          <a:ln>
            <a:solidFill>
              <a:schemeClr val="bg1">
                <a:lumMod val="10000"/>
              </a:schemeClr>
            </a:solidFill>
            <a:headEnd type="none" w="med" len="med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BDFB80-DA1B-D24B-847A-FDE9AEA03AC1}"/>
              </a:ext>
            </a:extLst>
          </p:cNvPr>
          <p:cNvCxnSpPr/>
          <p:nvPr/>
        </p:nvCxnSpPr>
        <p:spPr bwMode="auto">
          <a:xfrm>
            <a:off x="1398753" y="3294522"/>
            <a:ext cx="6522916" cy="0"/>
          </a:xfrm>
          <a:prstGeom prst="line">
            <a:avLst/>
          </a:prstGeom>
          <a:ln>
            <a:solidFill>
              <a:schemeClr val="bg1">
                <a:lumMod val="10000"/>
              </a:schemeClr>
            </a:solidFill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469AC1-EF43-624A-BC92-0468E76D6CB3}"/>
              </a:ext>
            </a:extLst>
          </p:cNvPr>
          <p:cNvCxnSpPr>
            <a:cxnSpLocks/>
          </p:cNvCxnSpPr>
          <p:nvPr/>
        </p:nvCxnSpPr>
        <p:spPr bwMode="auto">
          <a:xfrm>
            <a:off x="3425939" y="3300089"/>
            <a:ext cx="0" cy="250302"/>
          </a:xfrm>
          <a:prstGeom prst="straightConnector1">
            <a:avLst/>
          </a:prstGeom>
          <a:ln>
            <a:solidFill>
              <a:schemeClr val="bg1">
                <a:lumMod val="10000"/>
              </a:schemeClr>
            </a:solidFill>
            <a:headEnd type="none" w="med" len="med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AC9180-B5C0-564D-B425-C5F8F8DA9512}"/>
              </a:ext>
            </a:extLst>
          </p:cNvPr>
          <p:cNvCxnSpPr>
            <a:cxnSpLocks/>
          </p:cNvCxnSpPr>
          <p:nvPr/>
        </p:nvCxnSpPr>
        <p:spPr bwMode="auto">
          <a:xfrm>
            <a:off x="5726121" y="3303628"/>
            <a:ext cx="0" cy="250302"/>
          </a:xfrm>
          <a:prstGeom prst="straightConnector1">
            <a:avLst/>
          </a:prstGeom>
          <a:ln>
            <a:solidFill>
              <a:schemeClr val="bg1">
                <a:lumMod val="10000"/>
              </a:schemeClr>
            </a:solidFill>
            <a:headEnd type="none" w="med" len="med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C4BDB1-46A6-304C-80E8-1FCD04A6F1AC}"/>
              </a:ext>
            </a:extLst>
          </p:cNvPr>
          <p:cNvCxnSpPr>
            <a:cxnSpLocks/>
          </p:cNvCxnSpPr>
          <p:nvPr/>
        </p:nvCxnSpPr>
        <p:spPr bwMode="auto">
          <a:xfrm>
            <a:off x="7930606" y="3296534"/>
            <a:ext cx="0" cy="250302"/>
          </a:xfrm>
          <a:prstGeom prst="straightConnector1">
            <a:avLst/>
          </a:prstGeom>
          <a:ln>
            <a:solidFill>
              <a:schemeClr val="bg1">
                <a:lumMod val="10000"/>
              </a:schemeClr>
            </a:solidFill>
            <a:headEnd type="none" w="med" len="med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754618C-C7B3-AF47-B3FB-CAFE8E216170}"/>
              </a:ext>
            </a:extLst>
          </p:cNvPr>
          <p:cNvCxnSpPr>
            <a:cxnSpLocks/>
          </p:cNvCxnSpPr>
          <p:nvPr/>
        </p:nvCxnSpPr>
        <p:spPr bwMode="auto">
          <a:xfrm>
            <a:off x="1398656" y="3303627"/>
            <a:ext cx="0" cy="250302"/>
          </a:xfrm>
          <a:prstGeom prst="straightConnector1">
            <a:avLst/>
          </a:prstGeom>
          <a:ln>
            <a:solidFill>
              <a:schemeClr val="bg1">
                <a:lumMod val="10000"/>
              </a:schemeClr>
            </a:solidFill>
            <a:headEnd type="none" w="med" len="med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9465C1D-5B4D-4547-97FE-2BAABF6A50E9}"/>
              </a:ext>
            </a:extLst>
          </p:cNvPr>
          <p:cNvSpPr/>
          <p:nvPr/>
        </p:nvSpPr>
        <p:spPr bwMode="auto">
          <a:xfrm>
            <a:off x="5831619" y="2086908"/>
            <a:ext cx="1967024" cy="40404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Krutank Vaidya</a:t>
            </a:r>
          </a:p>
          <a:p>
            <a:r>
              <a:rPr lang="en-US" sz="10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Key Delivery Manager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05C8BE-3898-084C-87AF-A952660BE8B2}"/>
              </a:ext>
            </a:extLst>
          </p:cNvPr>
          <p:cNvCxnSpPr>
            <a:cxnSpLocks/>
            <a:stCxn id="28" idx="2"/>
          </p:cNvCxnSpPr>
          <p:nvPr/>
        </p:nvCxnSpPr>
        <p:spPr bwMode="auto">
          <a:xfrm>
            <a:off x="6815131" y="2490953"/>
            <a:ext cx="0" cy="792936"/>
          </a:xfrm>
          <a:prstGeom prst="straightConnector1">
            <a:avLst/>
          </a:prstGeom>
          <a:ln>
            <a:solidFill>
              <a:schemeClr val="bg1">
                <a:lumMod val="10000"/>
              </a:schemeClr>
            </a:solidFill>
            <a:headEnd type="none" w="med" len="med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0A4E447-905E-5C47-AB68-D5E8F2F3E006}"/>
              </a:ext>
            </a:extLst>
          </p:cNvPr>
          <p:cNvCxnSpPr>
            <a:cxnSpLocks/>
          </p:cNvCxnSpPr>
          <p:nvPr/>
        </p:nvCxnSpPr>
        <p:spPr bwMode="auto">
          <a:xfrm>
            <a:off x="4641604" y="1915950"/>
            <a:ext cx="0" cy="170959"/>
          </a:xfrm>
          <a:prstGeom prst="straightConnector1">
            <a:avLst/>
          </a:prstGeom>
          <a:ln>
            <a:solidFill>
              <a:schemeClr val="bg1">
                <a:lumMod val="10000"/>
              </a:schemeClr>
            </a:solidFill>
            <a:headEnd type="none" w="med" len="med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4CEF87-A1CA-E64A-867E-7445E80459AE}"/>
              </a:ext>
            </a:extLst>
          </p:cNvPr>
          <p:cNvCxnSpPr>
            <a:cxnSpLocks/>
          </p:cNvCxnSpPr>
          <p:nvPr/>
        </p:nvCxnSpPr>
        <p:spPr bwMode="auto">
          <a:xfrm>
            <a:off x="4644258" y="1248303"/>
            <a:ext cx="0" cy="250302"/>
          </a:xfrm>
          <a:prstGeom prst="straightConnector1">
            <a:avLst/>
          </a:prstGeom>
          <a:ln>
            <a:solidFill>
              <a:schemeClr val="bg1">
                <a:lumMod val="10000"/>
              </a:schemeClr>
            </a:solidFill>
            <a:headEnd type="none" w="med" len="med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001EFF-8BD1-F340-B3EC-6F4504376234}"/>
              </a:ext>
            </a:extLst>
          </p:cNvPr>
          <p:cNvCxnSpPr>
            <a:cxnSpLocks/>
          </p:cNvCxnSpPr>
          <p:nvPr/>
        </p:nvCxnSpPr>
        <p:spPr bwMode="auto">
          <a:xfrm>
            <a:off x="2956738" y="1248303"/>
            <a:ext cx="0" cy="250302"/>
          </a:xfrm>
          <a:prstGeom prst="straightConnector1">
            <a:avLst/>
          </a:prstGeom>
          <a:ln>
            <a:solidFill>
              <a:schemeClr val="bg1">
                <a:lumMod val="10000"/>
              </a:schemeClr>
            </a:solidFill>
            <a:headEnd type="none" w="med" len="med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Title 1">
            <a:extLst>
              <a:ext uri="{FF2B5EF4-FFF2-40B4-BE49-F238E27FC236}">
                <a16:creationId xmlns:a16="http://schemas.microsoft.com/office/drawing/2014/main" id="{FC1F50C0-3373-A440-B7BC-769FAAA23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594260" cy="384721"/>
          </a:xfrm>
        </p:spPr>
        <p:txBody>
          <a:bodyPr/>
          <a:lstStyle/>
          <a:p>
            <a:r>
              <a:rPr lang="en-US" dirty="0"/>
              <a:t>Travelers Account [Insurance BU]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17526B8-F4F3-4848-8B67-5F6ADFA99F73}"/>
              </a:ext>
            </a:extLst>
          </p:cNvPr>
          <p:cNvCxnSpPr/>
          <p:nvPr/>
        </p:nvCxnSpPr>
        <p:spPr bwMode="auto">
          <a:xfrm>
            <a:off x="269878" y="711200"/>
            <a:ext cx="8594260" cy="0"/>
          </a:xfrm>
          <a:prstGeom prst="line">
            <a:avLst/>
          </a:prstGeom>
          <a:solidFill>
            <a:schemeClr val="folHlink"/>
          </a:solidFill>
          <a:ln w="19050" cap="flat" cmpd="sng" algn="ctr">
            <a:solidFill>
              <a:srgbClr val="2C2D8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44534886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  <a:extLst>
    <a:ext uri="{05A4C25C-085E-4340-85A3-A5531E510DB2}">
      <thm15:themeFamily xmlns:thm15="http://schemas.microsoft.com/office/thememl/2012/main" name="blanks" id="{73A2CC62-241F-42EB-98D3-60529F600B2F}" vid="{D8D679E5-4CB0-43F7-89B6-5B5902725F3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B793523489144692F642438647A90B" ma:contentTypeVersion="4" ma:contentTypeDescription="Create a new document." ma:contentTypeScope="" ma:versionID="8de4ce5c8ae15903840d7abcef391e9b">
  <xsd:schema xmlns:xsd="http://www.w3.org/2001/XMLSchema" xmlns:xs="http://www.w3.org/2001/XMLSchema" xmlns:p="http://schemas.microsoft.com/office/2006/metadata/properties" xmlns:ns2="4ff20c20-38b2-49e5-b553-eeb0028eb2de" xmlns:ns3="ab2fee6a-08d5-4e21-8f75-6aa7d52dd912" targetNamespace="http://schemas.microsoft.com/office/2006/metadata/properties" ma:root="true" ma:fieldsID="df6ee5a2e22183f9c6cffbdb418da311" ns2:_="" ns3:_="">
    <xsd:import namespace="4ff20c20-38b2-49e5-b553-eeb0028eb2de"/>
    <xsd:import namespace="ab2fee6a-08d5-4e21-8f75-6aa7d52dd91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f20c20-38b2-49e5-b553-eeb0028eb2d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2fee6a-08d5-4e21-8f75-6aa7d52dd9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52E405-F6D5-438D-942A-E41F9B1F7F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f20c20-38b2-49e5-b553-eeb0028eb2de"/>
    <ds:schemaRef ds:uri="ab2fee6a-08d5-4e21-8f75-6aa7d52dd9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559248-63FA-4C6E-A37D-96FF4426E5C5}">
  <ds:schemaRefs>
    <ds:schemaRef ds:uri="4ff20c20-38b2-49e5-b553-eeb0028eb2de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ab2fee6a-08d5-4e21-8f75-6aa7d52dd912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62</Words>
  <Application>Microsoft Office PowerPoint</Application>
  <PresentationFormat>On-screen Show (16:9)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STKaiti</vt:lpstr>
      <vt:lpstr>Arial</vt:lpstr>
      <vt:lpstr>Calibri</vt:lpstr>
      <vt:lpstr>Calibri Light</vt:lpstr>
      <vt:lpstr>Geneva</vt:lpstr>
      <vt:lpstr>Symbol</vt:lpstr>
      <vt:lpstr>Wingdings</vt:lpstr>
      <vt:lpstr>ヒラギノ角ゴ Pro W3</vt:lpstr>
      <vt:lpstr>L&amp;T Infotech</vt:lpstr>
      <vt:lpstr>Travelers Account [Insurance BU]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Info@lntinfotech.com</dc:creator>
  <cp:lastModifiedBy>Yogesh Thakur</cp:lastModifiedBy>
  <cp:revision>131</cp:revision>
  <cp:lastPrinted>2018-03-27T00:36:44Z</cp:lastPrinted>
  <dcterms:modified xsi:type="dcterms:W3CDTF">2018-11-21T04:18:18Z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0x0101008BB793523489144692F642438647A90B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