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713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96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BAC0BC-94A7-43C6-9117-E682D8B48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83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BFE6E-8709-492C-8C7D-E10DE549B4C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121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848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309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0454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873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12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5343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610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7086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987675"/>
            <a:ext cx="7086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189038"/>
            <a:ext cx="18288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189038"/>
            <a:ext cx="53340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2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0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6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1890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RC Tank</a:t>
            </a:r>
            <a:endParaRPr lang="ru-RU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Vinay </a:t>
            </a:r>
            <a:r>
              <a:rPr lang="en-US" altLang="en-US" dirty="0" err="1" smtClean="0"/>
              <a:t>Rajagopalan</a:t>
            </a:r>
            <a:endParaRPr lang="en-US" altLang="en-US" dirty="0"/>
          </a:p>
          <a:p>
            <a:r>
              <a:rPr lang="en-US" altLang="en-US" dirty="0" smtClean="0"/>
              <a:t>Prasad Hirlikar</a:t>
            </a:r>
            <a:endParaRPr lang="ru-RU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8512">
            <a:off x="5298713" y="7829"/>
            <a:ext cx="3815909" cy="2866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6408">
            <a:off x="4917087" y="4055468"/>
            <a:ext cx="3411863" cy="255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OUR IDEA/MOTIVATION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Build a tank that can be controlled remotely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User controls the tank using command line instructions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A program will be loaded onto the chip to execute the commands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The RC tank will move in the direction(in degrees of rotation)specified by the user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 fully functional prototype can be used for operations that can be life threatening 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BLOCK DIAGRAM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1715"/>
            <a:ext cx="58372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TECHNICAL PROFILE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932" y="18288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76262"/>
              </p:ext>
            </p:extLst>
          </p:nvPr>
        </p:nvGraphicFramePr>
        <p:xfrm>
          <a:off x="1981200" y="1828801"/>
          <a:ext cx="6944931" cy="488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881092"/>
                <a:gridCol w="1966577"/>
                <a:gridCol w="1573262"/>
              </a:tblGrid>
              <a:tr h="4423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Objective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Deliverable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Battery life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Based on the usage 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Battery availability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Uses  commercially available </a:t>
                      </a:r>
                      <a:endParaRPr lang="en-US" sz="1400" dirty="0" smtClean="0">
                        <a:effectLst/>
                        <a:latin typeface="+mj-lt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AA batteries or any other batteries 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Communication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Tank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movement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and the host should reliably communicate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962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Interface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line access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interface that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will help user to communicate with the device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interface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updates and information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Relays the status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to the user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475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Environmental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Device should be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run under suitable condition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PROJECT TIMELINE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932" y="18288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9144000" cy="5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PROJECT TIMELINE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92774"/>
              </p:ext>
            </p:extLst>
          </p:nvPr>
        </p:nvGraphicFramePr>
        <p:xfrm>
          <a:off x="-1" y="1676401"/>
          <a:ext cx="9144000" cy="5416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348"/>
                <a:gridCol w="3048326"/>
                <a:gridCol w="3048326"/>
              </a:tblGrid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Group 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 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Initializing Nordic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Setting up nordic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3/31/2014-4/1/2014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Implementing the logic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4/2/2014-4/3/2014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nordic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4/4/2014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Nordic Initialized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4/4/2014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Initializing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Initializing the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4/7/2014-4/11/2014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the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4/12/2014-4/12/2014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motors initialized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4/12/2014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Implementing logic for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the right motor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4/13/2014-4/15/2014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the left motor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4/16/2014-4/17/2014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left speed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4/18/2014-4/19/2014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right speed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4/21/2014-4/22/2014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Synchronizing these with compass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4/23/2014-4/24/2014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the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4/25/2014-4/25/2014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motors implemented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Implementing the host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Designing uart for the host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4/28/2014-5/1/2014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for the uart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5/2/2014-5/2/2014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Host is implemented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5/2/2014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Synchronize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Synchronize all components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5/5/2014-5/8/2014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the final project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5/9/2014-5/09/2014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Final Implementation(Milestone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5/09/2014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COMPONENT COST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0539"/>
              </p:ext>
            </p:extLst>
          </p:nvPr>
        </p:nvGraphicFramePr>
        <p:xfrm>
          <a:off x="2286000" y="259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STM32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en-US" sz="54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altLang="en-US" sz="54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dirty="0" smtClean="0">
                <a:solidFill>
                  <a:schemeClr val="tx1"/>
                </a:solidFill>
              </a:rPr>
              <a:t>THANK YOU !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207</TotalTime>
  <Words>294</Words>
  <Application>Microsoft Office PowerPoint</Application>
  <PresentationFormat>On-screen Show (4:3)</PresentationFormat>
  <Paragraphs>132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Microsoft Sans Serif</vt:lpstr>
      <vt:lpstr>Verdana</vt:lpstr>
      <vt:lpstr>굴림</vt:lpstr>
      <vt:lpstr>Times New Roman</vt:lpstr>
      <vt:lpstr>powerpoint-template-24</vt:lpstr>
      <vt:lpstr>RC Tank</vt:lpstr>
      <vt:lpstr>OUR IDEA/MOTIVATION</vt:lpstr>
      <vt:lpstr>BLOCK DIAGRAM</vt:lpstr>
      <vt:lpstr>TECHNICAL PROFILE</vt:lpstr>
      <vt:lpstr>PROJECT TIMELINE</vt:lpstr>
      <vt:lpstr>PROJECT TIMELINE</vt:lpstr>
      <vt:lpstr>COMPONENT COST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Tank</dc:title>
  <dc:creator>Prasad Hirlikar</dc:creator>
  <cp:lastModifiedBy>Prasad Hirlikar</cp:lastModifiedBy>
  <cp:revision>15</cp:revision>
  <dcterms:created xsi:type="dcterms:W3CDTF">2014-03-28T01:55:34Z</dcterms:created>
  <dcterms:modified xsi:type="dcterms:W3CDTF">2014-03-28T05:23:02Z</dcterms:modified>
</cp:coreProperties>
</file>