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stogram of Correlation Coefficients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stogram of Correlation Coefficients18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stogram of Correlation Coefficients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stogram of Correlation Coefficients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stogram of Correlation Coefficients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stogram of Correlation Coefficients8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stogram of Correlation Coefficients1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stogram of Correlation Coefficients1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stogram of Correlation Coefficients1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stogram of Correlation Coefficients1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