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3B31932-30A6-421B-A5C7-659B6628225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5/29/23</a:t>
            </a:fld>
            <a:endParaRPr b="0" lang="en-NG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NG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D29695-ECA0-41BB-A398-BA61244ADDB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NG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 descr="the_SourceType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" descr="the_legend_PrimaryOrMetastasis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" descr="the_SampleCollectionSite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" descr="the_legend_SampleCollectionSite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" descr="the_Sex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" descr="the_legend_Sex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" descr="the_SourceDetail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" descr="the_legend_SourceDetail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" descr="the_PublicComments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" descr="the_legend_PublicComments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" descr="the_OncotreeCode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" descr="the_legend_SourceType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" descr="the_legend_OncotreeCode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" descr="the_OncotreeSubtype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" descr="the_legend_OncotreeSubtype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1" descr="the_OncotreePrimaryDisease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1" descr="the_legend_OncotreePrimaryDisease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the_DepmapModelType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" descr="the_legend_DepmapModelType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" descr="the_GrowthPattern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" descr="the_legend_GrowthPattern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 descr="the_MolecularSubtype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 descr="the_legend_MolecularSubtype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" descr="the_PrimaryOrMetastasis_umap.png"/>
          <p:cNvPicPr/>
          <p:nvPr/>
        </p:nvPicPr>
        <p:blipFill>
          <a:blip r:embed="rId1"/>
          <a:stretch/>
        </p:blipFill>
        <p:spPr>
          <a:xfrm>
            <a:off x="914400" y="914400"/>
            <a:ext cx="7314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en-NG</dc:language>
  <cp:lastModifiedBy/>
  <dcterms:modified xsi:type="dcterms:W3CDTF">2023-05-29T21:43:57Z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