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ink/ink4.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21"/>
  </p:notesMasterIdLst>
  <p:sldIdLst>
    <p:sldId id="256" r:id="rId2"/>
    <p:sldId id="257" r:id="rId3"/>
    <p:sldId id="258" r:id="rId4"/>
    <p:sldId id="264" r:id="rId5"/>
    <p:sldId id="259" r:id="rId6"/>
    <p:sldId id="260" r:id="rId7"/>
    <p:sldId id="261" r:id="rId8"/>
    <p:sldId id="262" r:id="rId9"/>
    <p:sldId id="263" r:id="rId10"/>
    <p:sldId id="268" r:id="rId11"/>
    <p:sldId id="266"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6" Type="http://schemas.openxmlformats.org/officeDocument/2006/relationships/image" Target="../media/image44.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diagrams/_rels/data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0.svg"/><Relationship Id="rId1" Type="http://schemas.openxmlformats.org/officeDocument/2006/relationships/image" Target="../media/image53.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3.svg"/><Relationship Id="rId1"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1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5.svg"/><Relationship Id="rId1" Type="http://schemas.openxmlformats.org/officeDocument/2006/relationships/image" Target="../media/image22.png"/><Relationship Id="rId6" Type="http://schemas.openxmlformats.org/officeDocument/2006/relationships/image" Target="../media/image19.svg"/><Relationship Id="rId5" Type="http://schemas.openxmlformats.org/officeDocument/2006/relationships/image" Target="../media/image2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48.png"/><Relationship Id="rId12" Type="http://schemas.openxmlformats.org/officeDocument/2006/relationships/image" Target="../media/image40.svg"/><Relationship Id="rId2" Type="http://schemas.openxmlformats.org/officeDocument/2006/relationships/image" Target="../media/image30.svg"/><Relationship Id="rId16" Type="http://schemas.openxmlformats.org/officeDocument/2006/relationships/image" Target="../media/image44.svg"/><Relationship Id="rId1" Type="http://schemas.openxmlformats.org/officeDocument/2006/relationships/image" Target="../media/image45.png"/><Relationship Id="rId6" Type="http://schemas.openxmlformats.org/officeDocument/2006/relationships/image" Target="../media/image34.svg"/><Relationship Id="rId11" Type="http://schemas.openxmlformats.org/officeDocument/2006/relationships/image" Target="../media/image50.png"/><Relationship Id="rId5" Type="http://schemas.openxmlformats.org/officeDocument/2006/relationships/image" Target="../media/image47.png"/><Relationship Id="rId15" Type="http://schemas.openxmlformats.org/officeDocument/2006/relationships/image" Target="../media/image52.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49.png"/><Relationship Id="rId14" Type="http://schemas.openxmlformats.org/officeDocument/2006/relationships/image" Target="../media/image4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0.svg"/><Relationship Id="rId1" Type="http://schemas.openxmlformats.org/officeDocument/2006/relationships/image" Target="../media/image45.png"/><Relationship Id="rId6" Type="http://schemas.openxmlformats.org/officeDocument/2006/relationships/image" Target="../media/image57.svg"/><Relationship Id="rId5" Type="http://schemas.openxmlformats.org/officeDocument/2006/relationships/image" Target="../media/image59.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E7FE4-0DE3-447C-A9E0-FC1AAACCB0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FF7908-9B15-47AD-8148-3CE16038E48F}">
      <dgm:prSet/>
      <dgm:spPr/>
      <dgm:t>
        <a:bodyPr/>
        <a:lstStyle/>
        <a:p>
          <a:r>
            <a:rPr lang="en-US"/>
            <a:t>GitHub contains various types of repositories which may or may not correspond to software.</a:t>
          </a:r>
        </a:p>
      </dgm:t>
    </dgm:pt>
    <dgm:pt modelId="{10689EC8-3845-4881-BC23-37D93233A5BE}" type="parTrans" cxnId="{3474C82A-B952-4857-97E5-2C3B381098AF}">
      <dgm:prSet/>
      <dgm:spPr/>
      <dgm:t>
        <a:bodyPr/>
        <a:lstStyle/>
        <a:p>
          <a:endParaRPr lang="en-US"/>
        </a:p>
      </dgm:t>
    </dgm:pt>
    <dgm:pt modelId="{8E706444-B923-4DB0-AAAB-051EDE1119AC}" type="sibTrans" cxnId="{3474C82A-B952-4857-97E5-2C3B381098AF}">
      <dgm:prSet/>
      <dgm:spPr/>
      <dgm:t>
        <a:bodyPr/>
        <a:lstStyle/>
        <a:p>
          <a:endParaRPr lang="en-US"/>
        </a:p>
      </dgm:t>
    </dgm:pt>
    <dgm:pt modelId="{9663DCC1-7661-4685-B9F2-79356EE336F9}">
      <dgm:prSet/>
      <dgm:spPr/>
      <dgm:t>
        <a:bodyPr/>
        <a:lstStyle/>
        <a:p>
          <a:r>
            <a:rPr lang="en-US"/>
            <a:t>They could correspond to different types of software languages. </a:t>
          </a:r>
        </a:p>
      </dgm:t>
    </dgm:pt>
    <dgm:pt modelId="{3CE9727B-41ED-4FE1-AA7D-1FD4547789B6}" type="parTrans" cxnId="{06D5367D-3BBB-4884-B155-0D7C4974CB72}">
      <dgm:prSet/>
      <dgm:spPr/>
      <dgm:t>
        <a:bodyPr/>
        <a:lstStyle/>
        <a:p>
          <a:endParaRPr lang="en-US"/>
        </a:p>
      </dgm:t>
    </dgm:pt>
    <dgm:pt modelId="{07FF2EB0-2268-4DC7-BC92-255FD31ED7B6}" type="sibTrans" cxnId="{06D5367D-3BBB-4884-B155-0D7C4974CB72}">
      <dgm:prSet/>
      <dgm:spPr/>
      <dgm:t>
        <a:bodyPr/>
        <a:lstStyle/>
        <a:p>
          <a:endParaRPr lang="en-US"/>
        </a:p>
      </dgm:t>
    </dgm:pt>
    <dgm:pt modelId="{0E24A75C-B7DB-4D27-B2F8-F12911F351E6}">
      <dgm:prSet/>
      <dgm:spPr/>
      <dgm:t>
        <a:bodyPr/>
        <a:lstStyle/>
        <a:p>
          <a:r>
            <a:rPr lang="en-US"/>
            <a:t>Each repository will a have a purpose and could be different from one another. </a:t>
          </a:r>
        </a:p>
      </dgm:t>
    </dgm:pt>
    <dgm:pt modelId="{2896A524-7F7C-48E9-BD5E-19FC5B6B4052}" type="parTrans" cxnId="{3A044083-F1F7-40D8-B150-B9615D8C4B65}">
      <dgm:prSet/>
      <dgm:spPr/>
      <dgm:t>
        <a:bodyPr/>
        <a:lstStyle/>
        <a:p>
          <a:endParaRPr lang="en-US"/>
        </a:p>
      </dgm:t>
    </dgm:pt>
    <dgm:pt modelId="{6C1C00CD-5655-41BF-921A-768541DADE26}" type="sibTrans" cxnId="{3A044083-F1F7-40D8-B150-B9615D8C4B65}">
      <dgm:prSet/>
      <dgm:spPr/>
      <dgm:t>
        <a:bodyPr/>
        <a:lstStyle/>
        <a:p>
          <a:endParaRPr lang="en-US"/>
        </a:p>
      </dgm:t>
    </dgm:pt>
    <dgm:pt modelId="{8D5232AC-3385-4605-8DC6-FEDACBF6E9DE}">
      <dgm:prSet/>
      <dgm:spPr/>
      <dgm:t>
        <a:bodyPr/>
        <a:lstStyle/>
        <a:p>
          <a:r>
            <a:rPr lang="en-US" dirty="0"/>
            <a:t>It is very important to understand the trends and characteristics of the repositories to filter out the junk. By categorizing them.</a:t>
          </a:r>
        </a:p>
      </dgm:t>
    </dgm:pt>
    <dgm:pt modelId="{48CCF923-6758-4AF9-B52B-202B1EC79E99}" type="parTrans" cxnId="{6E2783B6-E85A-46D5-AAD2-79A5699D380D}">
      <dgm:prSet/>
      <dgm:spPr/>
      <dgm:t>
        <a:bodyPr/>
        <a:lstStyle/>
        <a:p>
          <a:endParaRPr lang="en-US"/>
        </a:p>
      </dgm:t>
    </dgm:pt>
    <dgm:pt modelId="{F2951572-4BBE-4F2A-8A24-3DF45B32D437}" type="sibTrans" cxnId="{6E2783B6-E85A-46D5-AAD2-79A5699D380D}">
      <dgm:prSet/>
      <dgm:spPr/>
      <dgm:t>
        <a:bodyPr/>
        <a:lstStyle/>
        <a:p>
          <a:endParaRPr lang="en-US"/>
        </a:p>
      </dgm:t>
    </dgm:pt>
    <dgm:pt modelId="{CDCE9CE7-5AC9-4801-B973-4F4DF9D996D5}" type="pres">
      <dgm:prSet presAssocID="{F6EE7FE4-0DE3-447C-A9E0-FC1AAACCB029}" presName="root" presStyleCnt="0">
        <dgm:presLayoutVars>
          <dgm:dir/>
          <dgm:resizeHandles val="exact"/>
        </dgm:presLayoutVars>
      </dgm:prSet>
      <dgm:spPr/>
    </dgm:pt>
    <dgm:pt modelId="{D80A0EB1-AE4C-4CA6-8FB8-437AF991A2D6}" type="pres">
      <dgm:prSet presAssocID="{09FF7908-9B15-47AD-8148-3CE16038E48F}" presName="compNode" presStyleCnt="0"/>
      <dgm:spPr/>
    </dgm:pt>
    <dgm:pt modelId="{1B18EE7B-937C-495E-9AB7-E6704B62965B}" type="pres">
      <dgm:prSet presAssocID="{09FF7908-9B15-47AD-8148-3CE16038E48F}" presName="bgRect" presStyleLbl="bgShp" presStyleIdx="0" presStyleCnt="4"/>
      <dgm:spPr/>
    </dgm:pt>
    <dgm:pt modelId="{145FD278-C204-4C8B-9E8D-A5336B967A27}" type="pres">
      <dgm:prSet presAssocID="{09FF7908-9B15-47AD-8148-3CE16038E4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AF0411A-9A42-4BE5-BFB0-E9C8E02DAC25}" type="pres">
      <dgm:prSet presAssocID="{09FF7908-9B15-47AD-8148-3CE16038E48F}" presName="spaceRect" presStyleCnt="0"/>
      <dgm:spPr/>
    </dgm:pt>
    <dgm:pt modelId="{B72B4783-979D-4513-9CBA-0B2BD4400AFB}" type="pres">
      <dgm:prSet presAssocID="{09FF7908-9B15-47AD-8148-3CE16038E48F}" presName="parTx" presStyleLbl="revTx" presStyleIdx="0" presStyleCnt="4">
        <dgm:presLayoutVars>
          <dgm:chMax val="0"/>
          <dgm:chPref val="0"/>
        </dgm:presLayoutVars>
      </dgm:prSet>
      <dgm:spPr/>
    </dgm:pt>
    <dgm:pt modelId="{92BCB90E-274E-4675-AF63-C41196593007}" type="pres">
      <dgm:prSet presAssocID="{8E706444-B923-4DB0-AAAB-051EDE1119AC}" presName="sibTrans" presStyleCnt="0"/>
      <dgm:spPr/>
    </dgm:pt>
    <dgm:pt modelId="{EC2D7D62-E83F-4DC5-8125-16C44FDFCCB0}" type="pres">
      <dgm:prSet presAssocID="{9663DCC1-7661-4685-B9F2-79356EE336F9}" presName="compNode" presStyleCnt="0"/>
      <dgm:spPr/>
    </dgm:pt>
    <dgm:pt modelId="{3FF18FE0-B5E8-4FB8-8C7D-A55CCD89E3AA}" type="pres">
      <dgm:prSet presAssocID="{9663DCC1-7661-4685-B9F2-79356EE336F9}" presName="bgRect" presStyleLbl="bgShp" presStyleIdx="1" presStyleCnt="4"/>
      <dgm:spPr/>
    </dgm:pt>
    <dgm:pt modelId="{E401AB14-011C-4059-A547-126582FD8BAA}" type="pres">
      <dgm:prSet presAssocID="{9663DCC1-7661-4685-B9F2-79356EE336F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6CCF5AEF-EE50-4E03-B382-468982005471}" type="pres">
      <dgm:prSet presAssocID="{9663DCC1-7661-4685-B9F2-79356EE336F9}" presName="spaceRect" presStyleCnt="0"/>
      <dgm:spPr/>
    </dgm:pt>
    <dgm:pt modelId="{CC420ED5-067D-49A6-9B0D-640B468BB933}" type="pres">
      <dgm:prSet presAssocID="{9663DCC1-7661-4685-B9F2-79356EE336F9}" presName="parTx" presStyleLbl="revTx" presStyleIdx="1" presStyleCnt="4">
        <dgm:presLayoutVars>
          <dgm:chMax val="0"/>
          <dgm:chPref val="0"/>
        </dgm:presLayoutVars>
      </dgm:prSet>
      <dgm:spPr/>
    </dgm:pt>
    <dgm:pt modelId="{DAC7936D-3C64-4DF9-B664-2626C6709CFB}" type="pres">
      <dgm:prSet presAssocID="{07FF2EB0-2268-4DC7-BC92-255FD31ED7B6}" presName="sibTrans" presStyleCnt="0"/>
      <dgm:spPr/>
    </dgm:pt>
    <dgm:pt modelId="{7C5B9DB9-B244-4ECB-A03F-53B1AD09352F}" type="pres">
      <dgm:prSet presAssocID="{0E24A75C-B7DB-4D27-B2F8-F12911F351E6}" presName="compNode" presStyleCnt="0"/>
      <dgm:spPr/>
    </dgm:pt>
    <dgm:pt modelId="{10089C0E-C65E-43A4-A9FF-B457E01E7309}" type="pres">
      <dgm:prSet presAssocID="{0E24A75C-B7DB-4D27-B2F8-F12911F351E6}" presName="bgRect" presStyleLbl="bgShp" presStyleIdx="2" presStyleCnt="4"/>
      <dgm:spPr/>
    </dgm:pt>
    <dgm:pt modelId="{86F5FF95-E8F9-4AD4-B2E4-2BC43A2D29B8}" type="pres">
      <dgm:prSet presAssocID="{0E24A75C-B7DB-4D27-B2F8-F12911F351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328276A0-49CB-4FDE-995C-88C669A7C796}" type="pres">
      <dgm:prSet presAssocID="{0E24A75C-B7DB-4D27-B2F8-F12911F351E6}" presName="spaceRect" presStyleCnt="0"/>
      <dgm:spPr/>
    </dgm:pt>
    <dgm:pt modelId="{FEB7BD53-C5BE-4949-A534-527C7CC9425F}" type="pres">
      <dgm:prSet presAssocID="{0E24A75C-B7DB-4D27-B2F8-F12911F351E6}" presName="parTx" presStyleLbl="revTx" presStyleIdx="2" presStyleCnt="4">
        <dgm:presLayoutVars>
          <dgm:chMax val="0"/>
          <dgm:chPref val="0"/>
        </dgm:presLayoutVars>
      </dgm:prSet>
      <dgm:spPr/>
    </dgm:pt>
    <dgm:pt modelId="{B17C8E72-BC04-4E8F-A728-B6A1E515FFEF}" type="pres">
      <dgm:prSet presAssocID="{6C1C00CD-5655-41BF-921A-768541DADE26}" presName="sibTrans" presStyleCnt="0"/>
      <dgm:spPr/>
    </dgm:pt>
    <dgm:pt modelId="{086BB004-6EAC-4F19-BF91-FDB4213B0CB3}" type="pres">
      <dgm:prSet presAssocID="{8D5232AC-3385-4605-8DC6-FEDACBF6E9DE}" presName="compNode" presStyleCnt="0"/>
      <dgm:spPr/>
    </dgm:pt>
    <dgm:pt modelId="{9F7ED54C-ED84-4442-9812-6E9D58B0371A}" type="pres">
      <dgm:prSet presAssocID="{8D5232AC-3385-4605-8DC6-FEDACBF6E9DE}" presName="bgRect" presStyleLbl="bgShp" presStyleIdx="3" presStyleCnt="4"/>
      <dgm:spPr/>
    </dgm:pt>
    <dgm:pt modelId="{AA85938E-0733-4FA8-87B4-2F898C10CFB4}" type="pres">
      <dgm:prSet presAssocID="{8D5232AC-3385-4605-8DC6-FEDACBF6E9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E82F6925-207B-4C80-A053-DE31C9EDCE78}" type="pres">
      <dgm:prSet presAssocID="{8D5232AC-3385-4605-8DC6-FEDACBF6E9DE}" presName="spaceRect" presStyleCnt="0"/>
      <dgm:spPr/>
    </dgm:pt>
    <dgm:pt modelId="{4163DE1B-5B4F-4B28-9475-246B047F73A4}" type="pres">
      <dgm:prSet presAssocID="{8D5232AC-3385-4605-8DC6-FEDACBF6E9DE}" presName="parTx" presStyleLbl="revTx" presStyleIdx="3" presStyleCnt="4">
        <dgm:presLayoutVars>
          <dgm:chMax val="0"/>
          <dgm:chPref val="0"/>
        </dgm:presLayoutVars>
      </dgm:prSet>
      <dgm:spPr/>
    </dgm:pt>
  </dgm:ptLst>
  <dgm:cxnLst>
    <dgm:cxn modelId="{ACFDE80A-7B14-4FED-B186-E4BBF020EE6F}" type="presOf" srcId="{8D5232AC-3385-4605-8DC6-FEDACBF6E9DE}" destId="{4163DE1B-5B4F-4B28-9475-246B047F73A4}" srcOrd="0" destOrd="0" presId="urn:microsoft.com/office/officeart/2018/2/layout/IconVerticalSolidList"/>
    <dgm:cxn modelId="{E2671F1E-E7AB-447E-BAA9-1069C8B155D5}" type="presOf" srcId="{09FF7908-9B15-47AD-8148-3CE16038E48F}" destId="{B72B4783-979D-4513-9CBA-0B2BD4400AFB}" srcOrd="0" destOrd="0" presId="urn:microsoft.com/office/officeart/2018/2/layout/IconVerticalSolidList"/>
    <dgm:cxn modelId="{3474C82A-B952-4857-97E5-2C3B381098AF}" srcId="{F6EE7FE4-0DE3-447C-A9E0-FC1AAACCB029}" destId="{09FF7908-9B15-47AD-8148-3CE16038E48F}" srcOrd="0" destOrd="0" parTransId="{10689EC8-3845-4881-BC23-37D93233A5BE}" sibTransId="{8E706444-B923-4DB0-AAAB-051EDE1119AC}"/>
    <dgm:cxn modelId="{E163334A-8FE3-4AAD-818E-5979BF92C5A3}" type="presOf" srcId="{9663DCC1-7661-4685-B9F2-79356EE336F9}" destId="{CC420ED5-067D-49A6-9B0D-640B468BB933}" srcOrd="0" destOrd="0" presId="urn:microsoft.com/office/officeart/2018/2/layout/IconVerticalSolidList"/>
    <dgm:cxn modelId="{EADA5869-9F6E-4003-BC69-9C024A586021}" type="presOf" srcId="{F6EE7FE4-0DE3-447C-A9E0-FC1AAACCB029}" destId="{CDCE9CE7-5AC9-4801-B973-4F4DF9D996D5}" srcOrd="0" destOrd="0" presId="urn:microsoft.com/office/officeart/2018/2/layout/IconVerticalSolidList"/>
    <dgm:cxn modelId="{06D5367D-3BBB-4884-B155-0D7C4974CB72}" srcId="{F6EE7FE4-0DE3-447C-A9E0-FC1AAACCB029}" destId="{9663DCC1-7661-4685-B9F2-79356EE336F9}" srcOrd="1" destOrd="0" parTransId="{3CE9727B-41ED-4FE1-AA7D-1FD4547789B6}" sibTransId="{07FF2EB0-2268-4DC7-BC92-255FD31ED7B6}"/>
    <dgm:cxn modelId="{3A044083-F1F7-40D8-B150-B9615D8C4B65}" srcId="{F6EE7FE4-0DE3-447C-A9E0-FC1AAACCB029}" destId="{0E24A75C-B7DB-4D27-B2F8-F12911F351E6}" srcOrd="2" destOrd="0" parTransId="{2896A524-7F7C-48E9-BD5E-19FC5B6B4052}" sibTransId="{6C1C00CD-5655-41BF-921A-768541DADE26}"/>
    <dgm:cxn modelId="{6E2783B6-E85A-46D5-AAD2-79A5699D380D}" srcId="{F6EE7FE4-0DE3-447C-A9E0-FC1AAACCB029}" destId="{8D5232AC-3385-4605-8DC6-FEDACBF6E9DE}" srcOrd="3" destOrd="0" parTransId="{48CCF923-6758-4AF9-B52B-202B1EC79E99}" sibTransId="{F2951572-4BBE-4F2A-8A24-3DF45B32D437}"/>
    <dgm:cxn modelId="{3B122BBB-A516-4536-8F67-EAEB6F23F46C}" type="presOf" srcId="{0E24A75C-B7DB-4D27-B2F8-F12911F351E6}" destId="{FEB7BD53-C5BE-4949-A534-527C7CC9425F}" srcOrd="0" destOrd="0" presId="urn:microsoft.com/office/officeart/2018/2/layout/IconVerticalSolidList"/>
    <dgm:cxn modelId="{D122C385-E57F-4B8A-9E29-956ECBFB4EF0}" type="presParOf" srcId="{CDCE9CE7-5AC9-4801-B973-4F4DF9D996D5}" destId="{D80A0EB1-AE4C-4CA6-8FB8-437AF991A2D6}" srcOrd="0" destOrd="0" presId="urn:microsoft.com/office/officeart/2018/2/layout/IconVerticalSolidList"/>
    <dgm:cxn modelId="{0851ACEA-C7D2-437C-B67C-98384C1A7D26}" type="presParOf" srcId="{D80A0EB1-AE4C-4CA6-8FB8-437AF991A2D6}" destId="{1B18EE7B-937C-495E-9AB7-E6704B62965B}" srcOrd="0" destOrd="0" presId="urn:microsoft.com/office/officeart/2018/2/layout/IconVerticalSolidList"/>
    <dgm:cxn modelId="{E39BF41E-D3BD-4A52-8B16-D3F9564FAEE9}" type="presParOf" srcId="{D80A0EB1-AE4C-4CA6-8FB8-437AF991A2D6}" destId="{145FD278-C204-4C8B-9E8D-A5336B967A27}" srcOrd="1" destOrd="0" presId="urn:microsoft.com/office/officeart/2018/2/layout/IconVerticalSolidList"/>
    <dgm:cxn modelId="{336C3A01-E400-4A4F-8CB3-FBBA98CE8290}" type="presParOf" srcId="{D80A0EB1-AE4C-4CA6-8FB8-437AF991A2D6}" destId="{1AF0411A-9A42-4BE5-BFB0-E9C8E02DAC25}" srcOrd="2" destOrd="0" presId="urn:microsoft.com/office/officeart/2018/2/layout/IconVerticalSolidList"/>
    <dgm:cxn modelId="{E4A7EC04-D46F-4740-86AE-337ACD1F300B}" type="presParOf" srcId="{D80A0EB1-AE4C-4CA6-8FB8-437AF991A2D6}" destId="{B72B4783-979D-4513-9CBA-0B2BD4400AFB}" srcOrd="3" destOrd="0" presId="urn:microsoft.com/office/officeart/2018/2/layout/IconVerticalSolidList"/>
    <dgm:cxn modelId="{A394F694-B4EB-4C1A-AB83-8D8B427D58FD}" type="presParOf" srcId="{CDCE9CE7-5AC9-4801-B973-4F4DF9D996D5}" destId="{92BCB90E-274E-4675-AF63-C41196593007}" srcOrd="1" destOrd="0" presId="urn:microsoft.com/office/officeart/2018/2/layout/IconVerticalSolidList"/>
    <dgm:cxn modelId="{568E604D-BD75-40AF-A060-B802D1B2870A}" type="presParOf" srcId="{CDCE9CE7-5AC9-4801-B973-4F4DF9D996D5}" destId="{EC2D7D62-E83F-4DC5-8125-16C44FDFCCB0}" srcOrd="2" destOrd="0" presId="urn:microsoft.com/office/officeart/2018/2/layout/IconVerticalSolidList"/>
    <dgm:cxn modelId="{8EBC93AD-81BB-459B-92A3-96703FB057ED}" type="presParOf" srcId="{EC2D7D62-E83F-4DC5-8125-16C44FDFCCB0}" destId="{3FF18FE0-B5E8-4FB8-8C7D-A55CCD89E3AA}" srcOrd="0" destOrd="0" presId="urn:microsoft.com/office/officeart/2018/2/layout/IconVerticalSolidList"/>
    <dgm:cxn modelId="{087F78BA-A032-4D25-88BA-386909535E2A}" type="presParOf" srcId="{EC2D7D62-E83F-4DC5-8125-16C44FDFCCB0}" destId="{E401AB14-011C-4059-A547-126582FD8BAA}" srcOrd="1" destOrd="0" presId="urn:microsoft.com/office/officeart/2018/2/layout/IconVerticalSolidList"/>
    <dgm:cxn modelId="{61BB658D-7FB7-4BAE-B6FE-2F5201A5F36F}" type="presParOf" srcId="{EC2D7D62-E83F-4DC5-8125-16C44FDFCCB0}" destId="{6CCF5AEF-EE50-4E03-B382-468982005471}" srcOrd="2" destOrd="0" presId="urn:microsoft.com/office/officeart/2018/2/layout/IconVerticalSolidList"/>
    <dgm:cxn modelId="{C5F35387-A2BC-45CF-BFFE-728C8D3D5AFD}" type="presParOf" srcId="{EC2D7D62-E83F-4DC5-8125-16C44FDFCCB0}" destId="{CC420ED5-067D-49A6-9B0D-640B468BB933}" srcOrd="3" destOrd="0" presId="urn:microsoft.com/office/officeart/2018/2/layout/IconVerticalSolidList"/>
    <dgm:cxn modelId="{4DBD9EA0-34D5-4305-94C9-0312546056F5}" type="presParOf" srcId="{CDCE9CE7-5AC9-4801-B973-4F4DF9D996D5}" destId="{DAC7936D-3C64-4DF9-B664-2626C6709CFB}" srcOrd="3" destOrd="0" presId="urn:microsoft.com/office/officeart/2018/2/layout/IconVerticalSolidList"/>
    <dgm:cxn modelId="{137BA614-7123-41AD-BCF7-F2FEA75AC731}" type="presParOf" srcId="{CDCE9CE7-5AC9-4801-B973-4F4DF9D996D5}" destId="{7C5B9DB9-B244-4ECB-A03F-53B1AD09352F}" srcOrd="4" destOrd="0" presId="urn:microsoft.com/office/officeart/2018/2/layout/IconVerticalSolidList"/>
    <dgm:cxn modelId="{548ED671-F78E-4933-ADAE-4D581E78588E}" type="presParOf" srcId="{7C5B9DB9-B244-4ECB-A03F-53B1AD09352F}" destId="{10089C0E-C65E-43A4-A9FF-B457E01E7309}" srcOrd="0" destOrd="0" presId="urn:microsoft.com/office/officeart/2018/2/layout/IconVerticalSolidList"/>
    <dgm:cxn modelId="{2ED693EB-1688-4106-9B12-530539349158}" type="presParOf" srcId="{7C5B9DB9-B244-4ECB-A03F-53B1AD09352F}" destId="{86F5FF95-E8F9-4AD4-B2E4-2BC43A2D29B8}" srcOrd="1" destOrd="0" presId="urn:microsoft.com/office/officeart/2018/2/layout/IconVerticalSolidList"/>
    <dgm:cxn modelId="{A5CA832F-F8CD-44FE-9680-47307FE826BF}" type="presParOf" srcId="{7C5B9DB9-B244-4ECB-A03F-53B1AD09352F}" destId="{328276A0-49CB-4FDE-995C-88C669A7C796}" srcOrd="2" destOrd="0" presId="urn:microsoft.com/office/officeart/2018/2/layout/IconVerticalSolidList"/>
    <dgm:cxn modelId="{D6F7D620-1AD1-4855-84AB-572DAC58C399}" type="presParOf" srcId="{7C5B9DB9-B244-4ECB-A03F-53B1AD09352F}" destId="{FEB7BD53-C5BE-4949-A534-527C7CC9425F}" srcOrd="3" destOrd="0" presId="urn:microsoft.com/office/officeart/2018/2/layout/IconVerticalSolidList"/>
    <dgm:cxn modelId="{F3CD6BF8-6A02-459B-B278-1576674667D8}" type="presParOf" srcId="{CDCE9CE7-5AC9-4801-B973-4F4DF9D996D5}" destId="{B17C8E72-BC04-4E8F-A728-B6A1E515FFEF}" srcOrd="5" destOrd="0" presId="urn:microsoft.com/office/officeart/2018/2/layout/IconVerticalSolidList"/>
    <dgm:cxn modelId="{F62CB656-798D-4613-B9DD-7722F2279630}" type="presParOf" srcId="{CDCE9CE7-5AC9-4801-B973-4F4DF9D996D5}" destId="{086BB004-6EAC-4F19-BF91-FDB4213B0CB3}" srcOrd="6" destOrd="0" presId="urn:microsoft.com/office/officeart/2018/2/layout/IconVerticalSolidList"/>
    <dgm:cxn modelId="{293C17B8-0694-4F6C-B165-B84239EBB163}" type="presParOf" srcId="{086BB004-6EAC-4F19-BF91-FDB4213B0CB3}" destId="{9F7ED54C-ED84-4442-9812-6E9D58B0371A}" srcOrd="0" destOrd="0" presId="urn:microsoft.com/office/officeart/2018/2/layout/IconVerticalSolidList"/>
    <dgm:cxn modelId="{65E5E7E2-36BA-4C35-BB43-061568CC5FF5}" type="presParOf" srcId="{086BB004-6EAC-4F19-BF91-FDB4213B0CB3}" destId="{AA85938E-0733-4FA8-87B4-2F898C10CFB4}" srcOrd="1" destOrd="0" presId="urn:microsoft.com/office/officeart/2018/2/layout/IconVerticalSolidList"/>
    <dgm:cxn modelId="{8FD21B9F-E7E3-4326-A6AA-071202623C8D}" type="presParOf" srcId="{086BB004-6EAC-4F19-BF91-FDB4213B0CB3}" destId="{E82F6925-207B-4C80-A053-DE31C9EDCE78}" srcOrd="2" destOrd="0" presId="urn:microsoft.com/office/officeart/2018/2/layout/IconVerticalSolidList"/>
    <dgm:cxn modelId="{4336F870-559B-43DE-907A-C83075A56D2C}" type="presParOf" srcId="{086BB004-6EAC-4F19-BF91-FDB4213B0CB3}" destId="{4163DE1B-5B4F-4B28-9475-246B047F73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0A9B2-5AAA-481A-AE3F-EB0DF44F1A1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80C7B3E-822D-4FCA-86AD-C946946A2FCD}">
      <dgm:prSet/>
      <dgm:spPr/>
      <dgm:t>
        <a:bodyPr/>
        <a:lstStyle/>
        <a:p>
          <a:r>
            <a:rPr lang="en-US"/>
            <a:t>1.To understand the trends of the GitHub repositories.</a:t>
          </a:r>
        </a:p>
      </dgm:t>
    </dgm:pt>
    <dgm:pt modelId="{A49E776A-16BA-4E6A-B227-00DC3FE3113B}" type="parTrans" cxnId="{FDD0426A-9482-4B14-BBDD-B4C044EA041D}">
      <dgm:prSet/>
      <dgm:spPr/>
      <dgm:t>
        <a:bodyPr/>
        <a:lstStyle/>
        <a:p>
          <a:endParaRPr lang="en-US"/>
        </a:p>
      </dgm:t>
    </dgm:pt>
    <dgm:pt modelId="{AAF26B52-0772-4B93-8150-9CC1DB1A8CE3}" type="sibTrans" cxnId="{FDD0426A-9482-4B14-BBDD-B4C044EA041D}">
      <dgm:prSet/>
      <dgm:spPr/>
      <dgm:t>
        <a:bodyPr/>
        <a:lstStyle/>
        <a:p>
          <a:endParaRPr lang="en-US"/>
        </a:p>
      </dgm:t>
    </dgm:pt>
    <dgm:pt modelId="{BD1BE630-92EA-48F7-A064-0B75788A7918}">
      <dgm:prSet/>
      <dgm:spPr/>
      <dgm:t>
        <a:bodyPr/>
        <a:lstStyle/>
        <a:p>
          <a:r>
            <a:rPr lang="en-US"/>
            <a:t>2.To identify the similarities and dissimilarities among the GitHub repositories.</a:t>
          </a:r>
        </a:p>
      </dgm:t>
    </dgm:pt>
    <dgm:pt modelId="{9134276B-E9D2-4867-956F-62AF4D3D8D52}" type="parTrans" cxnId="{B0203D64-2618-4023-8113-84E0F570BDC7}">
      <dgm:prSet/>
      <dgm:spPr/>
      <dgm:t>
        <a:bodyPr/>
        <a:lstStyle/>
        <a:p>
          <a:endParaRPr lang="en-US"/>
        </a:p>
      </dgm:t>
    </dgm:pt>
    <dgm:pt modelId="{14CC6657-7B39-4D0D-A52A-468986F8FFB1}" type="sibTrans" cxnId="{B0203D64-2618-4023-8113-84E0F570BDC7}">
      <dgm:prSet/>
      <dgm:spPr/>
      <dgm:t>
        <a:bodyPr/>
        <a:lstStyle/>
        <a:p>
          <a:endParaRPr lang="en-US"/>
        </a:p>
      </dgm:t>
    </dgm:pt>
    <dgm:pt modelId="{F977EB95-BB4F-440A-9A8B-D0905598DB27}">
      <dgm:prSet/>
      <dgm:spPr/>
      <dgm:t>
        <a:bodyPr/>
        <a:lstStyle/>
        <a:p>
          <a:r>
            <a:rPr lang="en-US"/>
            <a:t>3.To identify the categories of GitHub repositories.</a:t>
          </a:r>
        </a:p>
      </dgm:t>
    </dgm:pt>
    <dgm:pt modelId="{B2F813B7-1686-45F4-8C79-EBB47DE52755}" type="parTrans" cxnId="{F822CE1F-A3A4-41D0-AFC9-36F6B19CFBA1}">
      <dgm:prSet/>
      <dgm:spPr/>
      <dgm:t>
        <a:bodyPr/>
        <a:lstStyle/>
        <a:p>
          <a:endParaRPr lang="en-US"/>
        </a:p>
      </dgm:t>
    </dgm:pt>
    <dgm:pt modelId="{741487E8-0F59-491A-BCCA-D78332C90428}" type="sibTrans" cxnId="{F822CE1F-A3A4-41D0-AFC9-36F6B19CFBA1}">
      <dgm:prSet/>
      <dgm:spPr/>
      <dgm:t>
        <a:bodyPr/>
        <a:lstStyle/>
        <a:p>
          <a:endParaRPr lang="en-US"/>
        </a:p>
      </dgm:t>
    </dgm:pt>
    <dgm:pt modelId="{2165FA78-C7BA-4797-9246-4C395780AD43}">
      <dgm:prSet/>
      <dgm:spPr/>
      <dgm:t>
        <a:bodyPr/>
        <a:lstStyle/>
        <a:p>
          <a:r>
            <a:rPr lang="en-US"/>
            <a:t>4. To filter the repositories and use the required categories for further research on team sizes.</a:t>
          </a:r>
        </a:p>
      </dgm:t>
    </dgm:pt>
    <dgm:pt modelId="{42DB0CE4-2742-4BDB-8E4C-41D9C3A305BB}" type="parTrans" cxnId="{94B57ABE-0B82-4318-8709-98167B4E5256}">
      <dgm:prSet/>
      <dgm:spPr/>
      <dgm:t>
        <a:bodyPr/>
        <a:lstStyle/>
        <a:p>
          <a:endParaRPr lang="en-US"/>
        </a:p>
      </dgm:t>
    </dgm:pt>
    <dgm:pt modelId="{241B2D3F-A3A5-42E1-95FD-A6955925E254}" type="sibTrans" cxnId="{94B57ABE-0B82-4318-8709-98167B4E5256}">
      <dgm:prSet/>
      <dgm:spPr/>
      <dgm:t>
        <a:bodyPr/>
        <a:lstStyle/>
        <a:p>
          <a:endParaRPr lang="en-US"/>
        </a:p>
      </dgm:t>
    </dgm:pt>
    <dgm:pt modelId="{E98CAF12-0B32-4D8B-8E8B-D940D40C35DC}" type="pres">
      <dgm:prSet presAssocID="{56C0A9B2-5AAA-481A-AE3F-EB0DF44F1A14}" presName="root" presStyleCnt="0">
        <dgm:presLayoutVars>
          <dgm:dir/>
          <dgm:resizeHandles val="exact"/>
        </dgm:presLayoutVars>
      </dgm:prSet>
      <dgm:spPr/>
    </dgm:pt>
    <dgm:pt modelId="{90C7746A-DC1C-4875-BC73-4A860DA10D2F}" type="pres">
      <dgm:prSet presAssocID="{56C0A9B2-5AAA-481A-AE3F-EB0DF44F1A14}" presName="container" presStyleCnt="0">
        <dgm:presLayoutVars>
          <dgm:dir/>
          <dgm:resizeHandles val="exact"/>
        </dgm:presLayoutVars>
      </dgm:prSet>
      <dgm:spPr/>
    </dgm:pt>
    <dgm:pt modelId="{D3504457-8672-4212-9825-A005A4B5B916}" type="pres">
      <dgm:prSet presAssocID="{980C7B3E-822D-4FCA-86AD-C946946A2FCD}" presName="compNode" presStyleCnt="0"/>
      <dgm:spPr/>
    </dgm:pt>
    <dgm:pt modelId="{452B1AAB-2903-4959-9CE0-AE0C0FCA01AD}" type="pres">
      <dgm:prSet presAssocID="{980C7B3E-822D-4FCA-86AD-C946946A2FCD}" presName="iconBgRect" presStyleLbl="bgShp" presStyleIdx="0" presStyleCnt="4"/>
      <dgm:spPr/>
    </dgm:pt>
    <dgm:pt modelId="{88327CA3-557E-4A87-A941-16A9E4E2333F}" type="pres">
      <dgm:prSet presAssocID="{980C7B3E-822D-4FCA-86AD-C946946A2F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lationship"/>
        </a:ext>
      </dgm:extLst>
    </dgm:pt>
    <dgm:pt modelId="{957997C9-4D3A-4A04-9886-436E1455D6B1}" type="pres">
      <dgm:prSet presAssocID="{980C7B3E-822D-4FCA-86AD-C946946A2FCD}" presName="spaceRect" presStyleCnt="0"/>
      <dgm:spPr/>
    </dgm:pt>
    <dgm:pt modelId="{2560A08F-D8F3-4EC5-A419-625F52365BC8}" type="pres">
      <dgm:prSet presAssocID="{980C7B3E-822D-4FCA-86AD-C946946A2FCD}" presName="textRect" presStyleLbl="revTx" presStyleIdx="0" presStyleCnt="4">
        <dgm:presLayoutVars>
          <dgm:chMax val="1"/>
          <dgm:chPref val="1"/>
        </dgm:presLayoutVars>
      </dgm:prSet>
      <dgm:spPr/>
    </dgm:pt>
    <dgm:pt modelId="{D51A5441-357D-45B6-8654-8D23D7C7230E}" type="pres">
      <dgm:prSet presAssocID="{AAF26B52-0772-4B93-8150-9CC1DB1A8CE3}" presName="sibTrans" presStyleLbl="sibTrans2D1" presStyleIdx="0" presStyleCnt="0"/>
      <dgm:spPr/>
    </dgm:pt>
    <dgm:pt modelId="{DB2D9544-A212-4A2C-BC03-63F64EAEB77E}" type="pres">
      <dgm:prSet presAssocID="{BD1BE630-92EA-48F7-A064-0B75788A7918}" presName="compNode" presStyleCnt="0"/>
      <dgm:spPr/>
    </dgm:pt>
    <dgm:pt modelId="{4780C947-BFE0-44E9-8BF9-B8BFB23D69D0}" type="pres">
      <dgm:prSet presAssocID="{BD1BE630-92EA-48F7-A064-0B75788A7918}" presName="iconBgRect" presStyleLbl="bgShp" presStyleIdx="1" presStyleCnt="4"/>
      <dgm:spPr/>
    </dgm:pt>
    <dgm:pt modelId="{5CAB847A-142B-46C4-85FE-36C44DF8E812}" type="pres">
      <dgm:prSet presAssocID="{BD1BE630-92EA-48F7-A064-0B75788A79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late"/>
        </a:ext>
      </dgm:extLst>
    </dgm:pt>
    <dgm:pt modelId="{B8048DD1-0F99-49A8-AEED-4941691EA611}" type="pres">
      <dgm:prSet presAssocID="{BD1BE630-92EA-48F7-A064-0B75788A7918}" presName="spaceRect" presStyleCnt="0"/>
      <dgm:spPr/>
    </dgm:pt>
    <dgm:pt modelId="{9F140C6E-18E4-42CA-A09A-0A1EAC63F0CB}" type="pres">
      <dgm:prSet presAssocID="{BD1BE630-92EA-48F7-A064-0B75788A7918}" presName="textRect" presStyleLbl="revTx" presStyleIdx="1" presStyleCnt="4">
        <dgm:presLayoutVars>
          <dgm:chMax val="1"/>
          <dgm:chPref val="1"/>
        </dgm:presLayoutVars>
      </dgm:prSet>
      <dgm:spPr/>
    </dgm:pt>
    <dgm:pt modelId="{9DC609BF-9084-48BA-A245-398E995DC6F3}" type="pres">
      <dgm:prSet presAssocID="{14CC6657-7B39-4D0D-A52A-468986F8FFB1}" presName="sibTrans" presStyleLbl="sibTrans2D1" presStyleIdx="0" presStyleCnt="0"/>
      <dgm:spPr/>
    </dgm:pt>
    <dgm:pt modelId="{3268AD5D-ED0A-435C-B665-DA48626F0570}" type="pres">
      <dgm:prSet presAssocID="{F977EB95-BB4F-440A-9A8B-D0905598DB27}" presName="compNode" presStyleCnt="0"/>
      <dgm:spPr/>
    </dgm:pt>
    <dgm:pt modelId="{FA9F63AA-7015-474F-A63B-72D0EF694DD8}" type="pres">
      <dgm:prSet presAssocID="{F977EB95-BB4F-440A-9A8B-D0905598DB27}" presName="iconBgRect" presStyleLbl="bgShp" presStyleIdx="2" presStyleCnt="4"/>
      <dgm:spPr/>
    </dgm:pt>
    <dgm:pt modelId="{3C4AEC59-6BDE-4F26-A962-FACBC0415F11}" type="pres">
      <dgm:prSet presAssocID="{F977EB95-BB4F-440A-9A8B-D0905598DB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12A6F0F7-61F4-466E-B23A-929CFC86E973}" type="pres">
      <dgm:prSet presAssocID="{F977EB95-BB4F-440A-9A8B-D0905598DB27}" presName="spaceRect" presStyleCnt="0"/>
      <dgm:spPr/>
    </dgm:pt>
    <dgm:pt modelId="{40694FEB-B7EC-4957-A013-188AEA0E03AA}" type="pres">
      <dgm:prSet presAssocID="{F977EB95-BB4F-440A-9A8B-D0905598DB27}" presName="textRect" presStyleLbl="revTx" presStyleIdx="2" presStyleCnt="4">
        <dgm:presLayoutVars>
          <dgm:chMax val="1"/>
          <dgm:chPref val="1"/>
        </dgm:presLayoutVars>
      </dgm:prSet>
      <dgm:spPr/>
    </dgm:pt>
    <dgm:pt modelId="{E4F50A3D-5584-4060-8C41-7DD679D41523}" type="pres">
      <dgm:prSet presAssocID="{741487E8-0F59-491A-BCCA-D78332C90428}" presName="sibTrans" presStyleLbl="sibTrans2D1" presStyleIdx="0" presStyleCnt="0"/>
      <dgm:spPr/>
    </dgm:pt>
    <dgm:pt modelId="{207AD55F-C690-4369-A836-9238AE773F54}" type="pres">
      <dgm:prSet presAssocID="{2165FA78-C7BA-4797-9246-4C395780AD43}" presName="compNode" presStyleCnt="0"/>
      <dgm:spPr/>
    </dgm:pt>
    <dgm:pt modelId="{9E636111-9FC5-4837-917A-D13FD496F4CF}" type="pres">
      <dgm:prSet presAssocID="{2165FA78-C7BA-4797-9246-4C395780AD43}" presName="iconBgRect" presStyleLbl="bgShp" presStyleIdx="3" presStyleCnt="4"/>
      <dgm:spPr/>
    </dgm:pt>
    <dgm:pt modelId="{242E3434-3DFF-4182-854D-83109F1DEC63}" type="pres">
      <dgm:prSet presAssocID="{2165FA78-C7BA-4797-9246-4C395780AD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ipboard List"/>
        </a:ext>
      </dgm:extLst>
    </dgm:pt>
    <dgm:pt modelId="{7917DF34-7712-4AFE-91D4-E0C9CC3AEAFA}" type="pres">
      <dgm:prSet presAssocID="{2165FA78-C7BA-4797-9246-4C395780AD43}" presName="spaceRect" presStyleCnt="0"/>
      <dgm:spPr/>
    </dgm:pt>
    <dgm:pt modelId="{01DFB0E7-FC10-40A0-BC30-1B4B7B498110}" type="pres">
      <dgm:prSet presAssocID="{2165FA78-C7BA-4797-9246-4C395780AD43}" presName="textRect" presStyleLbl="revTx" presStyleIdx="3" presStyleCnt="4">
        <dgm:presLayoutVars>
          <dgm:chMax val="1"/>
          <dgm:chPref val="1"/>
        </dgm:presLayoutVars>
      </dgm:prSet>
      <dgm:spPr/>
    </dgm:pt>
  </dgm:ptLst>
  <dgm:cxnLst>
    <dgm:cxn modelId="{05E46005-AD31-4955-A273-55718E2C54A9}" type="presOf" srcId="{56C0A9B2-5AAA-481A-AE3F-EB0DF44F1A14}" destId="{E98CAF12-0B32-4D8B-8E8B-D940D40C35DC}" srcOrd="0" destOrd="0" presId="urn:microsoft.com/office/officeart/2018/2/layout/IconCircleList"/>
    <dgm:cxn modelId="{3722EB18-B62E-4EDB-9421-BE65FBE325A8}" type="presOf" srcId="{F977EB95-BB4F-440A-9A8B-D0905598DB27}" destId="{40694FEB-B7EC-4957-A013-188AEA0E03AA}" srcOrd="0" destOrd="0" presId="urn:microsoft.com/office/officeart/2018/2/layout/IconCircleList"/>
    <dgm:cxn modelId="{F822CE1F-A3A4-41D0-AFC9-36F6B19CFBA1}" srcId="{56C0A9B2-5AAA-481A-AE3F-EB0DF44F1A14}" destId="{F977EB95-BB4F-440A-9A8B-D0905598DB27}" srcOrd="2" destOrd="0" parTransId="{B2F813B7-1686-45F4-8C79-EBB47DE52755}" sibTransId="{741487E8-0F59-491A-BCCA-D78332C90428}"/>
    <dgm:cxn modelId="{1A1B9853-50B3-4579-9337-FE5373C01B70}" type="presOf" srcId="{AAF26B52-0772-4B93-8150-9CC1DB1A8CE3}" destId="{D51A5441-357D-45B6-8654-8D23D7C7230E}" srcOrd="0" destOrd="0" presId="urn:microsoft.com/office/officeart/2018/2/layout/IconCircleList"/>
    <dgm:cxn modelId="{B0203D64-2618-4023-8113-84E0F570BDC7}" srcId="{56C0A9B2-5AAA-481A-AE3F-EB0DF44F1A14}" destId="{BD1BE630-92EA-48F7-A064-0B75788A7918}" srcOrd="1" destOrd="0" parTransId="{9134276B-E9D2-4867-956F-62AF4D3D8D52}" sibTransId="{14CC6657-7B39-4D0D-A52A-468986F8FFB1}"/>
    <dgm:cxn modelId="{FDD0426A-9482-4B14-BBDD-B4C044EA041D}" srcId="{56C0A9B2-5AAA-481A-AE3F-EB0DF44F1A14}" destId="{980C7B3E-822D-4FCA-86AD-C946946A2FCD}" srcOrd="0" destOrd="0" parTransId="{A49E776A-16BA-4E6A-B227-00DC3FE3113B}" sibTransId="{AAF26B52-0772-4B93-8150-9CC1DB1A8CE3}"/>
    <dgm:cxn modelId="{9081946B-5358-4E4C-B7F4-8F155D4A0120}" type="presOf" srcId="{741487E8-0F59-491A-BCCA-D78332C90428}" destId="{E4F50A3D-5584-4060-8C41-7DD679D41523}" srcOrd="0" destOrd="0" presId="urn:microsoft.com/office/officeart/2018/2/layout/IconCircleList"/>
    <dgm:cxn modelId="{DC700283-DF89-4F1F-B89B-0FCBB51F386B}" type="presOf" srcId="{14CC6657-7B39-4D0D-A52A-468986F8FFB1}" destId="{9DC609BF-9084-48BA-A245-398E995DC6F3}" srcOrd="0" destOrd="0" presId="urn:microsoft.com/office/officeart/2018/2/layout/IconCircleList"/>
    <dgm:cxn modelId="{7DCE62AA-0414-4710-9FEE-60FF04EE9CA8}" type="presOf" srcId="{980C7B3E-822D-4FCA-86AD-C946946A2FCD}" destId="{2560A08F-D8F3-4EC5-A419-625F52365BC8}" srcOrd="0" destOrd="0" presId="urn:microsoft.com/office/officeart/2018/2/layout/IconCircleList"/>
    <dgm:cxn modelId="{94B57ABE-0B82-4318-8709-98167B4E5256}" srcId="{56C0A9B2-5AAA-481A-AE3F-EB0DF44F1A14}" destId="{2165FA78-C7BA-4797-9246-4C395780AD43}" srcOrd="3" destOrd="0" parTransId="{42DB0CE4-2742-4BDB-8E4C-41D9C3A305BB}" sibTransId="{241B2D3F-A3A5-42E1-95FD-A6955925E254}"/>
    <dgm:cxn modelId="{BA172ED0-1C1D-4229-BBE6-D21A66A5237D}" type="presOf" srcId="{BD1BE630-92EA-48F7-A064-0B75788A7918}" destId="{9F140C6E-18E4-42CA-A09A-0A1EAC63F0CB}" srcOrd="0" destOrd="0" presId="urn:microsoft.com/office/officeart/2018/2/layout/IconCircleList"/>
    <dgm:cxn modelId="{6F75B4E3-934F-4939-B51D-D17DC21FD70B}" type="presOf" srcId="{2165FA78-C7BA-4797-9246-4C395780AD43}" destId="{01DFB0E7-FC10-40A0-BC30-1B4B7B498110}" srcOrd="0" destOrd="0" presId="urn:microsoft.com/office/officeart/2018/2/layout/IconCircleList"/>
    <dgm:cxn modelId="{D180B51B-7C0B-4B0B-AEC5-6D089D529EA7}" type="presParOf" srcId="{E98CAF12-0B32-4D8B-8E8B-D940D40C35DC}" destId="{90C7746A-DC1C-4875-BC73-4A860DA10D2F}" srcOrd="0" destOrd="0" presId="urn:microsoft.com/office/officeart/2018/2/layout/IconCircleList"/>
    <dgm:cxn modelId="{51E91A4A-8C3F-4FFD-A38B-E3E6D5FD17FF}" type="presParOf" srcId="{90C7746A-DC1C-4875-BC73-4A860DA10D2F}" destId="{D3504457-8672-4212-9825-A005A4B5B916}" srcOrd="0" destOrd="0" presId="urn:microsoft.com/office/officeart/2018/2/layout/IconCircleList"/>
    <dgm:cxn modelId="{4EB8AFAF-E1BC-4F5B-B283-252338B0CBD8}" type="presParOf" srcId="{D3504457-8672-4212-9825-A005A4B5B916}" destId="{452B1AAB-2903-4959-9CE0-AE0C0FCA01AD}" srcOrd="0" destOrd="0" presId="urn:microsoft.com/office/officeart/2018/2/layout/IconCircleList"/>
    <dgm:cxn modelId="{0887AA07-3483-491F-9894-A40A26EC7D3F}" type="presParOf" srcId="{D3504457-8672-4212-9825-A005A4B5B916}" destId="{88327CA3-557E-4A87-A941-16A9E4E2333F}" srcOrd="1" destOrd="0" presId="urn:microsoft.com/office/officeart/2018/2/layout/IconCircleList"/>
    <dgm:cxn modelId="{11BB77D7-E33F-4E45-A1B8-D725AC61E9DE}" type="presParOf" srcId="{D3504457-8672-4212-9825-A005A4B5B916}" destId="{957997C9-4D3A-4A04-9886-436E1455D6B1}" srcOrd="2" destOrd="0" presId="urn:microsoft.com/office/officeart/2018/2/layout/IconCircleList"/>
    <dgm:cxn modelId="{31000A4C-9BBC-4678-B11F-5D0ADEAB9F25}" type="presParOf" srcId="{D3504457-8672-4212-9825-A005A4B5B916}" destId="{2560A08F-D8F3-4EC5-A419-625F52365BC8}" srcOrd="3" destOrd="0" presId="urn:microsoft.com/office/officeart/2018/2/layout/IconCircleList"/>
    <dgm:cxn modelId="{EFEC05D3-3F9B-4B16-8C00-0625448097CE}" type="presParOf" srcId="{90C7746A-DC1C-4875-BC73-4A860DA10D2F}" destId="{D51A5441-357D-45B6-8654-8D23D7C7230E}" srcOrd="1" destOrd="0" presId="urn:microsoft.com/office/officeart/2018/2/layout/IconCircleList"/>
    <dgm:cxn modelId="{02F2309E-813A-4C84-B2D7-80EFF87F18AF}" type="presParOf" srcId="{90C7746A-DC1C-4875-BC73-4A860DA10D2F}" destId="{DB2D9544-A212-4A2C-BC03-63F64EAEB77E}" srcOrd="2" destOrd="0" presId="urn:microsoft.com/office/officeart/2018/2/layout/IconCircleList"/>
    <dgm:cxn modelId="{AAF038E7-2A9D-4C86-9EA8-D82CAC587862}" type="presParOf" srcId="{DB2D9544-A212-4A2C-BC03-63F64EAEB77E}" destId="{4780C947-BFE0-44E9-8BF9-B8BFB23D69D0}" srcOrd="0" destOrd="0" presId="urn:microsoft.com/office/officeart/2018/2/layout/IconCircleList"/>
    <dgm:cxn modelId="{1D0F8DD5-0101-4DAF-B29D-DD625E923B87}" type="presParOf" srcId="{DB2D9544-A212-4A2C-BC03-63F64EAEB77E}" destId="{5CAB847A-142B-46C4-85FE-36C44DF8E812}" srcOrd="1" destOrd="0" presId="urn:microsoft.com/office/officeart/2018/2/layout/IconCircleList"/>
    <dgm:cxn modelId="{6AFD57D0-0CCA-4FE3-80C8-E37F91953F29}" type="presParOf" srcId="{DB2D9544-A212-4A2C-BC03-63F64EAEB77E}" destId="{B8048DD1-0F99-49A8-AEED-4941691EA611}" srcOrd="2" destOrd="0" presId="urn:microsoft.com/office/officeart/2018/2/layout/IconCircleList"/>
    <dgm:cxn modelId="{BC9D1531-9CA3-4BAB-B27F-4E52998DCA56}" type="presParOf" srcId="{DB2D9544-A212-4A2C-BC03-63F64EAEB77E}" destId="{9F140C6E-18E4-42CA-A09A-0A1EAC63F0CB}" srcOrd="3" destOrd="0" presId="urn:microsoft.com/office/officeart/2018/2/layout/IconCircleList"/>
    <dgm:cxn modelId="{BCB9DC6D-0762-4FC3-BA5D-48E05937A3C1}" type="presParOf" srcId="{90C7746A-DC1C-4875-BC73-4A860DA10D2F}" destId="{9DC609BF-9084-48BA-A245-398E995DC6F3}" srcOrd="3" destOrd="0" presId="urn:microsoft.com/office/officeart/2018/2/layout/IconCircleList"/>
    <dgm:cxn modelId="{B5DB9340-E77D-4365-A13A-4DFACBC7A136}" type="presParOf" srcId="{90C7746A-DC1C-4875-BC73-4A860DA10D2F}" destId="{3268AD5D-ED0A-435C-B665-DA48626F0570}" srcOrd="4" destOrd="0" presId="urn:microsoft.com/office/officeart/2018/2/layout/IconCircleList"/>
    <dgm:cxn modelId="{BCAF5162-D426-4E8B-AE35-D8DED6897CAA}" type="presParOf" srcId="{3268AD5D-ED0A-435C-B665-DA48626F0570}" destId="{FA9F63AA-7015-474F-A63B-72D0EF694DD8}" srcOrd="0" destOrd="0" presId="urn:microsoft.com/office/officeart/2018/2/layout/IconCircleList"/>
    <dgm:cxn modelId="{2AFD6791-2866-4971-9579-ECF61AD68125}" type="presParOf" srcId="{3268AD5D-ED0A-435C-B665-DA48626F0570}" destId="{3C4AEC59-6BDE-4F26-A962-FACBC0415F11}" srcOrd="1" destOrd="0" presId="urn:microsoft.com/office/officeart/2018/2/layout/IconCircleList"/>
    <dgm:cxn modelId="{0DA015BE-E98B-4538-9181-6E9EDB73EAE4}" type="presParOf" srcId="{3268AD5D-ED0A-435C-B665-DA48626F0570}" destId="{12A6F0F7-61F4-466E-B23A-929CFC86E973}" srcOrd="2" destOrd="0" presId="urn:microsoft.com/office/officeart/2018/2/layout/IconCircleList"/>
    <dgm:cxn modelId="{5CC03A0F-C366-4BFB-9BEE-48B6218C5AD5}" type="presParOf" srcId="{3268AD5D-ED0A-435C-B665-DA48626F0570}" destId="{40694FEB-B7EC-4957-A013-188AEA0E03AA}" srcOrd="3" destOrd="0" presId="urn:microsoft.com/office/officeart/2018/2/layout/IconCircleList"/>
    <dgm:cxn modelId="{1CE88C67-6953-4670-8A3F-2979A4E148CE}" type="presParOf" srcId="{90C7746A-DC1C-4875-BC73-4A860DA10D2F}" destId="{E4F50A3D-5584-4060-8C41-7DD679D41523}" srcOrd="5" destOrd="0" presId="urn:microsoft.com/office/officeart/2018/2/layout/IconCircleList"/>
    <dgm:cxn modelId="{24162A5A-84FA-4C73-A553-D15E8EBCC2DA}" type="presParOf" srcId="{90C7746A-DC1C-4875-BC73-4A860DA10D2F}" destId="{207AD55F-C690-4369-A836-9238AE773F54}" srcOrd="6" destOrd="0" presId="urn:microsoft.com/office/officeart/2018/2/layout/IconCircleList"/>
    <dgm:cxn modelId="{231763B2-1D2F-4821-AB21-9050C0057C68}" type="presParOf" srcId="{207AD55F-C690-4369-A836-9238AE773F54}" destId="{9E636111-9FC5-4837-917A-D13FD496F4CF}" srcOrd="0" destOrd="0" presId="urn:microsoft.com/office/officeart/2018/2/layout/IconCircleList"/>
    <dgm:cxn modelId="{4A228D27-8457-419A-8926-5C942EC6F527}" type="presParOf" srcId="{207AD55F-C690-4369-A836-9238AE773F54}" destId="{242E3434-3DFF-4182-854D-83109F1DEC63}" srcOrd="1" destOrd="0" presId="urn:microsoft.com/office/officeart/2018/2/layout/IconCircleList"/>
    <dgm:cxn modelId="{9D311000-93A9-4051-9882-3A318088FF8B}" type="presParOf" srcId="{207AD55F-C690-4369-A836-9238AE773F54}" destId="{7917DF34-7712-4AFE-91D4-E0C9CC3AEAFA}" srcOrd="2" destOrd="0" presId="urn:microsoft.com/office/officeart/2018/2/layout/IconCircleList"/>
    <dgm:cxn modelId="{AF537D4C-1E66-49FA-A58E-4DECC99D6321}" type="presParOf" srcId="{207AD55F-C690-4369-A836-9238AE773F54}" destId="{01DFB0E7-FC10-40A0-BC30-1B4B7B49811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953CA0-8E4D-4CCC-B03E-0AA01B6F58B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02B0EE-5660-4BFF-BA0E-D0FB99E2CF5E}">
      <dgm:prSet/>
      <dgm:spPr/>
      <dgm:t>
        <a:bodyPr/>
        <a:lstStyle/>
        <a:p>
          <a:pPr>
            <a:lnSpc>
              <a:spcPct val="100000"/>
            </a:lnSpc>
          </a:pPr>
          <a:r>
            <a:rPr lang="en-US"/>
            <a:t>Data Extraction</a:t>
          </a:r>
        </a:p>
      </dgm:t>
    </dgm:pt>
    <dgm:pt modelId="{B9354C9F-C472-473D-8BB9-9C15B64DDF7B}" type="parTrans" cxnId="{C65F1199-EBEC-40FD-B63D-984D139BE289}">
      <dgm:prSet/>
      <dgm:spPr/>
      <dgm:t>
        <a:bodyPr/>
        <a:lstStyle/>
        <a:p>
          <a:endParaRPr lang="en-US"/>
        </a:p>
      </dgm:t>
    </dgm:pt>
    <dgm:pt modelId="{30B2B1A3-3669-4268-9CD1-60789C4A1780}" type="sibTrans" cxnId="{C65F1199-EBEC-40FD-B63D-984D139BE289}">
      <dgm:prSet/>
      <dgm:spPr/>
      <dgm:t>
        <a:bodyPr/>
        <a:lstStyle/>
        <a:p>
          <a:endParaRPr lang="en-US"/>
        </a:p>
      </dgm:t>
    </dgm:pt>
    <dgm:pt modelId="{07B8373B-5A4E-4492-BF0C-3FFB6EA11ADC}">
      <dgm:prSet/>
      <dgm:spPr/>
      <dgm:t>
        <a:bodyPr/>
        <a:lstStyle/>
        <a:p>
          <a:pPr>
            <a:lnSpc>
              <a:spcPct val="100000"/>
            </a:lnSpc>
          </a:pPr>
          <a:r>
            <a:rPr lang="en-US"/>
            <a:t>Feature processing and selection</a:t>
          </a:r>
        </a:p>
      </dgm:t>
    </dgm:pt>
    <dgm:pt modelId="{DAAC6F1D-2966-43F2-9A5F-2BDA8D688665}" type="parTrans" cxnId="{DB6F535F-423E-4B6E-9866-9EAB2643E78A}">
      <dgm:prSet/>
      <dgm:spPr/>
      <dgm:t>
        <a:bodyPr/>
        <a:lstStyle/>
        <a:p>
          <a:endParaRPr lang="en-US"/>
        </a:p>
      </dgm:t>
    </dgm:pt>
    <dgm:pt modelId="{EAE4E132-3142-4A75-A6D9-ADD16D718A88}" type="sibTrans" cxnId="{DB6F535F-423E-4B6E-9866-9EAB2643E78A}">
      <dgm:prSet/>
      <dgm:spPr/>
      <dgm:t>
        <a:bodyPr/>
        <a:lstStyle/>
        <a:p>
          <a:endParaRPr lang="en-US"/>
        </a:p>
      </dgm:t>
    </dgm:pt>
    <dgm:pt modelId="{BEB5374F-CC2D-418E-9778-CB8E80CD8698}">
      <dgm:prSet/>
      <dgm:spPr/>
      <dgm:t>
        <a:bodyPr/>
        <a:lstStyle/>
        <a:p>
          <a:pPr>
            <a:lnSpc>
              <a:spcPct val="100000"/>
            </a:lnSpc>
          </a:pPr>
          <a:r>
            <a:rPr lang="en-US"/>
            <a:t>Data Scrubbing</a:t>
          </a:r>
        </a:p>
      </dgm:t>
    </dgm:pt>
    <dgm:pt modelId="{4C4CF853-FFD4-4478-9180-C745E4CD11BA}" type="parTrans" cxnId="{6154BF06-AA1C-461B-878B-386B38E033A1}">
      <dgm:prSet/>
      <dgm:spPr/>
      <dgm:t>
        <a:bodyPr/>
        <a:lstStyle/>
        <a:p>
          <a:endParaRPr lang="en-US"/>
        </a:p>
      </dgm:t>
    </dgm:pt>
    <dgm:pt modelId="{8CED3E66-E42A-464B-B400-F8F647595A35}" type="sibTrans" cxnId="{6154BF06-AA1C-461B-878B-386B38E033A1}">
      <dgm:prSet/>
      <dgm:spPr/>
      <dgm:t>
        <a:bodyPr/>
        <a:lstStyle/>
        <a:p>
          <a:endParaRPr lang="en-US"/>
        </a:p>
      </dgm:t>
    </dgm:pt>
    <dgm:pt modelId="{B0A200BE-33CB-49B3-90B5-11505654426E}">
      <dgm:prSet/>
      <dgm:spPr/>
      <dgm:t>
        <a:bodyPr/>
        <a:lstStyle/>
        <a:p>
          <a:pPr>
            <a:lnSpc>
              <a:spcPct val="100000"/>
            </a:lnSpc>
          </a:pPr>
          <a:r>
            <a:rPr lang="en-US"/>
            <a:t>Handling null values and special characters </a:t>
          </a:r>
        </a:p>
      </dgm:t>
    </dgm:pt>
    <dgm:pt modelId="{D7DF1153-BF14-4663-81B7-197B1DC25AB9}" type="parTrans" cxnId="{CE4004FB-3B84-4B4B-97EE-C7524F4C25FE}">
      <dgm:prSet/>
      <dgm:spPr/>
      <dgm:t>
        <a:bodyPr/>
        <a:lstStyle/>
        <a:p>
          <a:endParaRPr lang="en-US"/>
        </a:p>
      </dgm:t>
    </dgm:pt>
    <dgm:pt modelId="{7A73666E-E62B-42F2-9789-4B458D9DC4F7}" type="sibTrans" cxnId="{CE4004FB-3B84-4B4B-97EE-C7524F4C25FE}">
      <dgm:prSet/>
      <dgm:spPr/>
      <dgm:t>
        <a:bodyPr/>
        <a:lstStyle/>
        <a:p>
          <a:endParaRPr lang="en-US"/>
        </a:p>
      </dgm:t>
    </dgm:pt>
    <dgm:pt modelId="{502539DA-C3D4-49BB-B4B0-F0AA59B6B1B8}">
      <dgm:prSet/>
      <dgm:spPr/>
      <dgm:t>
        <a:bodyPr/>
        <a:lstStyle/>
        <a:p>
          <a:pPr>
            <a:lnSpc>
              <a:spcPct val="100000"/>
            </a:lnSpc>
          </a:pPr>
          <a:r>
            <a:rPr lang="en-US"/>
            <a:t>Exploratory Data Analysis</a:t>
          </a:r>
        </a:p>
      </dgm:t>
    </dgm:pt>
    <dgm:pt modelId="{3B52D6A6-EB3E-4478-8E9C-3419A0503620}" type="parTrans" cxnId="{EBC2D19F-2DDA-4643-9F2C-304329A8798A}">
      <dgm:prSet/>
      <dgm:spPr/>
      <dgm:t>
        <a:bodyPr/>
        <a:lstStyle/>
        <a:p>
          <a:endParaRPr lang="en-US"/>
        </a:p>
      </dgm:t>
    </dgm:pt>
    <dgm:pt modelId="{5195B1DB-885B-4EE9-9EE8-AF9B2BE38823}" type="sibTrans" cxnId="{EBC2D19F-2DDA-4643-9F2C-304329A8798A}">
      <dgm:prSet/>
      <dgm:spPr/>
      <dgm:t>
        <a:bodyPr/>
        <a:lstStyle/>
        <a:p>
          <a:endParaRPr lang="en-US"/>
        </a:p>
      </dgm:t>
    </dgm:pt>
    <dgm:pt modelId="{7390C306-6FE3-4F32-B979-29199264E3A4}">
      <dgm:prSet/>
      <dgm:spPr/>
      <dgm:t>
        <a:bodyPr/>
        <a:lstStyle/>
        <a:p>
          <a:pPr>
            <a:lnSpc>
              <a:spcPct val="100000"/>
            </a:lnSpc>
          </a:pPr>
          <a:r>
            <a:rPr lang="en-US"/>
            <a:t>Predictive Modelling</a:t>
          </a:r>
        </a:p>
      </dgm:t>
    </dgm:pt>
    <dgm:pt modelId="{7130E332-A33B-4C1C-BD75-59D621F07850}" type="parTrans" cxnId="{E15EB4B0-0F16-4D0E-84E3-5C641E3321CA}">
      <dgm:prSet/>
      <dgm:spPr/>
      <dgm:t>
        <a:bodyPr/>
        <a:lstStyle/>
        <a:p>
          <a:endParaRPr lang="en-US"/>
        </a:p>
      </dgm:t>
    </dgm:pt>
    <dgm:pt modelId="{C8873CCE-68E4-407D-B96A-DECF13A9EFE3}" type="sibTrans" cxnId="{E15EB4B0-0F16-4D0E-84E3-5C641E3321CA}">
      <dgm:prSet/>
      <dgm:spPr/>
      <dgm:t>
        <a:bodyPr/>
        <a:lstStyle/>
        <a:p>
          <a:endParaRPr lang="en-US"/>
        </a:p>
      </dgm:t>
    </dgm:pt>
    <dgm:pt modelId="{8E274CC4-DC02-481E-A4CF-42B6A0668342}">
      <dgm:prSet/>
      <dgm:spPr/>
      <dgm:t>
        <a:bodyPr/>
        <a:lstStyle/>
        <a:p>
          <a:pPr>
            <a:lnSpc>
              <a:spcPct val="100000"/>
            </a:lnSpc>
          </a:pPr>
          <a:r>
            <a:rPr lang="en-US" b="1"/>
            <a:t>Presentation/Visualizing Report</a:t>
          </a:r>
          <a:r>
            <a:rPr lang="en-US"/>
            <a:t> </a:t>
          </a:r>
        </a:p>
      </dgm:t>
    </dgm:pt>
    <dgm:pt modelId="{7E117933-83EA-4CEA-B158-C57D608E6779}" type="parTrans" cxnId="{A64315F5-0EE0-4D3B-8284-2224CA6937C2}">
      <dgm:prSet/>
      <dgm:spPr/>
      <dgm:t>
        <a:bodyPr/>
        <a:lstStyle/>
        <a:p>
          <a:endParaRPr lang="en-US"/>
        </a:p>
      </dgm:t>
    </dgm:pt>
    <dgm:pt modelId="{65280A58-6F81-49F1-9736-8BB342FDE24B}" type="sibTrans" cxnId="{A64315F5-0EE0-4D3B-8284-2224CA6937C2}">
      <dgm:prSet/>
      <dgm:spPr/>
      <dgm:t>
        <a:bodyPr/>
        <a:lstStyle/>
        <a:p>
          <a:endParaRPr lang="en-US"/>
        </a:p>
      </dgm:t>
    </dgm:pt>
    <dgm:pt modelId="{7AE864F2-BC89-8F49-8B32-60F95425B57D}">
      <dgm:prSet/>
      <dgm:spPr/>
      <dgm:t>
        <a:bodyPr/>
        <a:lstStyle/>
        <a:p>
          <a:pPr>
            <a:lnSpc>
              <a:spcPct val="100000"/>
            </a:lnSpc>
          </a:pPr>
          <a:r>
            <a:rPr lang="en-US"/>
            <a:t>Feature Engineering</a:t>
          </a:r>
        </a:p>
      </dgm:t>
    </dgm:pt>
    <dgm:pt modelId="{5D468509-3B2E-3248-BAD9-8EE1AD9DD4B2}" type="parTrans" cxnId="{85C7C841-88A0-9B45-84FF-2CCAB08EBAC3}">
      <dgm:prSet/>
      <dgm:spPr/>
      <dgm:t>
        <a:bodyPr/>
        <a:lstStyle/>
        <a:p>
          <a:endParaRPr lang="en-US"/>
        </a:p>
      </dgm:t>
    </dgm:pt>
    <dgm:pt modelId="{F69DFB8A-EB32-AF44-90E0-2AA9443E8C7D}" type="sibTrans" cxnId="{85C7C841-88A0-9B45-84FF-2CCAB08EBAC3}">
      <dgm:prSet/>
      <dgm:spPr/>
      <dgm:t>
        <a:bodyPr/>
        <a:lstStyle/>
        <a:p>
          <a:endParaRPr lang="en-US"/>
        </a:p>
      </dgm:t>
    </dgm:pt>
    <dgm:pt modelId="{83DC799D-390D-4C16-820D-FE90C3E9A2CE}" type="pres">
      <dgm:prSet presAssocID="{C4953CA0-8E4D-4CCC-B03E-0AA01B6F58B0}" presName="root" presStyleCnt="0">
        <dgm:presLayoutVars>
          <dgm:dir/>
          <dgm:resizeHandles val="exact"/>
        </dgm:presLayoutVars>
      </dgm:prSet>
      <dgm:spPr/>
    </dgm:pt>
    <dgm:pt modelId="{9ADF1143-47CB-43E6-8BD8-34685654B089}" type="pres">
      <dgm:prSet presAssocID="{4C02B0EE-5660-4BFF-BA0E-D0FB99E2CF5E}" presName="compNode" presStyleCnt="0"/>
      <dgm:spPr/>
    </dgm:pt>
    <dgm:pt modelId="{F4A1952F-879E-46EB-A1A7-EEB9E9BD9625}" type="pres">
      <dgm:prSet presAssocID="{4C02B0EE-5660-4BFF-BA0E-D0FB99E2CF5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86E8B1E-B231-42D7-A7CF-4C288956BE00}" type="pres">
      <dgm:prSet presAssocID="{4C02B0EE-5660-4BFF-BA0E-D0FB99E2CF5E}" presName="spaceRect" presStyleCnt="0"/>
      <dgm:spPr/>
    </dgm:pt>
    <dgm:pt modelId="{D145E445-C283-48A0-8AC0-20E7986C03F2}" type="pres">
      <dgm:prSet presAssocID="{4C02B0EE-5660-4BFF-BA0E-D0FB99E2CF5E}" presName="textRect" presStyleLbl="revTx" presStyleIdx="0" presStyleCnt="8">
        <dgm:presLayoutVars>
          <dgm:chMax val="1"/>
          <dgm:chPref val="1"/>
        </dgm:presLayoutVars>
      </dgm:prSet>
      <dgm:spPr/>
    </dgm:pt>
    <dgm:pt modelId="{697C409F-556F-4F34-B496-A7FA3B29BBEC}" type="pres">
      <dgm:prSet presAssocID="{30B2B1A3-3669-4268-9CD1-60789C4A1780}" presName="sibTrans" presStyleCnt="0"/>
      <dgm:spPr/>
    </dgm:pt>
    <dgm:pt modelId="{BA1EBA7A-D3EB-448E-9CD1-74F9AFDB2B39}" type="pres">
      <dgm:prSet presAssocID="{07B8373B-5A4E-4492-BF0C-3FFB6EA11ADC}" presName="compNode" presStyleCnt="0"/>
      <dgm:spPr/>
    </dgm:pt>
    <dgm:pt modelId="{42B289D8-3C88-4282-B363-E67C90EF8F02}" type="pres">
      <dgm:prSet presAssocID="{07B8373B-5A4E-4492-BF0C-3FFB6EA11AD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04582BF-8EFA-4F8B-AAA4-92CE41FFE53C}" type="pres">
      <dgm:prSet presAssocID="{07B8373B-5A4E-4492-BF0C-3FFB6EA11ADC}" presName="spaceRect" presStyleCnt="0"/>
      <dgm:spPr/>
    </dgm:pt>
    <dgm:pt modelId="{9DF5B1B8-855B-408C-8067-D6E5E86DEAC7}" type="pres">
      <dgm:prSet presAssocID="{07B8373B-5A4E-4492-BF0C-3FFB6EA11ADC}" presName="textRect" presStyleLbl="revTx" presStyleIdx="1" presStyleCnt="8">
        <dgm:presLayoutVars>
          <dgm:chMax val="1"/>
          <dgm:chPref val="1"/>
        </dgm:presLayoutVars>
      </dgm:prSet>
      <dgm:spPr/>
    </dgm:pt>
    <dgm:pt modelId="{3DA8F640-271C-4EE9-9DE9-DA5298E678DA}" type="pres">
      <dgm:prSet presAssocID="{EAE4E132-3142-4A75-A6D9-ADD16D718A88}" presName="sibTrans" presStyleCnt="0"/>
      <dgm:spPr/>
    </dgm:pt>
    <dgm:pt modelId="{E486DAD8-6035-478C-8F46-E30234497F1F}" type="pres">
      <dgm:prSet presAssocID="{BEB5374F-CC2D-418E-9778-CB8E80CD8698}" presName="compNode" presStyleCnt="0"/>
      <dgm:spPr/>
    </dgm:pt>
    <dgm:pt modelId="{29C90956-2C62-40A0-97D4-3CB46CDBBC92}" type="pres">
      <dgm:prSet presAssocID="{BEB5374F-CC2D-418E-9778-CB8E80CD869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EC28D6A-C208-4748-9B77-992B1B7FEB56}" type="pres">
      <dgm:prSet presAssocID="{BEB5374F-CC2D-418E-9778-CB8E80CD8698}" presName="spaceRect" presStyleCnt="0"/>
      <dgm:spPr/>
    </dgm:pt>
    <dgm:pt modelId="{CBC96D59-1F70-43B4-A1A0-C8E9EF0958B8}" type="pres">
      <dgm:prSet presAssocID="{BEB5374F-CC2D-418E-9778-CB8E80CD8698}" presName="textRect" presStyleLbl="revTx" presStyleIdx="2" presStyleCnt="8">
        <dgm:presLayoutVars>
          <dgm:chMax val="1"/>
          <dgm:chPref val="1"/>
        </dgm:presLayoutVars>
      </dgm:prSet>
      <dgm:spPr/>
    </dgm:pt>
    <dgm:pt modelId="{C0340807-B6A3-4E83-A568-183D29F77906}" type="pres">
      <dgm:prSet presAssocID="{8CED3E66-E42A-464B-B400-F8F647595A35}" presName="sibTrans" presStyleCnt="0"/>
      <dgm:spPr/>
    </dgm:pt>
    <dgm:pt modelId="{E3938CB2-8AFC-4AB2-B95F-E47868B29188}" type="pres">
      <dgm:prSet presAssocID="{B0A200BE-33CB-49B3-90B5-11505654426E}" presName="compNode" presStyleCnt="0"/>
      <dgm:spPr/>
    </dgm:pt>
    <dgm:pt modelId="{DB74F90B-A2BC-43BE-AFF9-C81EE09874D1}" type="pres">
      <dgm:prSet presAssocID="{B0A200BE-33CB-49B3-90B5-11505654426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a:ext>
      </dgm:extLst>
    </dgm:pt>
    <dgm:pt modelId="{3B5E2140-CB24-44B5-9F0E-86B4A140CFF6}" type="pres">
      <dgm:prSet presAssocID="{B0A200BE-33CB-49B3-90B5-11505654426E}" presName="spaceRect" presStyleCnt="0"/>
      <dgm:spPr/>
    </dgm:pt>
    <dgm:pt modelId="{9942116C-339D-4ECD-A9CA-0D94B7681252}" type="pres">
      <dgm:prSet presAssocID="{B0A200BE-33CB-49B3-90B5-11505654426E}" presName="textRect" presStyleLbl="revTx" presStyleIdx="3" presStyleCnt="8">
        <dgm:presLayoutVars>
          <dgm:chMax val="1"/>
          <dgm:chPref val="1"/>
        </dgm:presLayoutVars>
      </dgm:prSet>
      <dgm:spPr/>
    </dgm:pt>
    <dgm:pt modelId="{D327164F-8E64-4208-952E-6906ADF4393B}" type="pres">
      <dgm:prSet presAssocID="{7A73666E-E62B-42F2-9789-4B458D9DC4F7}" presName="sibTrans" presStyleCnt="0"/>
      <dgm:spPr/>
    </dgm:pt>
    <dgm:pt modelId="{F33DEADA-1D15-4925-9C1A-AC0F2247A173}" type="pres">
      <dgm:prSet presAssocID="{502539DA-C3D4-49BB-B4B0-F0AA59B6B1B8}" presName="compNode" presStyleCnt="0"/>
      <dgm:spPr/>
    </dgm:pt>
    <dgm:pt modelId="{EE701519-5265-4699-BDCF-C1FF84290BBA}" type="pres">
      <dgm:prSet presAssocID="{502539DA-C3D4-49BB-B4B0-F0AA59B6B1B8}"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D27477B4-3C6E-44BD-A9CF-984E7265424C}" type="pres">
      <dgm:prSet presAssocID="{502539DA-C3D4-49BB-B4B0-F0AA59B6B1B8}" presName="spaceRect" presStyleCnt="0"/>
      <dgm:spPr/>
    </dgm:pt>
    <dgm:pt modelId="{918D9450-9978-4DFE-BEE9-A104070F468A}" type="pres">
      <dgm:prSet presAssocID="{502539DA-C3D4-49BB-B4B0-F0AA59B6B1B8}" presName="textRect" presStyleLbl="revTx" presStyleIdx="4" presStyleCnt="8">
        <dgm:presLayoutVars>
          <dgm:chMax val="1"/>
          <dgm:chPref val="1"/>
        </dgm:presLayoutVars>
      </dgm:prSet>
      <dgm:spPr/>
    </dgm:pt>
    <dgm:pt modelId="{AF06728E-0BFC-43C0-A1C7-B453E65371EB}" type="pres">
      <dgm:prSet presAssocID="{5195B1DB-885B-4EE9-9EE8-AF9B2BE38823}" presName="sibTrans" presStyleCnt="0"/>
      <dgm:spPr/>
    </dgm:pt>
    <dgm:pt modelId="{02935BA1-965B-4487-8141-A0049ADFC860}" type="pres">
      <dgm:prSet presAssocID="{7AE864F2-BC89-8F49-8B32-60F95425B57D}" presName="compNode" presStyleCnt="0"/>
      <dgm:spPr/>
    </dgm:pt>
    <dgm:pt modelId="{77FE2870-60E0-4756-8FE6-413D1B5DA046}" type="pres">
      <dgm:prSet presAssocID="{7AE864F2-BC89-8F49-8B32-60F95425B57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3CBB1D7A-E30C-44DF-B4E0-7A5C91B578C7}" type="pres">
      <dgm:prSet presAssocID="{7AE864F2-BC89-8F49-8B32-60F95425B57D}" presName="spaceRect" presStyleCnt="0"/>
      <dgm:spPr/>
    </dgm:pt>
    <dgm:pt modelId="{C70747B7-9ADE-4D2D-8F13-BDAA80B21A69}" type="pres">
      <dgm:prSet presAssocID="{7AE864F2-BC89-8F49-8B32-60F95425B57D}" presName="textRect" presStyleLbl="revTx" presStyleIdx="5" presStyleCnt="8">
        <dgm:presLayoutVars>
          <dgm:chMax val="1"/>
          <dgm:chPref val="1"/>
        </dgm:presLayoutVars>
      </dgm:prSet>
      <dgm:spPr/>
    </dgm:pt>
    <dgm:pt modelId="{5C8AA976-3C63-4DC5-BF54-DCC706572F60}" type="pres">
      <dgm:prSet presAssocID="{F69DFB8A-EB32-AF44-90E0-2AA9443E8C7D}" presName="sibTrans" presStyleCnt="0"/>
      <dgm:spPr/>
    </dgm:pt>
    <dgm:pt modelId="{2E8DAEA7-D09D-4AD1-82E7-B61B00DFE89E}" type="pres">
      <dgm:prSet presAssocID="{7390C306-6FE3-4F32-B979-29199264E3A4}" presName="compNode" presStyleCnt="0"/>
      <dgm:spPr/>
    </dgm:pt>
    <dgm:pt modelId="{6C33C9C6-9B4A-4196-B7D8-9931EA2FABF5}" type="pres">
      <dgm:prSet presAssocID="{7390C306-6FE3-4F32-B979-29199264E3A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esentation with Org Chart"/>
        </a:ext>
      </dgm:extLst>
    </dgm:pt>
    <dgm:pt modelId="{FF47BE60-01C2-4455-9745-9DBDEF5F52D0}" type="pres">
      <dgm:prSet presAssocID="{7390C306-6FE3-4F32-B979-29199264E3A4}" presName="spaceRect" presStyleCnt="0"/>
      <dgm:spPr/>
    </dgm:pt>
    <dgm:pt modelId="{333C9E69-B576-4615-945C-E35F556AFBCE}" type="pres">
      <dgm:prSet presAssocID="{7390C306-6FE3-4F32-B979-29199264E3A4}" presName="textRect" presStyleLbl="revTx" presStyleIdx="6" presStyleCnt="8">
        <dgm:presLayoutVars>
          <dgm:chMax val="1"/>
          <dgm:chPref val="1"/>
        </dgm:presLayoutVars>
      </dgm:prSet>
      <dgm:spPr/>
    </dgm:pt>
    <dgm:pt modelId="{1E575E0E-D5D3-40B5-A6F1-CCD5DB214FE6}" type="pres">
      <dgm:prSet presAssocID="{C8873CCE-68E4-407D-B96A-DECF13A9EFE3}" presName="sibTrans" presStyleCnt="0"/>
      <dgm:spPr/>
    </dgm:pt>
    <dgm:pt modelId="{04883427-271D-41D7-9D30-233171E656FA}" type="pres">
      <dgm:prSet presAssocID="{8E274CC4-DC02-481E-A4CF-42B6A0668342}" presName="compNode" presStyleCnt="0"/>
      <dgm:spPr/>
    </dgm:pt>
    <dgm:pt modelId="{14981624-DCD1-4D70-9A1D-4759AA06F5C4}" type="pres">
      <dgm:prSet presAssocID="{8E274CC4-DC02-481E-A4CF-42B6A066834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ead with Gears"/>
        </a:ext>
      </dgm:extLst>
    </dgm:pt>
    <dgm:pt modelId="{B8709D16-03A9-4438-BC7C-65315A9532DE}" type="pres">
      <dgm:prSet presAssocID="{8E274CC4-DC02-481E-A4CF-42B6A0668342}" presName="spaceRect" presStyleCnt="0"/>
      <dgm:spPr/>
    </dgm:pt>
    <dgm:pt modelId="{614106AC-838E-4603-9F28-04AE22565EF6}" type="pres">
      <dgm:prSet presAssocID="{8E274CC4-DC02-481E-A4CF-42B6A0668342}" presName="textRect" presStyleLbl="revTx" presStyleIdx="7" presStyleCnt="8">
        <dgm:presLayoutVars>
          <dgm:chMax val="1"/>
          <dgm:chPref val="1"/>
        </dgm:presLayoutVars>
      </dgm:prSet>
      <dgm:spPr/>
    </dgm:pt>
  </dgm:ptLst>
  <dgm:cxnLst>
    <dgm:cxn modelId="{6154BF06-AA1C-461B-878B-386B38E033A1}" srcId="{C4953CA0-8E4D-4CCC-B03E-0AA01B6F58B0}" destId="{BEB5374F-CC2D-418E-9778-CB8E80CD8698}" srcOrd="2" destOrd="0" parTransId="{4C4CF853-FFD4-4478-9180-C745E4CD11BA}" sibTransId="{8CED3E66-E42A-464B-B400-F8F647595A35}"/>
    <dgm:cxn modelId="{DC1D2A20-8D92-9743-9D94-D893FB00E625}" type="presOf" srcId="{4C02B0EE-5660-4BFF-BA0E-D0FB99E2CF5E}" destId="{D145E445-C283-48A0-8AC0-20E7986C03F2}" srcOrd="0" destOrd="0" presId="urn:microsoft.com/office/officeart/2018/2/layout/IconLabelList"/>
    <dgm:cxn modelId="{817E7624-B235-5A46-A8E4-1A84E6280A7B}" type="presOf" srcId="{8E274CC4-DC02-481E-A4CF-42B6A0668342}" destId="{614106AC-838E-4603-9F28-04AE22565EF6}" srcOrd="0" destOrd="0" presId="urn:microsoft.com/office/officeart/2018/2/layout/IconLabelList"/>
    <dgm:cxn modelId="{85C7C841-88A0-9B45-84FF-2CCAB08EBAC3}" srcId="{C4953CA0-8E4D-4CCC-B03E-0AA01B6F58B0}" destId="{7AE864F2-BC89-8F49-8B32-60F95425B57D}" srcOrd="5" destOrd="0" parTransId="{5D468509-3B2E-3248-BAD9-8EE1AD9DD4B2}" sibTransId="{F69DFB8A-EB32-AF44-90E0-2AA9443E8C7D}"/>
    <dgm:cxn modelId="{3390B74D-0C2F-8D43-91BA-3C88CB8DE8B0}" type="presOf" srcId="{BEB5374F-CC2D-418E-9778-CB8E80CD8698}" destId="{CBC96D59-1F70-43B4-A1A0-C8E9EF0958B8}" srcOrd="0" destOrd="0" presId="urn:microsoft.com/office/officeart/2018/2/layout/IconLabelList"/>
    <dgm:cxn modelId="{A2A58057-2FB7-BD43-A183-0236F973A6BD}" type="presOf" srcId="{C4953CA0-8E4D-4CCC-B03E-0AA01B6F58B0}" destId="{83DC799D-390D-4C16-820D-FE90C3E9A2CE}" srcOrd="0" destOrd="0" presId="urn:microsoft.com/office/officeart/2018/2/layout/IconLabelList"/>
    <dgm:cxn modelId="{DB6F535F-423E-4B6E-9866-9EAB2643E78A}" srcId="{C4953CA0-8E4D-4CCC-B03E-0AA01B6F58B0}" destId="{07B8373B-5A4E-4492-BF0C-3FFB6EA11ADC}" srcOrd="1" destOrd="0" parTransId="{DAAC6F1D-2966-43F2-9A5F-2BDA8D688665}" sibTransId="{EAE4E132-3142-4A75-A6D9-ADD16D718A88}"/>
    <dgm:cxn modelId="{F177118A-D91F-CA4B-83A5-4D8C063845F4}" type="presOf" srcId="{7AE864F2-BC89-8F49-8B32-60F95425B57D}" destId="{C70747B7-9ADE-4D2D-8F13-BDAA80B21A69}" srcOrd="0" destOrd="0" presId="urn:microsoft.com/office/officeart/2018/2/layout/IconLabelList"/>
    <dgm:cxn modelId="{C65F1199-EBEC-40FD-B63D-984D139BE289}" srcId="{C4953CA0-8E4D-4CCC-B03E-0AA01B6F58B0}" destId="{4C02B0EE-5660-4BFF-BA0E-D0FB99E2CF5E}" srcOrd="0" destOrd="0" parTransId="{B9354C9F-C472-473D-8BB9-9C15B64DDF7B}" sibTransId="{30B2B1A3-3669-4268-9CD1-60789C4A1780}"/>
    <dgm:cxn modelId="{EBC2D19F-2DDA-4643-9F2C-304329A8798A}" srcId="{C4953CA0-8E4D-4CCC-B03E-0AA01B6F58B0}" destId="{502539DA-C3D4-49BB-B4B0-F0AA59B6B1B8}" srcOrd="4" destOrd="0" parTransId="{3B52D6A6-EB3E-4478-8E9C-3419A0503620}" sibTransId="{5195B1DB-885B-4EE9-9EE8-AF9B2BE38823}"/>
    <dgm:cxn modelId="{DE5702A8-B234-2B40-ACB7-BAF3D6BAFD83}" type="presOf" srcId="{07B8373B-5A4E-4492-BF0C-3FFB6EA11ADC}" destId="{9DF5B1B8-855B-408C-8067-D6E5E86DEAC7}" srcOrd="0" destOrd="0" presId="urn:microsoft.com/office/officeart/2018/2/layout/IconLabelList"/>
    <dgm:cxn modelId="{E15EB4B0-0F16-4D0E-84E3-5C641E3321CA}" srcId="{C4953CA0-8E4D-4CCC-B03E-0AA01B6F58B0}" destId="{7390C306-6FE3-4F32-B979-29199264E3A4}" srcOrd="6" destOrd="0" parTransId="{7130E332-A33B-4C1C-BD75-59D621F07850}" sibTransId="{C8873CCE-68E4-407D-B96A-DECF13A9EFE3}"/>
    <dgm:cxn modelId="{3F8974E0-5A63-FC48-9E98-40E90D4B6930}" type="presOf" srcId="{B0A200BE-33CB-49B3-90B5-11505654426E}" destId="{9942116C-339D-4ECD-A9CA-0D94B7681252}" srcOrd="0" destOrd="0" presId="urn:microsoft.com/office/officeart/2018/2/layout/IconLabelList"/>
    <dgm:cxn modelId="{41BDBCEF-CB99-7542-B8DC-61C913BFEFE0}" type="presOf" srcId="{502539DA-C3D4-49BB-B4B0-F0AA59B6B1B8}" destId="{918D9450-9978-4DFE-BEE9-A104070F468A}" srcOrd="0" destOrd="0" presId="urn:microsoft.com/office/officeart/2018/2/layout/IconLabelList"/>
    <dgm:cxn modelId="{A55749F2-1968-F845-95DE-1612435C7046}" type="presOf" srcId="{7390C306-6FE3-4F32-B979-29199264E3A4}" destId="{333C9E69-B576-4615-945C-E35F556AFBCE}" srcOrd="0" destOrd="0" presId="urn:microsoft.com/office/officeart/2018/2/layout/IconLabelList"/>
    <dgm:cxn modelId="{A64315F5-0EE0-4D3B-8284-2224CA6937C2}" srcId="{C4953CA0-8E4D-4CCC-B03E-0AA01B6F58B0}" destId="{8E274CC4-DC02-481E-A4CF-42B6A0668342}" srcOrd="7" destOrd="0" parTransId="{7E117933-83EA-4CEA-B158-C57D608E6779}" sibTransId="{65280A58-6F81-49F1-9736-8BB342FDE24B}"/>
    <dgm:cxn modelId="{CE4004FB-3B84-4B4B-97EE-C7524F4C25FE}" srcId="{C4953CA0-8E4D-4CCC-B03E-0AA01B6F58B0}" destId="{B0A200BE-33CB-49B3-90B5-11505654426E}" srcOrd="3" destOrd="0" parTransId="{D7DF1153-BF14-4663-81B7-197B1DC25AB9}" sibTransId="{7A73666E-E62B-42F2-9789-4B458D9DC4F7}"/>
    <dgm:cxn modelId="{59C6751B-AF53-E34E-9B48-10E2FF46032D}" type="presParOf" srcId="{83DC799D-390D-4C16-820D-FE90C3E9A2CE}" destId="{9ADF1143-47CB-43E6-8BD8-34685654B089}" srcOrd="0" destOrd="0" presId="urn:microsoft.com/office/officeart/2018/2/layout/IconLabelList"/>
    <dgm:cxn modelId="{5C56B3A1-71B0-FF47-96EA-497743358C16}" type="presParOf" srcId="{9ADF1143-47CB-43E6-8BD8-34685654B089}" destId="{F4A1952F-879E-46EB-A1A7-EEB9E9BD9625}" srcOrd="0" destOrd="0" presId="urn:microsoft.com/office/officeart/2018/2/layout/IconLabelList"/>
    <dgm:cxn modelId="{E07775D2-A92A-F94E-AE42-6F13A05437C4}" type="presParOf" srcId="{9ADF1143-47CB-43E6-8BD8-34685654B089}" destId="{086E8B1E-B231-42D7-A7CF-4C288956BE00}" srcOrd="1" destOrd="0" presId="urn:microsoft.com/office/officeart/2018/2/layout/IconLabelList"/>
    <dgm:cxn modelId="{5BFDDBB0-D343-7C41-8CE2-1BDDCAB36E09}" type="presParOf" srcId="{9ADF1143-47CB-43E6-8BD8-34685654B089}" destId="{D145E445-C283-48A0-8AC0-20E7986C03F2}" srcOrd="2" destOrd="0" presId="urn:microsoft.com/office/officeart/2018/2/layout/IconLabelList"/>
    <dgm:cxn modelId="{4064CFDA-0151-D642-9142-521E7C7E8206}" type="presParOf" srcId="{83DC799D-390D-4C16-820D-FE90C3E9A2CE}" destId="{697C409F-556F-4F34-B496-A7FA3B29BBEC}" srcOrd="1" destOrd="0" presId="urn:microsoft.com/office/officeart/2018/2/layout/IconLabelList"/>
    <dgm:cxn modelId="{615E7661-1EAF-9049-8E95-324611C34CE1}" type="presParOf" srcId="{83DC799D-390D-4C16-820D-FE90C3E9A2CE}" destId="{BA1EBA7A-D3EB-448E-9CD1-74F9AFDB2B39}" srcOrd="2" destOrd="0" presId="urn:microsoft.com/office/officeart/2018/2/layout/IconLabelList"/>
    <dgm:cxn modelId="{205A530D-0172-014A-BC3E-99E0692BFD82}" type="presParOf" srcId="{BA1EBA7A-D3EB-448E-9CD1-74F9AFDB2B39}" destId="{42B289D8-3C88-4282-B363-E67C90EF8F02}" srcOrd="0" destOrd="0" presId="urn:microsoft.com/office/officeart/2018/2/layout/IconLabelList"/>
    <dgm:cxn modelId="{FB2DF665-4F0A-F04A-88B7-5199B3B672E7}" type="presParOf" srcId="{BA1EBA7A-D3EB-448E-9CD1-74F9AFDB2B39}" destId="{304582BF-8EFA-4F8B-AAA4-92CE41FFE53C}" srcOrd="1" destOrd="0" presId="urn:microsoft.com/office/officeart/2018/2/layout/IconLabelList"/>
    <dgm:cxn modelId="{9466DC8D-89B7-B145-A00B-94A2B7564E49}" type="presParOf" srcId="{BA1EBA7A-D3EB-448E-9CD1-74F9AFDB2B39}" destId="{9DF5B1B8-855B-408C-8067-D6E5E86DEAC7}" srcOrd="2" destOrd="0" presId="urn:microsoft.com/office/officeart/2018/2/layout/IconLabelList"/>
    <dgm:cxn modelId="{6584F11E-24F0-8642-8D9D-693BA60ED2AD}" type="presParOf" srcId="{83DC799D-390D-4C16-820D-FE90C3E9A2CE}" destId="{3DA8F640-271C-4EE9-9DE9-DA5298E678DA}" srcOrd="3" destOrd="0" presId="urn:microsoft.com/office/officeart/2018/2/layout/IconLabelList"/>
    <dgm:cxn modelId="{A2C4A3D1-B865-9343-9AEC-5904366EB629}" type="presParOf" srcId="{83DC799D-390D-4C16-820D-FE90C3E9A2CE}" destId="{E486DAD8-6035-478C-8F46-E30234497F1F}" srcOrd="4" destOrd="0" presId="urn:microsoft.com/office/officeart/2018/2/layout/IconLabelList"/>
    <dgm:cxn modelId="{40AB1640-F7F4-1D42-981C-003B5491FBC7}" type="presParOf" srcId="{E486DAD8-6035-478C-8F46-E30234497F1F}" destId="{29C90956-2C62-40A0-97D4-3CB46CDBBC92}" srcOrd="0" destOrd="0" presId="urn:microsoft.com/office/officeart/2018/2/layout/IconLabelList"/>
    <dgm:cxn modelId="{CA50AA3F-D413-1B44-900C-F2D96DBBFD8F}" type="presParOf" srcId="{E486DAD8-6035-478C-8F46-E30234497F1F}" destId="{BEC28D6A-C208-4748-9B77-992B1B7FEB56}" srcOrd="1" destOrd="0" presId="urn:microsoft.com/office/officeart/2018/2/layout/IconLabelList"/>
    <dgm:cxn modelId="{1339D424-0794-EE4D-A4DC-6575B842AAC9}" type="presParOf" srcId="{E486DAD8-6035-478C-8F46-E30234497F1F}" destId="{CBC96D59-1F70-43B4-A1A0-C8E9EF0958B8}" srcOrd="2" destOrd="0" presId="urn:microsoft.com/office/officeart/2018/2/layout/IconLabelList"/>
    <dgm:cxn modelId="{6217C569-986C-4D43-B400-57E08531A8C7}" type="presParOf" srcId="{83DC799D-390D-4C16-820D-FE90C3E9A2CE}" destId="{C0340807-B6A3-4E83-A568-183D29F77906}" srcOrd="5" destOrd="0" presId="urn:microsoft.com/office/officeart/2018/2/layout/IconLabelList"/>
    <dgm:cxn modelId="{8D526915-7F45-9D49-8024-9AE96C1C6B22}" type="presParOf" srcId="{83DC799D-390D-4C16-820D-FE90C3E9A2CE}" destId="{E3938CB2-8AFC-4AB2-B95F-E47868B29188}" srcOrd="6" destOrd="0" presId="urn:microsoft.com/office/officeart/2018/2/layout/IconLabelList"/>
    <dgm:cxn modelId="{FD70AFF2-9839-274E-929E-039341473329}" type="presParOf" srcId="{E3938CB2-8AFC-4AB2-B95F-E47868B29188}" destId="{DB74F90B-A2BC-43BE-AFF9-C81EE09874D1}" srcOrd="0" destOrd="0" presId="urn:microsoft.com/office/officeart/2018/2/layout/IconLabelList"/>
    <dgm:cxn modelId="{576CD6E8-2AA8-1640-94F9-8958B4CB396D}" type="presParOf" srcId="{E3938CB2-8AFC-4AB2-B95F-E47868B29188}" destId="{3B5E2140-CB24-44B5-9F0E-86B4A140CFF6}" srcOrd="1" destOrd="0" presId="urn:microsoft.com/office/officeart/2018/2/layout/IconLabelList"/>
    <dgm:cxn modelId="{2E79F116-D982-724A-B938-AD4613C11F36}" type="presParOf" srcId="{E3938CB2-8AFC-4AB2-B95F-E47868B29188}" destId="{9942116C-339D-4ECD-A9CA-0D94B7681252}" srcOrd="2" destOrd="0" presId="urn:microsoft.com/office/officeart/2018/2/layout/IconLabelList"/>
    <dgm:cxn modelId="{E2A4C4D3-694B-8142-A706-1810F438BB54}" type="presParOf" srcId="{83DC799D-390D-4C16-820D-FE90C3E9A2CE}" destId="{D327164F-8E64-4208-952E-6906ADF4393B}" srcOrd="7" destOrd="0" presId="urn:microsoft.com/office/officeart/2018/2/layout/IconLabelList"/>
    <dgm:cxn modelId="{BE281B38-910A-3C49-8EC2-D4C52D848A19}" type="presParOf" srcId="{83DC799D-390D-4C16-820D-FE90C3E9A2CE}" destId="{F33DEADA-1D15-4925-9C1A-AC0F2247A173}" srcOrd="8" destOrd="0" presId="urn:microsoft.com/office/officeart/2018/2/layout/IconLabelList"/>
    <dgm:cxn modelId="{05FA8334-6CC9-E84B-B9D2-37E8D61A0C51}" type="presParOf" srcId="{F33DEADA-1D15-4925-9C1A-AC0F2247A173}" destId="{EE701519-5265-4699-BDCF-C1FF84290BBA}" srcOrd="0" destOrd="0" presId="urn:microsoft.com/office/officeart/2018/2/layout/IconLabelList"/>
    <dgm:cxn modelId="{E5800961-FF33-5F4D-82DF-F2428B5197AE}" type="presParOf" srcId="{F33DEADA-1D15-4925-9C1A-AC0F2247A173}" destId="{D27477B4-3C6E-44BD-A9CF-984E7265424C}" srcOrd="1" destOrd="0" presId="urn:microsoft.com/office/officeart/2018/2/layout/IconLabelList"/>
    <dgm:cxn modelId="{E05A48B0-3ACA-2B4E-A9EA-9F6EDCA4B277}" type="presParOf" srcId="{F33DEADA-1D15-4925-9C1A-AC0F2247A173}" destId="{918D9450-9978-4DFE-BEE9-A104070F468A}" srcOrd="2" destOrd="0" presId="urn:microsoft.com/office/officeart/2018/2/layout/IconLabelList"/>
    <dgm:cxn modelId="{10EC1D38-FB17-D744-ACE5-B120EFA59D76}" type="presParOf" srcId="{83DC799D-390D-4C16-820D-FE90C3E9A2CE}" destId="{AF06728E-0BFC-43C0-A1C7-B453E65371EB}" srcOrd="9" destOrd="0" presId="urn:microsoft.com/office/officeart/2018/2/layout/IconLabelList"/>
    <dgm:cxn modelId="{EEE6DACC-6629-DB4B-8851-67BA9F81B3DD}" type="presParOf" srcId="{83DC799D-390D-4C16-820D-FE90C3E9A2CE}" destId="{02935BA1-965B-4487-8141-A0049ADFC860}" srcOrd="10" destOrd="0" presId="urn:microsoft.com/office/officeart/2018/2/layout/IconLabelList"/>
    <dgm:cxn modelId="{4687DCD8-B57E-A148-BEFB-8F2B0B3CF200}" type="presParOf" srcId="{02935BA1-965B-4487-8141-A0049ADFC860}" destId="{77FE2870-60E0-4756-8FE6-413D1B5DA046}" srcOrd="0" destOrd="0" presId="urn:microsoft.com/office/officeart/2018/2/layout/IconLabelList"/>
    <dgm:cxn modelId="{FCEA9BE9-5F5E-184B-AB08-158DF2E788D0}" type="presParOf" srcId="{02935BA1-965B-4487-8141-A0049ADFC860}" destId="{3CBB1D7A-E30C-44DF-B4E0-7A5C91B578C7}" srcOrd="1" destOrd="0" presId="urn:microsoft.com/office/officeart/2018/2/layout/IconLabelList"/>
    <dgm:cxn modelId="{596EFD89-AF9D-7A42-8D9F-84AC3908ED5A}" type="presParOf" srcId="{02935BA1-965B-4487-8141-A0049ADFC860}" destId="{C70747B7-9ADE-4D2D-8F13-BDAA80B21A69}" srcOrd="2" destOrd="0" presId="urn:microsoft.com/office/officeart/2018/2/layout/IconLabelList"/>
    <dgm:cxn modelId="{8EF45056-0516-384A-AC38-73E3A9E3EA23}" type="presParOf" srcId="{83DC799D-390D-4C16-820D-FE90C3E9A2CE}" destId="{5C8AA976-3C63-4DC5-BF54-DCC706572F60}" srcOrd="11" destOrd="0" presId="urn:microsoft.com/office/officeart/2018/2/layout/IconLabelList"/>
    <dgm:cxn modelId="{A60E824C-E8F8-6F40-8323-A8022DD67613}" type="presParOf" srcId="{83DC799D-390D-4C16-820D-FE90C3E9A2CE}" destId="{2E8DAEA7-D09D-4AD1-82E7-B61B00DFE89E}" srcOrd="12" destOrd="0" presId="urn:microsoft.com/office/officeart/2018/2/layout/IconLabelList"/>
    <dgm:cxn modelId="{300EA088-EA7C-B747-B5E7-6A9F0A9DCA08}" type="presParOf" srcId="{2E8DAEA7-D09D-4AD1-82E7-B61B00DFE89E}" destId="{6C33C9C6-9B4A-4196-B7D8-9931EA2FABF5}" srcOrd="0" destOrd="0" presId="urn:microsoft.com/office/officeart/2018/2/layout/IconLabelList"/>
    <dgm:cxn modelId="{A90805BC-FF9E-BA40-B153-96E2E8024FE1}" type="presParOf" srcId="{2E8DAEA7-D09D-4AD1-82E7-B61B00DFE89E}" destId="{FF47BE60-01C2-4455-9745-9DBDEF5F52D0}" srcOrd="1" destOrd="0" presId="urn:microsoft.com/office/officeart/2018/2/layout/IconLabelList"/>
    <dgm:cxn modelId="{EAB9782E-2515-1942-9503-5C19C279A043}" type="presParOf" srcId="{2E8DAEA7-D09D-4AD1-82E7-B61B00DFE89E}" destId="{333C9E69-B576-4615-945C-E35F556AFBCE}" srcOrd="2" destOrd="0" presId="urn:microsoft.com/office/officeart/2018/2/layout/IconLabelList"/>
    <dgm:cxn modelId="{21EE7FEA-576F-C443-98C5-07722B8F5442}" type="presParOf" srcId="{83DC799D-390D-4C16-820D-FE90C3E9A2CE}" destId="{1E575E0E-D5D3-40B5-A6F1-CCD5DB214FE6}" srcOrd="13" destOrd="0" presId="urn:microsoft.com/office/officeart/2018/2/layout/IconLabelList"/>
    <dgm:cxn modelId="{9B722EC7-BAAE-4542-AF08-E4D4A57B780C}" type="presParOf" srcId="{83DC799D-390D-4C16-820D-FE90C3E9A2CE}" destId="{04883427-271D-41D7-9D30-233171E656FA}" srcOrd="14" destOrd="0" presId="urn:microsoft.com/office/officeart/2018/2/layout/IconLabelList"/>
    <dgm:cxn modelId="{285B3F7F-C94C-2943-92FB-BC5F4B0D9ED8}" type="presParOf" srcId="{04883427-271D-41D7-9D30-233171E656FA}" destId="{14981624-DCD1-4D70-9A1D-4759AA06F5C4}" srcOrd="0" destOrd="0" presId="urn:microsoft.com/office/officeart/2018/2/layout/IconLabelList"/>
    <dgm:cxn modelId="{CAA34B57-849D-504A-9A09-7B5DE8947E63}" type="presParOf" srcId="{04883427-271D-41D7-9D30-233171E656FA}" destId="{B8709D16-03A9-4438-BC7C-65315A9532DE}" srcOrd="1" destOrd="0" presId="urn:microsoft.com/office/officeart/2018/2/layout/IconLabelList"/>
    <dgm:cxn modelId="{017AFF8E-1427-1447-A91E-3D16480DD9C7}" type="presParOf" srcId="{04883427-271D-41D7-9D30-233171E656FA}" destId="{614106AC-838E-4603-9F28-04AE22565E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1FCD51-080A-4F03-8D5C-C829EBBCD9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A197DF-62EE-483E-AF1A-F5236E88BB03}">
      <dgm:prSet/>
      <dgm:spPr/>
      <dgm:t>
        <a:bodyPr/>
        <a:lstStyle/>
        <a:p>
          <a:pPr>
            <a:lnSpc>
              <a:spcPct val="100000"/>
            </a:lnSpc>
          </a:pPr>
          <a:r>
            <a:rPr lang="en-US"/>
            <a:t>We are dealing with a time lined API- the output of the API is given as a gzipped file containing the list of JSON strings corresponding to one hour.</a:t>
          </a:r>
        </a:p>
      </dgm:t>
    </dgm:pt>
    <dgm:pt modelId="{64231D8E-AA30-4218-A3D3-E5AB521905B4}" type="parTrans" cxnId="{277AE0B9-8A2B-4A0A-813E-893DF44CCB5A}">
      <dgm:prSet/>
      <dgm:spPr/>
      <dgm:t>
        <a:bodyPr/>
        <a:lstStyle/>
        <a:p>
          <a:endParaRPr lang="en-US"/>
        </a:p>
      </dgm:t>
    </dgm:pt>
    <dgm:pt modelId="{2C6E4D94-0399-48C5-A15A-03D12F5F5997}" type="sibTrans" cxnId="{277AE0B9-8A2B-4A0A-813E-893DF44CCB5A}">
      <dgm:prSet/>
      <dgm:spPr/>
      <dgm:t>
        <a:bodyPr/>
        <a:lstStyle/>
        <a:p>
          <a:endParaRPr lang="en-US"/>
        </a:p>
      </dgm:t>
    </dgm:pt>
    <dgm:pt modelId="{A7B0A822-C183-4D97-8096-AC2D8FCBBD55}">
      <dgm:prSet/>
      <dgm:spPr/>
      <dgm:t>
        <a:bodyPr/>
        <a:lstStyle/>
        <a:p>
          <a:pPr>
            <a:lnSpc>
              <a:spcPct val="100000"/>
            </a:lnSpc>
          </a:pPr>
          <a:r>
            <a:rPr lang="en-US"/>
            <a:t>Since the data is semi-structured and in raw format- the data goes through lot of processing to convert it into structured format.</a:t>
          </a:r>
        </a:p>
      </dgm:t>
    </dgm:pt>
    <dgm:pt modelId="{1036D711-F326-4964-8D23-75121BC0B552}" type="parTrans" cxnId="{7FE762A1-AEA1-43A4-BB3B-2C15EBA790BE}">
      <dgm:prSet/>
      <dgm:spPr/>
      <dgm:t>
        <a:bodyPr/>
        <a:lstStyle/>
        <a:p>
          <a:endParaRPr lang="en-US"/>
        </a:p>
      </dgm:t>
    </dgm:pt>
    <dgm:pt modelId="{6ABB63F2-A912-4278-BD1D-28D056E8C42F}" type="sibTrans" cxnId="{7FE762A1-AEA1-43A4-BB3B-2C15EBA790BE}">
      <dgm:prSet/>
      <dgm:spPr/>
      <dgm:t>
        <a:bodyPr/>
        <a:lstStyle/>
        <a:p>
          <a:endParaRPr lang="en-US"/>
        </a:p>
      </dgm:t>
    </dgm:pt>
    <dgm:pt modelId="{3CA1810A-063E-495E-AFA3-598592546285}">
      <dgm:prSet/>
      <dgm:spPr/>
      <dgm:t>
        <a:bodyPr/>
        <a:lstStyle/>
        <a:p>
          <a:pPr>
            <a:lnSpc>
              <a:spcPct val="100000"/>
            </a:lnSpc>
          </a:pPr>
          <a:r>
            <a:rPr lang="en-US" dirty="0"/>
            <a:t>We are storing the structured data in MYSQL data base and use it for our analysis.</a:t>
          </a:r>
        </a:p>
      </dgm:t>
    </dgm:pt>
    <dgm:pt modelId="{A58C9693-60E1-408C-9086-F33E0D8951EF}" type="parTrans" cxnId="{A0CA48DB-7F64-4540-A720-1345AAFF5F58}">
      <dgm:prSet/>
      <dgm:spPr/>
      <dgm:t>
        <a:bodyPr/>
        <a:lstStyle/>
        <a:p>
          <a:endParaRPr lang="en-US"/>
        </a:p>
      </dgm:t>
    </dgm:pt>
    <dgm:pt modelId="{6DC0FAE6-6E66-4355-B1E6-24CA67302535}" type="sibTrans" cxnId="{A0CA48DB-7F64-4540-A720-1345AAFF5F58}">
      <dgm:prSet/>
      <dgm:spPr/>
      <dgm:t>
        <a:bodyPr/>
        <a:lstStyle/>
        <a:p>
          <a:endParaRPr lang="en-US"/>
        </a:p>
      </dgm:t>
    </dgm:pt>
    <dgm:pt modelId="{E5F50A31-6FF0-4349-9EBB-97E30B1B2C24}">
      <dgm:prSet/>
      <dgm:spPr/>
      <dgm:t>
        <a:bodyPr/>
        <a:lstStyle/>
        <a:p>
          <a:pPr>
            <a:lnSpc>
              <a:spcPct val="100000"/>
            </a:lnSpc>
          </a:pPr>
          <a:r>
            <a:rPr lang="en-US" dirty="0"/>
            <a:t>There are about 10,396,489 rows of data and 588 columns for the data collected from April 1 </a:t>
          </a:r>
          <a:r>
            <a:rPr lang="en-US" dirty="0" err="1"/>
            <a:t>st</a:t>
          </a:r>
          <a:r>
            <a:rPr lang="en-US" dirty="0"/>
            <a:t> to April 30 2015.</a:t>
          </a:r>
        </a:p>
      </dgm:t>
    </dgm:pt>
    <dgm:pt modelId="{299E8B16-A5E8-CC42-9DA5-6D0A3E4F3C88}" type="parTrans" cxnId="{2D350E1C-8674-F947-9772-7C6BB937500D}">
      <dgm:prSet/>
      <dgm:spPr/>
      <dgm:t>
        <a:bodyPr/>
        <a:lstStyle/>
        <a:p>
          <a:endParaRPr lang="en-US"/>
        </a:p>
      </dgm:t>
    </dgm:pt>
    <dgm:pt modelId="{3E7E97A0-9E50-1644-B6E1-F6A2BFFA3B15}" type="sibTrans" cxnId="{2D350E1C-8674-F947-9772-7C6BB937500D}">
      <dgm:prSet/>
      <dgm:spPr/>
      <dgm:t>
        <a:bodyPr/>
        <a:lstStyle/>
        <a:p>
          <a:endParaRPr lang="en-US"/>
        </a:p>
      </dgm:t>
    </dgm:pt>
    <dgm:pt modelId="{4856FBD0-35AE-4936-A106-5825D8CFDD43}" type="pres">
      <dgm:prSet presAssocID="{511FCD51-080A-4F03-8D5C-C829EBBCD900}" presName="root" presStyleCnt="0">
        <dgm:presLayoutVars>
          <dgm:dir/>
          <dgm:resizeHandles val="exact"/>
        </dgm:presLayoutVars>
      </dgm:prSet>
      <dgm:spPr/>
    </dgm:pt>
    <dgm:pt modelId="{CB6C9EC0-C36F-47D6-8AED-3AD1E1FF24E4}" type="pres">
      <dgm:prSet presAssocID="{4DA197DF-62EE-483E-AF1A-F5236E88BB03}" presName="compNode" presStyleCnt="0"/>
      <dgm:spPr/>
    </dgm:pt>
    <dgm:pt modelId="{008E397F-C641-4EA9-A401-5E494ACD694A}" type="pres">
      <dgm:prSet presAssocID="{4DA197DF-62EE-483E-AF1A-F5236E88BB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DC575BE-4174-4145-B579-AE593EC00CDC}" type="pres">
      <dgm:prSet presAssocID="{4DA197DF-62EE-483E-AF1A-F5236E88BB03}" presName="spaceRect" presStyleCnt="0"/>
      <dgm:spPr/>
    </dgm:pt>
    <dgm:pt modelId="{1B1087A5-99B1-45B2-B413-98493D500310}" type="pres">
      <dgm:prSet presAssocID="{4DA197DF-62EE-483E-AF1A-F5236E88BB03}" presName="textRect" presStyleLbl="revTx" presStyleIdx="0" presStyleCnt="4">
        <dgm:presLayoutVars>
          <dgm:chMax val="1"/>
          <dgm:chPref val="1"/>
        </dgm:presLayoutVars>
      </dgm:prSet>
      <dgm:spPr/>
    </dgm:pt>
    <dgm:pt modelId="{A7BBD4BF-B505-4C2B-9671-359D940F3576}" type="pres">
      <dgm:prSet presAssocID="{2C6E4D94-0399-48C5-A15A-03D12F5F5997}" presName="sibTrans" presStyleCnt="0"/>
      <dgm:spPr/>
    </dgm:pt>
    <dgm:pt modelId="{416A057A-7A90-4CFF-8542-254CAD09F794}" type="pres">
      <dgm:prSet presAssocID="{A7B0A822-C183-4D97-8096-AC2D8FCBBD55}" presName="compNode" presStyleCnt="0"/>
      <dgm:spPr/>
    </dgm:pt>
    <dgm:pt modelId="{7342C716-C0ED-481C-A8D9-AB66D6104990}" type="pres">
      <dgm:prSet presAssocID="{A7B0A822-C183-4D97-8096-AC2D8FCBBD5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0BB66645-34B8-4C11-B988-9E6DCC3199C1}" type="pres">
      <dgm:prSet presAssocID="{A7B0A822-C183-4D97-8096-AC2D8FCBBD55}" presName="spaceRect" presStyleCnt="0"/>
      <dgm:spPr/>
    </dgm:pt>
    <dgm:pt modelId="{AD837A9A-653F-46E7-A771-6A1F2DEA67D9}" type="pres">
      <dgm:prSet presAssocID="{A7B0A822-C183-4D97-8096-AC2D8FCBBD55}" presName="textRect" presStyleLbl="revTx" presStyleIdx="1" presStyleCnt="4">
        <dgm:presLayoutVars>
          <dgm:chMax val="1"/>
          <dgm:chPref val="1"/>
        </dgm:presLayoutVars>
      </dgm:prSet>
      <dgm:spPr/>
    </dgm:pt>
    <dgm:pt modelId="{F3F48477-65D9-4139-B397-D8C85C710821}" type="pres">
      <dgm:prSet presAssocID="{6ABB63F2-A912-4278-BD1D-28D056E8C42F}" presName="sibTrans" presStyleCnt="0"/>
      <dgm:spPr/>
    </dgm:pt>
    <dgm:pt modelId="{CD3F9844-E59A-4F01-96EF-508312B19181}" type="pres">
      <dgm:prSet presAssocID="{3CA1810A-063E-495E-AFA3-598592546285}" presName="compNode" presStyleCnt="0"/>
      <dgm:spPr/>
    </dgm:pt>
    <dgm:pt modelId="{28E85C2A-A57F-4E01-A1D0-99431B7EB613}" type="pres">
      <dgm:prSet presAssocID="{3CA1810A-063E-495E-AFA3-5985925462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356EF9D5-729E-4959-81D5-6839FE7554DD}" type="pres">
      <dgm:prSet presAssocID="{3CA1810A-063E-495E-AFA3-598592546285}" presName="spaceRect" presStyleCnt="0"/>
      <dgm:spPr/>
    </dgm:pt>
    <dgm:pt modelId="{207BC0BE-5E08-4F76-AD61-6117F4AE677B}" type="pres">
      <dgm:prSet presAssocID="{3CA1810A-063E-495E-AFA3-598592546285}" presName="textRect" presStyleLbl="revTx" presStyleIdx="2" presStyleCnt="4">
        <dgm:presLayoutVars>
          <dgm:chMax val="1"/>
          <dgm:chPref val="1"/>
        </dgm:presLayoutVars>
      </dgm:prSet>
      <dgm:spPr/>
    </dgm:pt>
    <dgm:pt modelId="{1F048C11-542E-684E-8752-2EE20A072B58}" type="pres">
      <dgm:prSet presAssocID="{6DC0FAE6-6E66-4355-B1E6-24CA67302535}" presName="sibTrans" presStyleCnt="0"/>
      <dgm:spPr/>
    </dgm:pt>
    <dgm:pt modelId="{180863FA-5F60-E748-AE4B-CCE1064DAE46}" type="pres">
      <dgm:prSet presAssocID="{E5F50A31-6FF0-4349-9EBB-97E30B1B2C24}" presName="compNode" presStyleCnt="0"/>
      <dgm:spPr/>
    </dgm:pt>
    <dgm:pt modelId="{FA72CDFC-C255-7440-A70C-DB99DB3E3311}" type="pres">
      <dgm:prSet presAssocID="{E5F50A31-6FF0-4349-9EBB-97E30B1B2C24}" presName="iconRect" presStyleLbl="node1" presStyleIdx="3" presStyleCnt="4"/>
      <dgm:spPr/>
    </dgm:pt>
    <dgm:pt modelId="{4F67CD15-0C35-4247-AE16-38028083CA98}" type="pres">
      <dgm:prSet presAssocID="{E5F50A31-6FF0-4349-9EBB-97E30B1B2C24}" presName="spaceRect" presStyleCnt="0"/>
      <dgm:spPr/>
    </dgm:pt>
    <dgm:pt modelId="{899511FB-FE1B-5747-9316-14FEE15695F3}" type="pres">
      <dgm:prSet presAssocID="{E5F50A31-6FF0-4349-9EBB-97E30B1B2C24}" presName="textRect" presStyleLbl="revTx" presStyleIdx="3" presStyleCnt="4">
        <dgm:presLayoutVars>
          <dgm:chMax val="1"/>
          <dgm:chPref val="1"/>
        </dgm:presLayoutVars>
      </dgm:prSet>
      <dgm:spPr/>
    </dgm:pt>
  </dgm:ptLst>
  <dgm:cxnLst>
    <dgm:cxn modelId="{2D350E1C-8674-F947-9772-7C6BB937500D}" srcId="{511FCD51-080A-4F03-8D5C-C829EBBCD900}" destId="{E5F50A31-6FF0-4349-9EBB-97E30B1B2C24}" srcOrd="3" destOrd="0" parTransId="{299E8B16-A5E8-CC42-9DA5-6D0A3E4F3C88}" sibTransId="{3E7E97A0-9E50-1644-B6E1-F6A2BFFA3B15}"/>
    <dgm:cxn modelId="{DC9A942F-7225-BB4F-B5B7-36EB78442091}" type="presOf" srcId="{E5F50A31-6FF0-4349-9EBB-97E30B1B2C24}" destId="{899511FB-FE1B-5747-9316-14FEE15695F3}" srcOrd="0" destOrd="0" presId="urn:microsoft.com/office/officeart/2018/2/layout/IconLabelList"/>
    <dgm:cxn modelId="{77067240-9067-43EA-BB19-E6642AE13576}" type="presOf" srcId="{4DA197DF-62EE-483E-AF1A-F5236E88BB03}" destId="{1B1087A5-99B1-45B2-B413-98493D500310}" srcOrd="0" destOrd="0" presId="urn:microsoft.com/office/officeart/2018/2/layout/IconLabelList"/>
    <dgm:cxn modelId="{24E29866-7B56-419E-812E-20A19AD4F8F6}" type="presOf" srcId="{A7B0A822-C183-4D97-8096-AC2D8FCBBD55}" destId="{AD837A9A-653F-46E7-A771-6A1F2DEA67D9}" srcOrd="0" destOrd="0" presId="urn:microsoft.com/office/officeart/2018/2/layout/IconLabelList"/>
    <dgm:cxn modelId="{380AC390-FC0B-4952-9CEB-B2BD28831994}" type="presOf" srcId="{3CA1810A-063E-495E-AFA3-598592546285}" destId="{207BC0BE-5E08-4F76-AD61-6117F4AE677B}" srcOrd="0" destOrd="0" presId="urn:microsoft.com/office/officeart/2018/2/layout/IconLabelList"/>
    <dgm:cxn modelId="{7FE762A1-AEA1-43A4-BB3B-2C15EBA790BE}" srcId="{511FCD51-080A-4F03-8D5C-C829EBBCD900}" destId="{A7B0A822-C183-4D97-8096-AC2D8FCBBD55}" srcOrd="1" destOrd="0" parTransId="{1036D711-F326-4964-8D23-75121BC0B552}" sibTransId="{6ABB63F2-A912-4278-BD1D-28D056E8C42F}"/>
    <dgm:cxn modelId="{277AE0B9-8A2B-4A0A-813E-893DF44CCB5A}" srcId="{511FCD51-080A-4F03-8D5C-C829EBBCD900}" destId="{4DA197DF-62EE-483E-AF1A-F5236E88BB03}" srcOrd="0" destOrd="0" parTransId="{64231D8E-AA30-4218-A3D3-E5AB521905B4}" sibTransId="{2C6E4D94-0399-48C5-A15A-03D12F5F5997}"/>
    <dgm:cxn modelId="{A0CA48DB-7F64-4540-A720-1345AAFF5F58}" srcId="{511FCD51-080A-4F03-8D5C-C829EBBCD900}" destId="{3CA1810A-063E-495E-AFA3-598592546285}" srcOrd="2" destOrd="0" parTransId="{A58C9693-60E1-408C-9086-F33E0D8951EF}" sibTransId="{6DC0FAE6-6E66-4355-B1E6-24CA67302535}"/>
    <dgm:cxn modelId="{51CB96E2-ED61-405F-BC9D-3A0190CBDE08}" type="presOf" srcId="{511FCD51-080A-4F03-8D5C-C829EBBCD900}" destId="{4856FBD0-35AE-4936-A106-5825D8CFDD43}" srcOrd="0" destOrd="0" presId="urn:microsoft.com/office/officeart/2018/2/layout/IconLabelList"/>
    <dgm:cxn modelId="{FF6DCE49-75CD-4109-A0DC-2F222DA21070}" type="presParOf" srcId="{4856FBD0-35AE-4936-A106-5825D8CFDD43}" destId="{CB6C9EC0-C36F-47D6-8AED-3AD1E1FF24E4}" srcOrd="0" destOrd="0" presId="urn:microsoft.com/office/officeart/2018/2/layout/IconLabelList"/>
    <dgm:cxn modelId="{3A137762-8A15-4CDA-A098-6878E2FABDB5}" type="presParOf" srcId="{CB6C9EC0-C36F-47D6-8AED-3AD1E1FF24E4}" destId="{008E397F-C641-4EA9-A401-5E494ACD694A}" srcOrd="0" destOrd="0" presId="urn:microsoft.com/office/officeart/2018/2/layout/IconLabelList"/>
    <dgm:cxn modelId="{B9FC00C4-52DB-4317-86B2-C76A35D4058E}" type="presParOf" srcId="{CB6C9EC0-C36F-47D6-8AED-3AD1E1FF24E4}" destId="{0DC575BE-4174-4145-B579-AE593EC00CDC}" srcOrd="1" destOrd="0" presId="urn:microsoft.com/office/officeart/2018/2/layout/IconLabelList"/>
    <dgm:cxn modelId="{5CA6740F-33CF-4F7D-88A9-5F16886130EA}" type="presParOf" srcId="{CB6C9EC0-C36F-47D6-8AED-3AD1E1FF24E4}" destId="{1B1087A5-99B1-45B2-B413-98493D500310}" srcOrd="2" destOrd="0" presId="urn:microsoft.com/office/officeart/2018/2/layout/IconLabelList"/>
    <dgm:cxn modelId="{2E921875-DEFE-4288-820E-B14799017C8F}" type="presParOf" srcId="{4856FBD0-35AE-4936-A106-5825D8CFDD43}" destId="{A7BBD4BF-B505-4C2B-9671-359D940F3576}" srcOrd="1" destOrd="0" presId="urn:microsoft.com/office/officeart/2018/2/layout/IconLabelList"/>
    <dgm:cxn modelId="{937BE086-13B1-42DE-955D-CEEC66F5605B}" type="presParOf" srcId="{4856FBD0-35AE-4936-A106-5825D8CFDD43}" destId="{416A057A-7A90-4CFF-8542-254CAD09F794}" srcOrd="2" destOrd="0" presId="urn:microsoft.com/office/officeart/2018/2/layout/IconLabelList"/>
    <dgm:cxn modelId="{C2C0475E-0362-477B-9A3D-F75DAEEBA698}" type="presParOf" srcId="{416A057A-7A90-4CFF-8542-254CAD09F794}" destId="{7342C716-C0ED-481C-A8D9-AB66D6104990}" srcOrd="0" destOrd="0" presId="urn:microsoft.com/office/officeart/2018/2/layout/IconLabelList"/>
    <dgm:cxn modelId="{C881BF13-4627-4787-92C3-74AF4AD2DA85}" type="presParOf" srcId="{416A057A-7A90-4CFF-8542-254CAD09F794}" destId="{0BB66645-34B8-4C11-B988-9E6DCC3199C1}" srcOrd="1" destOrd="0" presId="urn:microsoft.com/office/officeart/2018/2/layout/IconLabelList"/>
    <dgm:cxn modelId="{8C83F340-2149-4563-A42C-26F25DFFCE4B}" type="presParOf" srcId="{416A057A-7A90-4CFF-8542-254CAD09F794}" destId="{AD837A9A-653F-46E7-A771-6A1F2DEA67D9}" srcOrd="2" destOrd="0" presId="urn:microsoft.com/office/officeart/2018/2/layout/IconLabelList"/>
    <dgm:cxn modelId="{C890AB50-B8B5-4072-B48C-0A473871154D}" type="presParOf" srcId="{4856FBD0-35AE-4936-A106-5825D8CFDD43}" destId="{F3F48477-65D9-4139-B397-D8C85C710821}" srcOrd="3" destOrd="0" presId="urn:microsoft.com/office/officeart/2018/2/layout/IconLabelList"/>
    <dgm:cxn modelId="{C4B9A4D6-D20E-4EA7-BEF4-B58F9B29DA16}" type="presParOf" srcId="{4856FBD0-35AE-4936-A106-5825D8CFDD43}" destId="{CD3F9844-E59A-4F01-96EF-508312B19181}" srcOrd="4" destOrd="0" presId="urn:microsoft.com/office/officeart/2018/2/layout/IconLabelList"/>
    <dgm:cxn modelId="{1AEEBC33-214E-4EDB-86D3-C57FE449E347}" type="presParOf" srcId="{CD3F9844-E59A-4F01-96EF-508312B19181}" destId="{28E85C2A-A57F-4E01-A1D0-99431B7EB613}" srcOrd="0" destOrd="0" presId="urn:microsoft.com/office/officeart/2018/2/layout/IconLabelList"/>
    <dgm:cxn modelId="{C7527C70-70F7-48CF-B8E0-AD44F631EA02}" type="presParOf" srcId="{CD3F9844-E59A-4F01-96EF-508312B19181}" destId="{356EF9D5-729E-4959-81D5-6839FE7554DD}" srcOrd="1" destOrd="0" presId="urn:microsoft.com/office/officeart/2018/2/layout/IconLabelList"/>
    <dgm:cxn modelId="{CC8D11B1-1127-4B83-8606-CEF846541224}" type="presParOf" srcId="{CD3F9844-E59A-4F01-96EF-508312B19181}" destId="{207BC0BE-5E08-4F76-AD61-6117F4AE677B}" srcOrd="2" destOrd="0" presId="urn:microsoft.com/office/officeart/2018/2/layout/IconLabelList"/>
    <dgm:cxn modelId="{F3ADD852-C83F-1346-BA59-80E52FF9BDA7}" type="presParOf" srcId="{4856FBD0-35AE-4936-A106-5825D8CFDD43}" destId="{1F048C11-542E-684E-8752-2EE20A072B58}" srcOrd="5" destOrd="0" presId="urn:microsoft.com/office/officeart/2018/2/layout/IconLabelList"/>
    <dgm:cxn modelId="{0DE5FF0C-B90C-C942-9715-1C060AE8DD9E}" type="presParOf" srcId="{4856FBD0-35AE-4936-A106-5825D8CFDD43}" destId="{180863FA-5F60-E748-AE4B-CCE1064DAE46}" srcOrd="6" destOrd="0" presId="urn:microsoft.com/office/officeart/2018/2/layout/IconLabelList"/>
    <dgm:cxn modelId="{C84B345B-73FD-A049-8117-570E53194A71}" type="presParOf" srcId="{180863FA-5F60-E748-AE4B-CCE1064DAE46}" destId="{FA72CDFC-C255-7440-A70C-DB99DB3E3311}" srcOrd="0" destOrd="0" presId="urn:microsoft.com/office/officeart/2018/2/layout/IconLabelList"/>
    <dgm:cxn modelId="{A18EB48B-8148-6745-B416-B4ED3B3235FE}" type="presParOf" srcId="{180863FA-5F60-E748-AE4B-CCE1064DAE46}" destId="{4F67CD15-0C35-4247-AE16-38028083CA98}" srcOrd="1" destOrd="0" presId="urn:microsoft.com/office/officeart/2018/2/layout/IconLabelList"/>
    <dgm:cxn modelId="{DB61B0F3-AE7F-3C46-BB79-5226158F9ADE}" type="presParOf" srcId="{180863FA-5F60-E748-AE4B-CCE1064DAE46}" destId="{899511FB-FE1B-5747-9316-14FEE15695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0A1C12-5012-4359-9E94-E52F2E5BF082}"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F450BA7E-79E9-4C20-81D0-7F6E2D5552F9}">
      <dgm:prSet/>
      <dgm:spPr/>
      <dgm:t>
        <a:bodyPr/>
        <a:lstStyle/>
        <a:p>
          <a:r>
            <a:rPr lang="en-US"/>
            <a:t>We have to perform the following to deal with our mixed type of data.</a:t>
          </a:r>
        </a:p>
      </dgm:t>
    </dgm:pt>
    <dgm:pt modelId="{718FE65D-D265-48CE-B759-E25ECD3F7C62}" type="parTrans" cxnId="{532293BF-7678-4E39-AE8E-03981D41510F}">
      <dgm:prSet/>
      <dgm:spPr/>
      <dgm:t>
        <a:bodyPr/>
        <a:lstStyle/>
        <a:p>
          <a:endParaRPr lang="en-US"/>
        </a:p>
      </dgm:t>
    </dgm:pt>
    <dgm:pt modelId="{D46AA7A8-D9CD-48F1-B470-762DC801B77E}" type="sibTrans" cxnId="{532293BF-7678-4E39-AE8E-03981D41510F}">
      <dgm:prSet/>
      <dgm:spPr/>
      <dgm:t>
        <a:bodyPr/>
        <a:lstStyle/>
        <a:p>
          <a:endParaRPr lang="en-US"/>
        </a:p>
      </dgm:t>
    </dgm:pt>
    <dgm:pt modelId="{5D71E171-E18B-469C-A381-D4F96998C2F9}">
      <dgm:prSet/>
      <dgm:spPr/>
      <dgm:t>
        <a:bodyPr/>
        <a:lstStyle/>
        <a:p>
          <a:r>
            <a:rPr lang="en-US"/>
            <a:t>Categorical Analysis</a:t>
          </a:r>
        </a:p>
      </dgm:t>
    </dgm:pt>
    <dgm:pt modelId="{4792C452-5ABE-4A3B-90B8-9F215681292E}" type="parTrans" cxnId="{15941E80-AF6B-4FEE-B942-6B1D332ECE89}">
      <dgm:prSet/>
      <dgm:spPr/>
      <dgm:t>
        <a:bodyPr/>
        <a:lstStyle/>
        <a:p>
          <a:endParaRPr lang="en-US"/>
        </a:p>
      </dgm:t>
    </dgm:pt>
    <dgm:pt modelId="{6678B5FF-BB80-4296-BFE5-DFB17B9B13C5}" type="sibTrans" cxnId="{15941E80-AF6B-4FEE-B942-6B1D332ECE89}">
      <dgm:prSet/>
      <dgm:spPr/>
      <dgm:t>
        <a:bodyPr/>
        <a:lstStyle/>
        <a:p>
          <a:endParaRPr lang="en-US"/>
        </a:p>
      </dgm:t>
    </dgm:pt>
    <dgm:pt modelId="{41D48E48-0B53-4984-A6D5-2AB478FAF23C}">
      <dgm:prSet/>
      <dgm:spPr/>
      <dgm:t>
        <a:bodyPr/>
        <a:lstStyle/>
        <a:p>
          <a:r>
            <a:rPr lang="en-US"/>
            <a:t>Text Analysis.</a:t>
          </a:r>
        </a:p>
      </dgm:t>
    </dgm:pt>
    <dgm:pt modelId="{D6CB5E86-8F45-4004-8FB5-320828F63CAD}" type="parTrans" cxnId="{86BBBE1D-9161-4F12-B4B4-58CEF5528781}">
      <dgm:prSet/>
      <dgm:spPr/>
      <dgm:t>
        <a:bodyPr/>
        <a:lstStyle/>
        <a:p>
          <a:endParaRPr lang="en-US"/>
        </a:p>
      </dgm:t>
    </dgm:pt>
    <dgm:pt modelId="{9838DFF2-26C8-489E-B55C-24C2AA0D901C}" type="sibTrans" cxnId="{86BBBE1D-9161-4F12-B4B4-58CEF5528781}">
      <dgm:prSet/>
      <dgm:spPr/>
      <dgm:t>
        <a:bodyPr/>
        <a:lstStyle/>
        <a:p>
          <a:endParaRPr lang="en-US"/>
        </a:p>
      </dgm:t>
    </dgm:pt>
    <dgm:pt modelId="{E16CABA2-C76F-3745-B14D-18F74380523D}" type="pres">
      <dgm:prSet presAssocID="{520A1C12-5012-4359-9E94-E52F2E5BF082}" presName="diagram" presStyleCnt="0">
        <dgm:presLayoutVars>
          <dgm:chPref val="1"/>
          <dgm:dir/>
          <dgm:animOne val="branch"/>
          <dgm:animLvl val="lvl"/>
          <dgm:resizeHandles/>
        </dgm:presLayoutVars>
      </dgm:prSet>
      <dgm:spPr/>
    </dgm:pt>
    <dgm:pt modelId="{CA788276-5FD3-404D-9B23-04B3C348C1C9}" type="pres">
      <dgm:prSet presAssocID="{F450BA7E-79E9-4C20-81D0-7F6E2D5552F9}" presName="root" presStyleCnt="0"/>
      <dgm:spPr/>
    </dgm:pt>
    <dgm:pt modelId="{D0E1C003-C46A-3A47-BE57-BFEDA019E7F6}" type="pres">
      <dgm:prSet presAssocID="{F450BA7E-79E9-4C20-81D0-7F6E2D5552F9}" presName="rootComposite" presStyleCnt="0"/>
      <dgm:spPr/>
    </dgm:pt>
    <dgm:pt modelId="{DD4B049D-1418-6946-8719-78F29E1AE710}" type="pres">
      <dgm:prSet presAssocID="{F450BA7E-79E9-4C20-81D0-7F6E2D5552F9}" presName="rootText" presStyleLbl="node1" presStyleIdx="0" presStyleCnt="1"/>
      <dgm:spPr/>
    </dgm:pt>
    <dgm:pt modelId="{747B8C1F-F82E-B545-B3D5-F2DE1F6B7B40}" type="pres">
      <dgm:prSet presAssocID="{F450BA7E-79E9-4C20-81D0-7F6E2D5552F9}" presName="rootConnector" presStyleLbl="node1" presStyleIdx="0" presStyleCnt="1"/>
      <dgm:spPr/>
    </dgm:pt>
    <dgm:pt modelId="{083E5008-5D7F-F64F-8AEB-D4FC8291A0E7}" type="pres">
      <dgm:prSet presAssocID="{F450BA7E-79E9-4C20-81D0-7F6E2D5552F9}" presName="childShape" presStyleCnt="0"/>
      <dgm:spPr/>
    </dgm:pt>
    <dgm:pt modelId="{02D709E4-4809-5840-ACEB-0776215E97BF}" type="pres">
      <dgm:prSet presAssocID="{4792C452-5ABE-4A3B-90B8-9F215681292E}" presName="Name13" presStyleLbl="parChTrans1D2" presStyleIdx="0" presStyleCnt="2"/>
      <dgm:spPr/>
    </dgm:pt>
    <dgm:pt modelId="{F085ACEF-0848-1045-AF8B-7582E7937C86}" type="pres">
      <dgm:prSet presAssocID="{5D71E171-E18B-469C-A381-D4F96998C2F9}" presName="childText" presStyleLbl="bgAcc1" presStyleIdx="0" presStyleCnt="2">
        <dgm:presLayoutVars>
          <dgm:bulletEnabled val="1"/>
        </dgm:presLayoutVars>
      </dgm:prSet>
      <dgm:spPr/>
    </dgm:pt>
    <dgm:pt modelId="{7FF136DD-BD62-594B-9AC3-15899206B6B2}" type="pres">
      <dgm:prSet presAssocID="{D6CB5E86-8F45-4004-8FB5-320828F63CAD}" presName="Name13" presStyleLbl="parChTrans1D2" presStyleIdx="1" presStyleCnt="2"/>
      <dgm:spPr/>
    </dgm:pt>
    <dgm:pt modelId="{C85C6064-9B1F-0A4B-B4ED-ED3D4BEDA684}" type="pres">
      <dgm:prSet presAssocID="{41D48E48-0B53-4984-A6D5-2AB478FAF23C}" presName="childText" presStyleLbl="bgAcc1" presStyleIdx="1" presStyleCnt="2">
        <dgm:presLayoutVars>
          <dgm:bulletEnabled val="1"/>
        </dgm:presLayoutVars>
      </dgm:prSet>
      <dgm:spPr/>
    </dgm:pt>
  </dgm:ptLst>
  <dgm:cxnLst>
    <dgm:cxn modelId="{93848807-71B8-6F4B-97BB-CA42468DD01F}" type="presOf" srcId="{F450BA7E-79E9-4C20-81D0-7F6E2D5552F9}" destId="{747B8C1F-F82E-B545-B3D5-F2DE1F6B7B40}" srcOrd="1" destOrd="0" presId="urn:microsoft.com/office/officeart/2005/8/layout/hierarchy3"/>
    <dgm:cxn modelId="{34704216-C521-7B46-88A3-694EFCD5B565}" type="presOf" srcId="{520A1C12-5012-4359-9E94-E52F2E5BF082}" destId="{E16CABA2-C76F-3745-B14D-18F74380523D}" srcOrd="0" destOrd="0" presId="urn:microsoft.com/office/officeart/2005/8/layout/hierarchy3"/>
    <dgm:cxn modelId="{86BBBE1D-9161-4F12-B4B4-58CEF5528781}" srcId="{F450BA7E-79E9-4C20-81D0-7F6E2D5552F9}" destId="{41D48E48-0B53-4984-A6D5-2AB478FAF23C}" srcOrd="1" destOrd="0" parTransId="{D6CB5E86-8F45-4004-8FB5-320828F63CAD}" sibTransId="{9838DFF2-26C8-489E-B55C-24C2AA0D901C}"/>
    <dgm:cxn modelId="{3CF77728-21FC-FF4C-A913-EB63116F7CF8}" type="presOf" srcId="{4792C452-5ABE-4A3B-90B8-9F215681292E}" destId="{02D709E4-4809-5840-ACEB-0776215E97BF}" srcOrd="0" destOrd="0" presId="urn:microsoft.com/office/officeart/2005/8/layout/hierarchy3"/>
    <dgm:cxn modelId="{4D4D1558-0CC6-2A41-95C1-484880EE5D98}" type="presOf" srcId="{5D71E171-E18B-469C-A381-D4F96998C2F9}" destId="{F085ACEF-0848-1045-AF8B-7582E7937C86}" srcOrd="0" destOrd="0" presId="urn:microsoft.com/office/officeart/2005/8/layout/hierarchy3"/>
    <dgm:cxn modelId="{15941E80-AF6B-4FEE-B942-6B1D332ECE89}" srcId="{F450BA7E-79E9-4C20-81D0-7F6E2D5552F9}" destId="{5D71E171-E18B-469C-A381-D4F96998C2F9}" srcOrd="0" destOrd="0" parTransId="{4792C452-5ABE-4A3B-90B8-9F215681292E}" sibTransId="{6678B5FF-BB80-4296-BFE5-DFB17B9B13C5}"/>
    <dgm:cxn modelId="{50D67194-3CF5-1F41-9BD0-12CD45F18A39}" type="presOf" srcId="{F450BA7E-79E9-4C20-81D0-7F6E2D5552F9}" destId="{DD4B049D-1418-6946-8719-78F29E1AE710}" srcOrd="0" destOrd="0" presId="urn:microsoft.com/office/officeart/2005/8/layout/hierarchy3"/>
    <dgm:cxn modelId="{532293BF-7678-4E39-AE8E-03981D41510F}" srcId="{520A1C12-5012-4359-9E94-E52F2E5BF082}" destId="{F450BA7E-79E9-4C20-81D0-7F6E2D5552F9}" srcOrd="0" destOrd="0" parTransId="{718FE65D-D265-48CE-B759-E25ECD3F7C62}" sibTransId="{D46AA7A8-D9CD-48F1-B470-762DC801B77E}"/>
    <dgm:cxn modelId="{B6E32EE7-EEA5-9F47-AF3B-8E40D2259483}" type="presOf" srcId="{D6CB5E86-8F45-4004-8FB5-320828F63CAD}" destId="{7FF136DD-BD62-594B-9AC3-15899206B6B2}" srcOrd="0" destOrd="0" presId="urn:microsoft.com/office/officeart/2005/8/layout/hierarchy3"/>
    <dgm:cxn modelId="{57AFB8FD-8FEF-444A-9DFD-F24332BDD0CA}" type="presOf" srcId="{41D48E48-0B53-4984-A6D5-2AB478FAF23C}" destId="{C85C6064-9B1F-0A4B-B4ED-ED3D4BEDA684}" srcOrd="0" destOrd="0" presId="urn:microsoft.com/office/officeart/2005/8/layout/hierarchy3"/>
    <dgm:cxn modelId="{4C0559D9-53EB-AE4F-8B59-FE0508E0F9AE}" type="presParOf" srcId="{E16CABA2-C76F-3745-B14D-18F74380523D}" destId="{CA788276-5FD3-404D-9B23-04B3C348C1C9}" srcOrd="0" destOrd="0" presId="urn:microsoft.com/office/officeart/2005/8/layout/hierarchy3"/>
    <dgm:cxn modelId="{14641568-35AC-9E49-AF2A-C3DF0213C1BE}" type="presParOf" srcId="{CA788276-5FD3-404D-9B23-04B3C348C1C9}" destId="{D0E1C003-C46A-3A47-BE57-BFEDA019E7F6}" srcOrd="0" destOrd="0" presId="urn:microsoft.com/office/officeart/2005/8/layout/hierarchy3"/>
    <dgm:cxn modelId="{0D16057A-823B-0C44-AE89-1678DC37314E}" type="presParOf" srcId="{D0E1C003-C46A-3A47-BE57-BFEDA019E7F6}" destId="{DD4B049D-1418-6946-8719-78F29E1AE710}" srcOrd="0" destOrd="0" presId="urn:microsoft.com/office/officeart/2005/8/layout/hierarchy3"/>
    <dgm:cxn modelId="{05F73AF0-69D4-0A46-99BA-7AD25E1EB64F}" type="presParOf" srcId="{D0E1C003-C46A-3A47-BE57-BFEDA019E7F6}" destId="{747B8C1F-F82E-B545-B3D5-F2DE1F6B7B40}" srcOrd="1" destOrd="0" presId="urn:microsoft.com/office/officeart/2005/8/layout/hierarchy3"/>
    <dgm:cxn modelId="{5E7D4F2C-72AE-5940-A61E-6A7E967A8EE2}" type="presParOf" srcId="{CA788276-5FD3-404D-9B23-04B3C348C1C9}" destId="{083E5008-5D7F-F64F-8AEB-D4FC8291A0E7}" srcOrd="1" destOrd="0" presId="urn:microsoft.com/office/officeart/2005/8/layout/hierarchy3"/>
    <dgm:cxn modelId="{BCB3F893-E2AA-A744-86E6-433ADB0188C7}" type="presParOf" srcId="{083E5008-5D7F-F64F-8AEB-D4FC8291A0E7}" destId="{02D709E4-4809-5840-ACEB-0776215E97BF}" srcOrd="0" destOrd="0" presId="urn:microsoft.com/office/officeart/2005/8/layout/hierarchy3"/>
    <dgm:cxn modelId="{C695DBA8-536D-C64C-9A88-8AC8F23CB486}" type="presParOf" srcId="{083E5008-5D7F-F64F-8AEB-D4FC8291A0E7}" destId="{F085ACEF-0848-1045-AF8B-7582E7937C86}" srcOrd="1" destOrd="0" presId="urn:microsoft.com/office/officeart/2005/8/layout/hierarchy3"/>
    <dgm:cxn modelId="{8C0AD180-DA0A-854E-958C-8F7289B32CAE}" type="presParOf" srcId="{083E5008-5D7F-F64F-8AEB-D4FC8291A0E7}" destId="{7FF136DD-BD62-594B-9AC3-15899206B6B2}" srcOrd="2" destOrd="0" presId="urn:microsoft.com/office/officeart/2005/8/layout/hierarchy3"/>
    <dgm:cxn modelId="{0F0864ED-DDD4-3947-B3DD-754F1B76E088}" type="presParOf" srcId="{083E5008-5D7F-F64F-8AEB-D4FC8291A0E7}" destId="{C85C6064-9B1F-0A4B-B4ED-ED3D4BEDA68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67014D-F402-43C4-9F26-E2E8241D53F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28A3820-AFC3-49FC-8F7C-01FD10F22E7F}">
      <dgm:prSet/>
      <dgm:spPr/>
      <dgm:t>
        <a:bodyPr/>
        <a:lstStyle/>
        <a:p>
          <a:r>
            <a:rPr lang="en-US"/>
            <a:t>I will now have all numeric data after feature engineering and this will be my new data set.</a:t>
          </a:r>
        </a:p>
      </dgm:t>
    </dgm:pt>
    <dgm:pt modelId="{8775449C-E915-4311-88AF-39DA729297D4}" type="parTrans" cxnId="{D1EF2B87-085F-4DB8-BD9E-76FEC085ADA3}">
      <dgm:prSet/>
      <dgm:spPr/>
      <dgm:t>
        <a:bodyPr/>
        <a:lstStyle/>
        <a:p>
          <a:endParaRPr lang="en-US"/>
        </a:p>
      </dgm:t>
    </dgm:pt>
    <dgm:pt modelId="{E69FAFAF-8BD5-4DAB-8DBF-239635448A2A}" type="sibTrans" cxnId="{D1EF2B87-085F-4DB8-BD9E-76FEC085ADA3}">
      <dgm:prSet/>
      <dgm:spPr/>
      <dgm:t>
        <a:bodyPr/>
        <a:lstStyle/>
        <a:p>
          <a:endParaRPr lang="en-US"/>
        </a:p>
      </dgm:t>
    </dgm:pt>
    <dgm:pt modelId="{D3AC3177-5E0C-497C-848B-A1599A88B038}">
      <dgm:prSet/>
      <dgm:spPr/>
      <dgm:t>
        <a:bodyPr/>
        <a:lstStyle/>
        <a:p>
          <a:r>
            <a:rPr lang="en-US"/>
            <a:t>I will be using dimension reduction algorithms such as PCA and LSA to reduce the number of dimensions and retain the important information to classify the repositories.</a:t>
          </a:r>
        </a:p>
      </dgm:t>
    </dgm:pt>
    <dgm:pt modelId="{A287DE91-86F8-4DB0-9236-D68FD38E0E84}" type="parTrans" cxnId="{FBA5B869-1D7B-4587-B9A6-0AD30CD9F911}">
      <dgm:prSet/>
      <dgm:spPr/>
      <dgm:t>
        <a:bodyPr/>
        <a:lstStyle/>
        <a:p>
          <a:endParaRPr lang="en-US"/>
        </a:p>
      </dgm:t>
    </dgm:pt>
    <dgm:pt modelId="{5838904A-2C1F-4A89-B4A5-748EBB230FE0}" type="sibTrans" cxnId="{FBA5B869-1D7B-4587-B9A6-0AD30CD9F911}">
      <dgm:prSet/>
      <dgm:spPr/>
      <dgm:t>
        <a:bodyPr/>
        <a:lstStyle/>
        <a:p>
          <a:endParaRPr lang="en-US"/>
        </a:p>
      </dgm:t>
    </dgm:pt>
    <dgm:pt modelId="{8047C3EF-3231-4D44-8A1C-B69FB3AB7D69}">
      <dgm:prSet/>
      <dgm:spPr/>
      <dgm:t>
        <a:bodyPr/>
        <a:lstStyle/>
        <a:p>
          <a:r>
            <a:rPr lang="en-US"/>
            <a:t>I will be using feature importance techniues such as Extra trees and Random forest to get the importance of the features in model prediction capacities.</a:t>
          </a:r>
        </a:p>
      </dgm:t>
    </dgm:pt>
    <dgm:pt modelId="{07B2BC71-3752-4B27-A870-9C817F35D7A2}" type="parTrans" cxnId="{032FFB03-525E-4259-9B49-F95D72BBFDC7}">
      <dgm:prSet/>
      <dgm:spPr/>
      <dgm:t>
        <a:bodyPr/>
        <a:lstStyle/>
        <a:p>
          <a:endParaRPr lang="en-US"/>
        </a:p>
      </dgm:t>
    </dgm:pt>
    <dgm:pt modelId="{154A6DB2-F3D9-404A-B70C-9D3D89B63D7F}" type="sibTrans" cxnId="{032FFB03-525E-4259-9B49-F95D72BBFDC7}">
      <dgm:prSet/>
      <dgm:spPr/>
      <dgm:t>
        <a:bodyPr/>
        <a:lstStyle/>
        <a:p>
          <a:endParaRPr lang="en-US"/>
        </a:p>
      </dgm:t>
    </dgm:pt>
    <dgm:pt modelId="{A0A65286-A602-DD4E-905D-58E4934C7665}" type="pres">
      <dgm:prSet presAssocID="{6D67014D-F402-43C4-9F26-E2E8241D53F2}" presName="hierChild1" presStyleCnt="0">
        <dgm:presLayoutVars>
          <dgm:chPref val="1"/>
          <dgm:dir/>
          <dgm:animOne val="branch"/>
          <dgm:animLvl val="lvl"/>
          <dgm:resizeHandles/>
        </dgm:presLayoutVars>
      </dgm:prSet>
      <dgm:spPr/>
    </dgm:pt>
    <dgm:pt modelId="{B3E5BDCF-6E03-384C-9BFB-9E45A5C82E47}" type="pres">
      <dgm:prSet presAssocID="{528A3820-AFC3-49FC-8F7C-01FD10F22E7F}" presName="hierRoot1" presStyleCnt="0"/>
      <dgm:spPr/>
    </dgm:pt>
    <dgm:pt modelId="{126D08CE-BA23-1A4A-B364-B42BD5D57F12}" type="pres">
      <dgm:prSet presAssocID="{528A3820-AFC3-49FC-8F7C-01FD10F22E7F}" presName="composite" presStyleCnt="0"/>
      <dgm:spPr/>
    </dgm:pt>
    <dgm:pt modelId="{729337CF-0C5F-044F-BC5A-8B717A135CB0}" type="pres">
      <dgm:prSet presAssocID="{528A3820-AFC3-49FC-8F7C-01FD10F22E7F}" presName="background" presStyleLbl="node0" presStyleIdx="0" presStyleCnt="3"/>
      <dgm:spPr/>
    </dgm:pt>
    <dgm:pt modelId="{C3468F72-7856-2B43-8366-6F37B09F458F}" type="pres">
      <dgm:prSet presAssocID="{528A3820-AFC3-49FC-8F7C-01FD10F22E7F}" presName="text" presStyleLbl="fgAcc0" presStyleIdx="0" presStyleCnt="3">
        <dgm:presLayoutVars>
          <dgm:chPref val="3"/>
        </dgm:presLayoutVars>
      </dgm:prSet>
      <dgm:spPr/>
    </dgm:pt>
    <dgm:pt modelId="{06544C94-3B07-904C-B2B5-C0788FD6D853}" type="pres">
      <dgm:prSet presAssocID="{528A3820-AFC3-49FC-8F7C-01FD10F22E7F}" presName="hierChild2" presStyleCnt="0"/>
      <dgm:spPr/>
    </dgm:pt>
    <dgm:pt modelId="{73F120AB-1FED-364A-B9C8-138E14DEECA7}" type="pres">
      <dgm:prSet presAssocID="{D3AC3177-5E0C-497C-848B-A1599A88B038}" presName="hierRoot1" presStyleCnt="0"/>
      <dgm:spPr/>
    </dgm:pt>
    <dgm:pt modelId="{61B4503F-A867-CC47-BD34-4F3A541891BC}" type="pres">
      <dgm:prSet presAssocID="{D3AC3177-5E0C-497C-848B-A1599A88B038}" presName="composite" presStyleCnt="0"/>
      <dgm:spPr/>
    </dgm:pt>
    <dgm:pt modelId="{D4F36C4A-5930-FD46-BA9F-1FBF79AE972F}" type="pres">
      <dgm:prSet presAssocID="{D3AC3177-5E0C-497C-848B-A1599A88B038}" presName="background" presStyleLbl="node0" presStyleIdx="1" presStyleCnt="3"/>
      <dgm:spPr/>
    </dgm:pt>
    <dgm:pt modelId="{B85B7493-7426-2B4B-9EEC-0949EC09346E}" type="pres">
      <dgm:prSet presAssocID="{D3AC3177-5E0C-497C-848B-A1599A88B038}" presName="text" presStyleLbl="fgAcc0" presStyleIdx="1" presStyleCnt="3">
        <dgm:presLayoutVars>
          <dgm:chPref val="3"/>
        </dgm:presLayoutVars>
      </dgm:prSet>
      <dgm:spPr/>
    </dgm:pt>
    <dgm:pt modelId="{90CE5B0B-FC5E-0444-92ED-E04774FC9F54}" type="pres">
      <dgm:prSet presAssocID="{D3AC3177-5E0C-497C-848B-A1599A88B038}" presName="hierChild2" presStyleCnt="0"/>
      <dgm:spPr/>
    </dgm:pt>
    <dgm:pt modelId="{47659E2C-4466-374E-A266-25B2769A1314}" type="pres">
      <dgm:prSet presAssocID="{8047C3EF-3231-4D44-8A1C-B69FB3AB7D69}" presName="hierRoot1" presStyleCnt="0"/>
      <dgm:spPr/>
    </dgm:pt>
    <dgm:pt modelId="{5EB6DB8F-7675-104A-9543-72837F29EA38}" type="pres">
      <dgm:prSet presAssocID="{8047C3EF-3231-4D44-8A1C-B69FB3AB7D69}" presName="composite" presStyleCnt="0"/>
      <dgm:spPr/>
    </dgm:pt>
    <dgm:pt modelId="{2924D49B-3639-6147-970E-7174A427405E}" type="pres">
      <dgm:prSet presAssocID="{8047C3EF-3231-4D44-8A1C-B69FB3AB7D69}" presName="background" presStyleLbl="node0" presStyleIdx="2" presStyleCnt="3"/>
      <dgm:spPr/>
    </dgm:pt>
    <dgm:pt modelId="{E9F120B9-715F-6840-AC41-337D4C004052}" type="pres">
      <dgm:prSet presAssocID="{8047C3EF-3231-4D44-8A1C-B69FB3AB7D69}" presName="text" presStyleLbl="fgAcc0" presStyleIdx="2" presStyleCnt="3">
        <dgm:presLayoutVars>
          <dgm:chPref val="3"/>
        </dgm:presLayoutVars>
      </dgm:prSet>
      <dgm:spPr/>
    </dgm:pt>
    <dgm:pt modelId="{A4B4E6E9-3189-F747-884F-85E2A4F68121}" type="pres">
      <dgm:prSet presAssocID="{8047C3EF-3231-4D44-8A1C-B69FB3AB7D69}" presName="hierChild2" presStyleCnt="0"/>
      <dgm:spPr/>
    </dgm:pt>
  </dgm:ptLst>
  <dgm:cxnLst>
    <dgm:cxn modelId="{032FFB03-525E-4259-9B49-F95D72BBFDC7}" srcId="{6D67014D-F402-43C4-9F26-E2E8241D53F2}" destId="{8047C3EF-3231-4D44-8A1C-B69FB3AB7D69}" srcOrd="2" destOrd="0" parTransId="{07B2BC71-3752-4B27-A870-9C817F35D7A2}" sibTransId="{154A6DB2-F3D9-404A-B70C-9D3D89B63D7F}"/>
    <dgm:cxn modelId="{2409F516-4F8D-2240-ACB3-30C348B856C6}" type="presOf" srcId="{6D67014D-F402-43C4-9F26-E2E8241D53F2}" destId="{A0A65286-A602-DD4E-905D-58E4934C7665}" srcOrd="0" destOrd="0" presId="urn:microsoft.com/office/officeart/2005/8/layout/hierarchy1"/>
    <dgm:cxn modelId="{FBA5B869-1D7B-4587-B9A6-0AD30CD9F911}" srcId="{6D67014D-F402-43C4-9F26-E2E8241D53F2}" destId="{D3AC3177-5E0C-497C-848B-A1599A88B038}" srcOrd="1" destOrd="0" parTransId="{A287DE91-86F8-4DB0-9236-D68FD38E0E84}" sibTransId="{5838904A-2C1F-4A89-B4A5-748EBB230FE0}"/>
    <dgm:cxn modelId="{D1EF2B87-085F-4DB8-BD9E-76FEC085ADA3}" srcId="{6D67014D-F402-43C4-9F26-E2E8241D53F2}" destId="{528A3820-AFC3-49FC-8F7C-01FD10F22E7F}" srcOrd="0" destOrd="0" parTransId="{8775449C-E915-4311-88AF-39DA729297D4}" sibTransId="{E69FAFAF-8BD5-4DAB-8DBF-239635448A2A}"/>
    <dgm:cxn modelId="{CC882C8E-5E34-4E4C-814A-A6A32E8A1FC9}" type="presOf" srcId="{528A3820-AFC3-49FC-8F7C-01FD10F22E7F}" destId="{C3468F72-7856-2B43-8366-6F37B09F458F}" srcOrd="0" destOrd="0" presId="urn:microsoft.com/office/officeart/2005/8/layout/hierarchy1"/>
    <dgm:cxn modelId="{149E6596-E3A3-8F4D-AECF-D56E7380AA26}" type="presOf" srcId="{D3AC3177-5E0C-497C-848B-A1599A88B038}" destId="{B85B7493-7426-2B4B-9EEC-0949EC09346E}" srcOrd="0" destOrd="0" presId="urn:microsoft.com/office/officeart/2005/8/layout/hierarchy1"/>
    <dgm:cxn modelId="{F15FA2E5-E029-174C-B76E-CD8804048B04}" type="presOf" srcId="{8047C3EF-3231-4D44-8A1C-B69FB3AB7D69}" destId="{E9F120B9-715F-6840-AC41-337D4C004052}" srcOrd="0" destOrd="0" presId="urn:microsoft.com/office/officeart/2005/8/layout/hierarchy1"/>
    <dgm:cxn modelId="{712031B1-328E-2844-AC2F-96BBCE8E55BF}" type="presParOf" srcId="{A0A65286-A602-DD4E-905D-58E4934C7665}" destId="{B3E5BDCF-6E03-384C-9BFB-9E45A5C82E47}" srcOrd="0" destOrd="0" presId="urn:microsoft.com/office/officeart/2005/8/layout/hierarchy1"/>
    <dgm:cxn modelId="{710FF3AA-18DA-9D45-B12D-07DDAFDB4176}" type="presParOf" srcId="{B3E5BDCF-6E03-384C-9BFB-9E45A5C82E47}" destId="{126D08CE-BA23-1A4A-B364-B42BD5D57F12}" srcOrd="0" destOrd="0" presId="urn:microsoft.com/office/officeart/2005/8/layout/hierarchy1"/>
    <dgm:cxn modelId="{E46857A1-87B6-1C42-9AC7-19669A1D4A77}" type="presParOf" srcId="{126D08CE-BA23-1A4A-B364-B42BD5D57F12}" destId="{729337CF-0C5F-044F-BC5A-8B717A135CB0}" srcOrd="0" destOrd="0" presId="urn:microsoft.com/office/officeart/2005/8/layout/hierarchy1"/>
    <dgm:cxn modelId="{91281F2E-668C-7A43-A7BA-12DE52DA7DD8}" type="presParOf" srcId="{126D08CE-BA23-1A4A-B364-B42BD5D57F12}" destId="{C3468F72-7856-2B43-8366-6F37B09F458F}" srcOrd="1" destOrd="0" presId="urn:microsoft.com/office/officeart/2005/8/layout/hierarchy1"/>
    <dgm:cxn modelId="{AA151791-0566-3B4A-A790-2837982A9016}" type="presParOf" srcId="{B3E5BDCF-6E03-384C-9BFB-9E45A5C82E47}" destId="{06544C94-3B07-904C-B2B5-C0788FD6D853}" srcOrd="1" destOrd="0" presId="urn:microsoft.com/office/officeart/2005/8/layout/hierarchy1"/>
    <dgm:cxn modelId="{51F11F6A-CD13-A840-BEB0-C4A8106D3932}" type="presParOf" srcId="{A0A65286-A602-DD4E-905D-58E4934C7665}" destId="{73F120AB-1FED-364A-B9C8-138E14DEECA7}" srcOrd="1" destOrd="0" presId="urn:microsoft.com/office/officeart/2005/8/layout/hierarchy1"/>
    <dgm:cxn modelId="{8813927C-9CB9-A043-8EF1-7575E619D32C}" type="presParOf" srcId="{73F120AB-1FED-364A-B9C8-138E14DEECA7}" destId="{61B4503F-A867-CC47-BD34-4F3A541891BC}" srcOrd="0" destOrd="0" presId="urn:microsoft.com/office/officeart/2005/8/layout/hierarchy1"/>
    <dgm:cxn modelId="{8D9F88C3-607F-DA40-A4F3-8F5E89E2DB06}" type="presParOf" srcId="{61B4503F-A867-CC47-BD34-4F3A541891BC}" destId="{D4F36C4A-5930-FD46-BA9F-1FBF79AE972F}" srcOrd="0" destOrd="0" presId="urn:microsoft.com/office/officeart/2005/8/layout/hierarchy1"/>
    <dgm:cxn modelId="{6BC87381-31D8-3C41-A9A5-07542D88FB58}" type="presParOf" srcId="{61B4503F-A867-CC47-BD34-4F3A541891BC}" destId="{B85B7493-7426-2B4B-9EEC-0949EC09346E}" srcOrd="1" destOrd="0" presId="urn:microsoft.com/office/officeart/2005/8/layout/hierarchy1"/>
    <dgm:cxn modelId="{B51CE226-F205-7344-8645-9062130ABD48}" type="presParOf" srcId="{73F120AB-1FED-364A-B9C8-138E14DEECA7}" destId="{90CE5B0B-FC5E-0444-92ED-E04774FC9F54}" srcOrd="1" destOrd="0" presId="urn:microsoft.com/office/officeart/2005/8/layout/hierarchy1"/>
    <dgm:cxn modelId="{5A9009C9-DD10-554E-8AD6-D59758EE647D}" type="presParOf" srcId="{A0A65286-A602-DD4E-905D-58E4934C7665}" destId="{47659E2C-4466-374E-A266-25B2769A1314}" srcOrd="2" destOrd="0" presId="urn:microsoft.com/office/officeart/2005/8/layout/hierarchy1"/>
    <dgm:cxn modelId="{32B7CA71-3941-5D42-BB96-1D646D43F912}" type="presParOf" srcId="{47659E2C-4466-374E-A266-25B2769A1314}" destId="{5EB6DB8F-7675-104A-9543-72837F29EA38}" srcOrd="0" destOrd="0" presId="urn:microsoft.com/office/officeart/2005/8/layout/hierarchy1"/>
    <dgm:cxn modelId="{6251AB13-CCFD-AE41-BFDA-724F7F77DD02}" type="presParOf" srcId="{5EB6DB8F-7675-104A-9543-72837F29EA38}" destId="{2924D49B-3639-6147-970E-7174A427405E}" srcOrd="0" destOrd="0" presId="urn:microsoft.com/office/officeart/2005/8/layout/hierarchy1"/>
    <dgm:cxn modelId="{404F6066-8C51-8B42-880C-F809AC6EEE51}" type="presParOf" srcId="{5EB6DB8F-7675-104A-9543-72837F29EA38}" destId="{E9F120B9-715F-6840-AC41-337D4C004052}" srcOrd="1" destOrd="0" presId="urn:microsoft.com/office/officeart/2005/8/layout/hierarchy1"/>
    <dgm:cxn modelId="{72B43E69-B032-0946-8EC7-9EEDFAA2D375}" type="presParOf" srcId="{47659E2C-4466-374E-A266-25B2769A1314}" destId="{A4B4E6E9-3189-F747-884F-85E2A4F681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8EE7B-937C-495E-9AB7-E6704B62965B}">
      <dsp:nvSpPr>
        <dsp:cNvPr id="0" name=""/>
        <dsp:cNvSpPr/>
      </dsp:nvSpPr>
      <dsp:spPr>
        <a:xfrm>
          <a:off x="0" y="229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5FD278-C204-4C8B-9E8D-A5336B967A27}">
      <dsp:nvSpPr>
        <dsp:cNvPr id="0" name=""/>
        <dsp:cNvSpPr/>
      </dsp:nvSpPr>
      <dsp:spPr>
        <a:xfrm>
          <a:off x="352272" y="264318"/>
          <a:ext cx="640494" cy="64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B4783-979D-4513-9CBA-0B2BD4400AFB}">
      <dsp:nvSpPr>
        <dsp:cNvPr id="0" name=""/>
        <dsp:cNvSpPr/>
      </dsp:nvSpPr>
      <dsp:spPr>
        <a:xfrm>
          <a:off x="1345038" y="229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n-US" sz="2200" kern="1200"/>
            <a:t>GitHub contains various types of repositories which may or may not correspond to software.</a:t>
          </a:r>
        </a:p>
      </dsp:txBody>
      <dsp:txXfrm>
        <a:off x="1345038" y="2297"/>
        <a:ext cx="5555473" cy="1164535"/>
      </dsp:txXfrm>
    </dsp:sp>
    <dsp:sp modelId="{3FF18FE0-B5E8-4FB8-8C7D-A55CCD89E3AA}">
      <dsp:nvSpPr>
        <dsp:cNvPr id="0" name=""/>
        <dsp:cNvSpPr/>
      </dsp:nvSpPr>
      <dsp:spPr>
        <a:xfrm>
          <a:off x="0" y="145796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1AB14-011C-4059-A547-126582FD8BAA}">
      <dsp:nvSpPr>
        <dsp:cNvPr id="0" name=""/>
        <dsp:cNvSpPr/>
      </dsp:nvSpPr>
      <dsp:spPr>
        <a:xfrm>
          <a:off x="352272" y="1719988"/>
          <a:ext cx="640494" cy="640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420ED5-067D-49A6-9B0D-640B468BB933}">
      <dsp:nvSpPr>
        <dsp:cNvPr id="0" name=""/>
        <dsp:cNvSpPr/>
      </dsp:nvSpPr>
      <dsp:spPr>
        <a:xfrm>
          <a:off x="1345038" y="145796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n-US" sz="2200" kern="1200"/>
            <a:t>They could correspond to different types of software languages. </a:t>
          </a:r>
        </a:p>
      </dsp:txBody>
      <dsp:txXfrm>
        <a:off x="1345038" y="1457967"/>
        <a:ext cx="5555473" cy="1164535"/>
      </dsp:txXfrm>
    </dsp:sp>
    <dsp:sp modelId="{10089C0E-C65E-43A4-A9FF-B457E01E7309}">
      <dsp:nvSpPr>
        <dsp:cNvPr id="0" name=""/>
        <dsp:cNvSpPr/>
      </dsp:nvSpPr>
      <dsp:spPr>
        <a:xfrm>
          <a:off x="0" y="291363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5FF95-E8F9-4AD4-B2E4-2BC43A2D29B8}">
      <dsp:nvSpPr>
        <dsp:cNvPr id="0" name=""/>
        <dsp:cNvSpPr/>
      </dsp:nvSpPr>
      <dsp:spPr>
        <a:xfrm>
          <a:off x="352272" y="3175658"/>
          <a:ext cx="640494" cy="64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7BD53-C5BE-4949-A534-527C7CC9425F}">
      <dsp:nvSpPr>
        <dsp:cNvPr id="0" name=""/>
        <dsp:cNvSpPr/>
      </dsp:nvSpPr>
      <dsp:spPr>
        <a:xfrm>
          <a:off x="1345038" y="291363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n-US" sz="2200" kern="1200"/>
            <a:t>Each repository will a have a purpose and could be different from one another. </a:t>
          </a:r>
        </a:p>
      </dsp:txBody>
      <dsp:txXfrm>
        <a:off x="1345038" y="2913637"/>
        <a:ext cx="5555473" cy="1164535"/>
      </dsp:txXfrm>
    </dsp:sp>
    <dsp:sp modelId="{9F7ED54C-ED84-4442-9812-6E9D58B0371A}">
      <dsp:nvSpPr>
        <dsp:cNvPr id="0" name=""/>
        <dsp:cNvSpPr/>
      </dsp:nvSpPr>
      <dsp:spPr>
        <a:xfrm>
          <a:off x="0" y="436930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5938E-0733-4FA8-87B4-2F898C10CFB4}">
      <dsp:nvSpPr>
        <dsp:cNvPr id="0" name=""/>
        <dsp:cNvSpPr/>
      </dsp:nvSpPr>
      <dsp:spPr>
        <a:xfrm>
          <a:off x="352272" y="4631327"/>
          <a:ext cx="640494" cy="640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63DE1B-5B4F-4B28-9475-246B047F73A4}">
      <dsp:nvSpPr>
        <dsp:cNvPr id="0" name=""/>
        <dsp:cNvSpPr/>
      </dsp:nvSpPr>
      <dsp:spPr>
        <a:xfrm>
          <a:off x="1345038" y="436930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n-US" sz="2200" kern="1200" dirty="0"/>
            <a:t>It is very important to understand the trends and characteristics of the repositories to filter out the junk. By categorizing them.</a:t>
          </a:r>
        </a:p>
      </dsp:txBody>
      <dsp:txXfrm>
        <a:off x="1345038" y="4369307"/>
        <a:ext cx="5555473" cy="1164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B1AAB-2903-4959-9CE0-AE0C0FCA01AD}">
      <dsp:nvSpPr>
        <dsp:cNvPr id="0" name=""/>
        <dsp:cNvSpPr/>
      </dsp:nvSpPr>
      <dsp:spPr>
        <a:xfrm>
          <a:off x="212335" y="429043"/>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27CA3-557E-4A87-A941-16A9E4E2333F}">
      <dsp:nvSpPr>
        <dsp:cNvPr id="0" name=""/>
        <dsp:cNvSpPr/>
      </dsp:nvSpPr>
      <dsp:spPr>
        <a:xfrm>
          <a:off x="492877" y="709585"/>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60A08F-D8F3-4EC5-A419-625F52365BC8}">
      <dsp:nvSpPr>
        <dsp:cNvPr id="0" name=""/>
        <dsp:cNvSpPr/>
      </dsp:nvSpPr>
      <dsp:spPr>
        <a:xfrm>
          <a:off x="1834517" y="42904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1.To understand the trends of the GitHub repositories.</a:t>
          </a:r>
        </a:p>
      </dsp:txBody>
      <dsp:txXfrm>
        <a:off x="1834517" y="429043"/>
        <a:ext cx="3148942" cy="1335915"/>
      </dsp:txXfrm>
    </dsp:sp>
    <dsp:sp modelId="{4780C947-BFE0-44E9-8BF9-B8BFB23D69D0}">
      <dsp:nvSpPr>
        <dsp:cNvPr id="0" name=""/>
        <dsp:cNvSpPr/>
      </dsp:nvSpPr>
      <dsp:spPr>
        <a:xfrm>
          <a:off x="5532139" y="429043"/>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B847A-142B-46C4-85FE-36C44DF8E812}">
      <dsp:nvSpPr>
        <dsp:cNvPr id="0" name=""/>
        <dsp:cNvSpPr/>
      </dsp:nvSpPr>
      <dsp:spPr>
        <a:xfrm>
          <a:off x="5812681" y="709585"/>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140C6E-18E4-42CA-A09A-0A1EAC63F0CB}">
      <dsp:nvSpPr>
        <dsp:cNvPr id="0" name=""/>
        <dsp:cNvSpPr/>
      </dsp:nvSpPr>
      <dsp:spPr>
        <a:xfrm>
          <a:off x="7154322" y="42904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2.To identify the similarities and dissimilarities among the GitHub repositories.</a:t>
          </a:r>
        </a:p>
      </dsp:txBody>
      <dsp:txXfrm>
        <a:off x="7154322" y="429043"/>
        <a:ext cx="3148942" cy="1335915"/>
      </dsp:txXfrm>
    </dsp:sp>
    <dsp:sp modelId="{FA9F63AA-7015-474F-A63B-72D0EF694DD8}">
      <dsp:nvSpPr>
        <dsp:cNvPr id="0" name=""/>
        <dsp:cNvSpPr/>
      </dsp:nvSpPr>
      <dsp:spPr>
        <a:xfrm>
          <a:off x="212335" y="2487953"/>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AEC59-6BDE-4F26-A962-FACBC0415F11}">
      <dsp:nvSpPr>
        <dsp:cNvPr id="0" name=""/>
        <dsp:cNvSpPr/>
      </dsp:nvSpPr>
      <dsp:spPr>
        <a:xfrm>
          <a:off x="492877" y="2768495"/>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694FEB-B7EC-4957-A013-188AEA0E03AA}">
      <dsp:nvSpPr>
        <dsp:cNvPr id="0" name=""/>
        <dsp:cNvSpPr/>
      </dsp:nvSpPr>
      <dsp:spPr>
        <a:xfrm>
          <a:off x="1834517" y="248795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3.To identify the categories of GitHub repositories.</a:t>
          </a:r>
        </a:p>
      </dsp:txBody>
      <dsp:txXfrm>
        <a:off x="1834517" y="2487953"/>
        <a:ext cx="3148942" cy="1335915"/>
      </dsp:txXfrm>
    </dsp:sp>
    <dsp:sp modelId="{9E636111-9FC5-4837-917A-D13FD496F4CF}">
      <dsp:nvSpPr>
        <dsp:cNvPr id="0" name=""/>
        <dsp:cNvSpPr/>
      </dsp:nvSpPr>
      <dsp:spPr>
        <a:xfrm>
          <a:off x="5532139" y="2487953"/>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2E3434-3DFF-4182-854D-83109F1DEC63}">
      <dsp:nvSpPr>
        <dsp:cNvPr id="0" name=""/>
        <dsp:cNvSpPr/>
      </dsp:nvSpPr>
      <dsp:spPr>
        <a:xfrm>
          <a:off x="5812681" y="2768495"/>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FB0E7-FC10-40A0-BC30-1B4B7B498110}">
      <dsp:nvSpPr>
        <dsp:cNvPr id="0" name=""/>
        <dsp:cNvSpPr/>
      </dsp:nvSpPr>
      <dsp:spPr>
        <a:xfrm>
          <a:off x="7154322" y="248795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4. To filter the repositories and use the required categories for further research on team sizes.</a:t>
          </a:r>
        </a:p>
      </dsp:txBody>
      <dsp:txXfrm>
        <a:off x="7154322" y="2487953"/>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1952F-879E-46EB-A1A7-EEB9E9BD9625}">
      <dsp:nvSpPr>
        <dsp:cNvPr id="0" name=""/>
        <dsp:cNvSpPr/>
      </dsp:nvSpPr>
      <dsp:spPr>
        <a:xfrm>
          <a:off x="804975" y="498473"/>
          <a:ext cx="633603" cy="633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45E445-C283-48A0-8AC0-20E7986C03F2}">
      <dsp:nvSpPr>
        <dsp:cNvPr id="0" name=""/>
        <dsp:cNvSpPr/>
      </dsp:nvSpPr>
      <dsp:spPr>
        <a:xfrm>
          <a:off x="417773" y="1387251"/>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Data Extraction</a:t>
          </a:r>
        </a:p>
      </dsp:txBody>
      <dsp:txXfrm>
        <a:off x="417773" y="1387251"/>
        <a:ext cx="1408007" cy="563203"/>
      </dsp:txXfrm>
    </dsp:sp>
    <dsp:sp modelId="{42B289D8-3C88-4282-B363-E67C90EF8F02}">
      <dsp:nvSpPr>
        <dsp:cNvPr id="0" name=""/>
        <dsp:cNvSpPr/>
      </dsp:nvSpPr>
      <dsp:spPr>
        <a:xfrm>
          <a:off x="2459384" y="498473"/>
          <a:ext cx="633603" cy="633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F5B1B8-855B-408C-8067-D6E5E86DEAC7}">
      <dsp:nvSpPr>
        <dsp:cNvPr id="0" name=""/>
        <dsp:cNvSpPr/>
      </dsp:nvSpPr>
      <dsp:spPr>
        <a:xfrm>
          <a:off x="2072182" y="1387251"/>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Feature processing and selection</a:t>
          </a:r>
        </a:p>
      </dsp:txBody>
      <dsp:txXfrm>
        <a:off x="2072182" y="1387251"/>
        <a:ext cx="1408007" cy="563203"/>
      </dsp:txXfrm>
    </dsp:sp>
    <dsp:sp modelId="{29C90956-2C62-40A0-97D4-3CB46CDBBC92}">
      <dsp:nvSpPr>
        <dsp:cNvPr id="0" name=""/>
        <dsp:cNvSpPr/>
      </dsp:nvSpPr>
      <dsp:spPr>
        <a:xfrm>
          <a:off x="4113793" y="498473"/>
          <a:ext cx="633603" cy="633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96D59-1F70-43B4-A1A0-C8E9EF0958B8}">
      <dsp:nvSpPr>
        <dsp:cNvPr id="0" name=""/>
        <dsp:cNvSpPr/>
      </dsp:nvSpPr>
      <dsp:spPr>
        <a:xfrm>
          <a:off x="3726591" y="1387251"/>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Data Scrubbing</a:t>
          </a:r>
        </a:p>
      </dsp:txBody>
      <dsp:txXfrm>
        <a:off x="3726591" y="1387251"/>
        <a:ext cx="1408007" cy="563203"/>
      </dsp:txXfrm>
    </dsp:sp>
    <dsp:sp modelId="{DB74F90B-A2BC-43BE-AFF9-C81EE09874D1}">
      <dsp:nvSpPr>
        <dsp:cNvPr id="0" name=""/>
        <dsp:cNvSpPr/>
      </dsp:nvSpPr>
      <dsp:spPr>
        <a:xfrm>
          <a:off x="5768202" y="498473"/>
          <a:ext cx="633603" cy="6336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42116C-339D-4ECD-A9CA-0D94B7681252}">
      <dsp:nvSpPr>
        <dsp:cNvPr id="0" name=""/>
        <dsp:cNvSpPr/>
      </dsp:nvSpPr>
      <dsp:spPr>
        <a:xfrm>
          <a:off x="5381000" y="1387251"/>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Handling null values and special characters </a:t>
          </a:r>
        </a:p>
      </dsp:txBody>
      <dsp:txXfrm>
        <a:off x="5381000" y="1387251"/>
        <a:ext cx="1408007" cy="563203"/>
      </dsp:txXfrm>
    </dsp:sp>
    <dsp:sp modelId="{EE701519-5265-4699-BDCF-C1FF84290BBA}">
      <dsp:nvSpPr>
        <dsp:cNvPr id="0" name=""/>
        <dsp:cNvSpPr/>
      </dsp:nvSpPr>
      <dsp:spPr>
        <a:xfrm>
          <a:off x="7422612" y="498473"/>
          <a:ext cx="633603" cy="6336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D9450-9978-4DFE-BEE9-A104070F468A}">
      <dsp:nvSpPr>
        <dsp:cNvPr id="0" name=""/>
        <dsp:cNvSpPr/>
      </dsp:nvSpPr>
      <dsp:spPr>
        <a:xfrm>
          <a:off x="7035409" y="1387251"/>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Exploratory Data Analysis</a:t>
          </a:r>
        </a:p>
      </dsp:txBody>
      <dsp:txXfrm>
        <a:off x="7035409" y="1387251"/>
        <a:ext cx="1408007" cy="563203"/>
      </dsp:txXfrm>
    </dsp:sp>
    <dsp:sp modelId="{77FE2870-60E0-4756-8FE6-413D1B5DA046}">
      <dsp:nvSpPr>
        <dsp:cNvPr id="0" name=""/>
        <dsp:cNvSpPr/>
      </dsp:nvSpPr>
      <dsp:spPr>
        <a:xfrm>
          <a:off x="9077021" y="498473"/>
          <a:ext cx="633603" cy="6336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747B7-9ADE-4D2D-8F13-BDAA80B21A69}">
      <dsp:nvSpPr>
        <dsp:cNvPr id="0" name=""/>
        <dsp:cNvSpPr/>
      </dsp:nvSpPr>
      <dsp:spPr>
        <a:xfrm>
          <a:off x="8689819" y="1387251"/>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Feature Engineering</a:t>
          </a:r>
        </a:p>
      </dsp:txBody>
      <dsp:txXfrm>
        <a:off x="8689819" y="1387251"/>
        <a:ext cx="1408007" cy="563203"/>
      </dsp:txXfrm>
    </dsp:sp>
    <dsp:sp modelId="{6C33C9C6-9B4A-4196-B7D8-9931EA2FABF5}">
      <dsp:nvSpPr>
        <dsp:cNvPr id="0" name=""/>
        <dsp:cNvSpPr/>
      </dsp:nvSpPr>
      <dsp:spPr>
        <a:xfrm>
          <a:off x="4113793" y="2302456"/>
          <a:ext cx="633603" cy="63360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3C9E69-B576-4615-945C-E35F556AFBCE}">
      <dsp:nvSpPr>
        <dsp:cNvPr id="0" name=""/>
        <dsp:cNvSpPr/>
      </dsp:nvSpPr>
      <dsp:spPr>
        <a:xfrm>
          <a:off x="3726591" y="3191235"/>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Predictive Modelling</a:t>
          </a:r>
        </a:p>
      </dsp:txBody>
      <dsp:txXfrm>
        <a:off x="3726591" y="3191235"/>
        <a:ext cx="1408007" cy="563203"/>
      </dsp:txXfrm>
    </dsp:sp>
    <dsp:sp modelId="{14981624-DCD1-4D70-9A1D-4759AA06F5C4}">
      <dsp:nvSpPr>
        <dsp:cNvPr id="0" name=""/>
        <dsp:cNvSpPr/>
      </dsp:nvSpPr>
      <dsp:spPr>
        <a:xfrm>
          <a:off x="5768202" y="2302456"/>
          <a:ext cx="633603" cy="63360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4106AC-838E-4603-9F28-04AE22565EF6}">
      <dsp:nvSpPr>
        <dsp:cNvPr id="0" name=""/>
        <dsp:cNvSpPr/>
      </dsp:nvSpPr>
      <dsp:spPr>
        <a:xfrm>
          <a:off x="5381000" y="3191235"/>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Presentation/Visualizing Report</a:t>
          </a:r>
          <a:r>
            <a:rPr lang="en-US" sz="1800" kern="1200"/>
            <a:t> </a:t>
          </a:r>
        </a:p>
      </dsp:txBody>
      <dsp:txXfrm>
        <a:off x="5381000" y="3191235"/>
        <a:ext cx="1408007" cy="5632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E397F-C641-4EA9-A401-5E494ACD694A}">
      <dsp:nvSpPr>
        <dsp:cNvPr id="0" name=""/>
        <dsp:cNvSpPr/>
      </dsp:nvSpPr>
      <dsp:spPr>
        <a:xfrm>
          <a:off x="1138979" y="1154271"/>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1087A5-99B1-45B2-B413-98493D500310}">
      <dsp:nvSpPr>
        <dsp:cNvPr id="0" name=""/>
        <dsp:cNvSpPr/>
      </dsp:nvSpPr>
      <dsp:spPr>
        <a:xfrm>
          <a:off x="569079" y="2378640"/>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We are dealing with a time lined API- the output of the API is given as a gzipped file containing the list of JSON strings corresponding to one hour.</a:t>
          </a:r>
        </a:p>
      </dsp:txBody>
      <dsp:txXfrm>
        <a:off x="569079" y="2378640"/>
        <a:ext cx="2072362" cy="720000"/>
      </dsp:txXfrm>
    </dsp:sp>
    <dsp:sp modelId="{7342C716-C0ED-481C-A8D9-AB66D6104990}">
      <dsp:nvSpPr>
        <dsp:cNvPr id="0" name=""/>
        <dsp:cNvSpPr/>
      </dsp:nvSpPr>
      <dsp:spPr>
        <a:xfrm>
          <a:off x="3574005" y="1154271"/>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837A9A-653F-46E7-A771-6A1F2DEA67D9}">
      <dsp:nvSpPr>
        <dsp:cNvPr id="0" name=""/>
        <dsp:cNvSpPr/>
      </dsp:nvSpPr>
      <dsp:spPr>
        <a:xfrm>
          <a:off x="3004105" y="2378640"/>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Since the data is semi-structured and in raw format- the data goes through lot of processing to convert it into structured format.</a:t>
          </a:r>
        </a:p>
      </dsp:txBody>
      <dsp:txXfrm>
        <a:off x="3004105" y="2378640"/>
        <a:ext cx="2072362" cy="720000"/>
      </dsp:txXfrm>
    </dsp:sp>
    <dsp:sp modelId="{28E85C2A-A57F-4E01-A1D0-99431B7EB613}">
      <dsp:nvSpPr>
        <dsp:cNvPr id="0" name=""/>
        <dsp:cNvSpPr/>
      </dsp:nvSpPr>
      <dsp:spPr>
        <a:xfrm>
          <a:off x="6009031" y="1154271"/>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7BC0BE-5E08-4F76-AD61-6117F4AE677B}">
      <dsp:nvSpPr>
        <dsp:cNvPr id="0" name=""/>
        <dsp:cNvSpPr/>
      </dsp:nvSpPr>
      <dsp:spPr>
        <a:xfrm>
          <a:off x="5439131" y="2378640"/>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We are storing the structured data in MYSQL data base and use it for our analysis.</a:t>
          </a:r>
        </a:p>
      </dsp:txBody>
      <dsp:txXfrm>
        <a:off x="5439131" y="2378640"/>
        <a:ext cx="2072362" cy="720000"/>
      </dsp:txXfrm>
    </dsp:sp>
    <dsp:sp modelId="{FA72CDFC-C255-7440-A70C-DB99DB3E3311}">
      <dsp:nvSpPr>
        <dsp:cNvPr id="0" name=""/>
        <dsp:cNvSpPr/>
      </dsp:nvSpPr>
      <dsp:spPr>
        <a:xfrm>
          <a:off x="8444057" y="1154271"/>
          <a:ext cx="932563" cy="932563"/>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511FB-FE1B-5747-9316-14FEE15695F3}">
      <dsp:nvSpPr>
        <dsp:cNvPr id="0" name=""/>
        <dsp:cNvSpPr/>
      </dsp:nvSpPr>
      <dsp:spPr>
        <a:xfrm>
          <a:off x="7874157" y="2378640"/>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There are about 10,396,489 rows of data and 588 columns for the data collected from April 1 </a:t>
          </a:r>
          <a:r>
            <a:rPr lang="en-US" sz="1400" kern="1200" dirty="0" err="1"/>
            <a:t>st</a:t>
          </a:r>
          <a:r>
            <a:rPr lang="en-US" sz="1400" kern="1200" dirty="0"/>
            <a:t> to April 30 2015.</a:t>
          </a:r>
        </a:p>
      </dsp:txBody>
      <dsp:txXfrm>
        <a:off x="7874157" y="2378640"/>
        <a:ext cx="207236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B049D-1418-6946-8719-78F29E1AE710}">
      <dsp:nvSpPr>
        <dsp:cNvPr id="0" name=""/>
        <dsp:cNvSpPr/>
      </dsp:nvSpPr>
      <dsp:spPr>
        <a:xfrm>
          <a:off x="4129478" y="2090"/>
          <a:ext cx="2256643" cy="11283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We have to perform the following to deal with our mixed type of data.</a:t>
          </a:r>
        </a:p>
      </dsp:txBody>
      <dsp:txXfrm>
        <a:off x="4162525" y="35137"/>
        <a:ext cx="2190549" cy="1062227"/>
      </dsp:txXfrm>
    </dsp:sp>
    <dsp:sp modelId="{02D709E4-4809-5840-ACEB-0776215E97BF}">
      <dsp:nvSpPr>
        <dsp:cNvPr id="0" name=""/>
        <dsp:cNvSpPr/>
      </dsp:nvSpPr>
      <dsp:spPr>
        <a:xfrm>
          <a:off x="4355142" y="1130412"/>
          <a:ext cx="225664" cy="846241"/>
        </a:xfrm>
        <a:custGeom>
          <a:avLst/>
          <a:gdLst/>
          <a:ahLst/>
          <a:cxnLst/>
          <a:rect l="0" t="0" r="0" b="0"/>
          <a:pathLst>
            <a:path>
              <a:moveTo>
                <a:pt x="0" y="0"/>
              </a:moveTo>
              <a:lnTo>
                <a:pt x="0" y="846241"/>
              </a:lnTo>
              <a:lnTo>
                <a:pt x="225664" y="84624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85ACEF-0848-1045-AF8B-7582E7937C86}">
      <dsp:nvSpPr>
        <dsp:cNvPr id="0" name=""/>
        <dsp:cNvSpPr/>
      </dsp:nvSpPr>
      <dsp:spPr>
        <a:xfrm>
          <a:off x="4580806" y="1412492"/>
          <a:ext cx="1805314" cy="112832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a:t>Categorical Analysis</a:t>
          </a:r>
        </a:p>
      </dsp:txBody>
      <dsp:txXfrm>
        <a:off x="4613853" y="1445539"/>
        <a:ext cx="1739220" cy="1062227"/>
      </dsp:txXfrm>
    </dsp:sp>
    <dsp:sp modelId="{7FF136DD-BD62-594B-9AC3-15899206B6B2}">
      <dsp:nvSpPr>
        <dsp:cNvPr id="0" name=""/>
        <dsp:cNvSpPr/>
      </dsp:nvSpPr>
      <dsp:spPr>
        <a:xfrm>
          <a:off x="4355142" y="1130412"/>
          <a:ext cx="225664" cy="2256643"/>
        </a:xfrm>
        <a:custGeom>
          <a:avLst/>
          <a:gdLst/>
          <a:ahLst/>
          <a:cxnLst/>
          <a:rect l="0" t="0" r="0" b="0"/>
          <a:pathLst>
            <a:path>
              <a:moveTo>
                <a:pt x="0" y="0"/>
              </a:moveTo>
              <a:lnTo>
                <a:pt x="0" y="2256643"/>
              </a:lnTo>
              <a:lnTo>
                <a:pt x="225664" y="225664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5C6064-9B1F-0A4B-B4ED-ED3D4BEDA684}">
      <dsp:nvSpPr>
        <dsp:cNvPr id="0" name=""/>
        <dsp:cNvSpPr/>
      </dsp:nvSpPr>
      <dsp:spPr>
        <a:xfrm>
          <a:off x="4580806" y="2822894"/>
          <a:ext cx="1805314" cy="112832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a:t>Text Analysis.</a:t>
          </a:r>
        </a:p>
      </dsp:txBody>
      <dsp:txXfrm>
        <a:off x="4613853" y="2855941"/>
        <a:ext cx="1739220" cy="10622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337CF-0C5F-044F-BC5A-8B717A135CB0}">
      <dsp:nvSpPr>
        <dsp:cNvPr id="0" name=""/>
        <dsp:cNvSpPr/>
      </dsp:nvSpPr>
      <dsp:spPr>
        <a:xfrm>
          <a:off x="0" y="670983"/>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68F72-7856-2B43-8366-6F37B09F458F}">
      <dsp:nvSpPr>
        <dsp:cNvPr id="0" name=""/>
        <dsp:cNvSpPr/>
      </dsp:nvSpPr>
      <dsp:spPr>
        <a:xfrm>
          <a:off x="341120" y="995047"/>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 will now have all numeric data after feature engineering and this will be my new data set.</a:t>
          </a:r>
        </a:p>
      </dsp:txBody>
      <dsp:txXfrm>
        <a:off x="398219" y="1052146"/>
        <a:ext cx="2955890" cy="1835307"/>
      </dsp:txXfrm>
    </dsp:sp>
    <dsp:sp modelId="{D4F36C4A-5930-FD46-BA9F-1FBF79AE972F}">
      <dsp:nvSpPr>
        <dsp:cNvPr id="0" name=""/>
        <dsp:cNvSpPr/>
      </dsp:nvSpPr>
      <dsp:spPr>
        <a:xfrm>
          <a:off x="3752329" y="670983"/>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B7493-7426-2B4B-9EEC-0949EC09346E}">
      <dsp:nvSpPr>
        <dsp:cNvPr id="0" name=""/>
        <dsp:cNvSpPr/>
      </dsp:nvSpPr>
      <dsp:spPr>
        <a:xfrm>
          <a:off x="4093450" y="995047"/>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 will be using dimension reduction algorithms such as PCA and LSA to reduce the number of dimensions and retain the important information to classify the repositories.</a:t>
          </a:r>
        </a:p>
      </dsp:txBody>
      <dsp:txXfrm>
        <a:off x="4150549" y="1052146"/>
        <a:ext cx="2955890" cy="1835307"/>
      </dsp:txXfrm>
    </dsp:sp>
    <dsp:sp modelId="{2924D49B-3639-6147-970E-7174A427405E}">
      <dsp:nvSpPr>
        <dsp:cNvPr id="0" name=""/>
        <dsp:cNvSpPr/>
      </dsp:nvSpPr>
      <dsp:spPr>
        <a:xfrm>
          <a:off x="7504659" y="670983"/>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120B9-715F-6840-AC41-337D4C004052}">
      <dsp:nvSpPr>
        <dsp:cNvPr id="0" name=""/>
        <dsp:cNvSpPr/>
      </dsp:nvSpPr>
      <dsp:spPr>
        <a:xfrm>
          <a:off x="7845780" y="995047"/>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 will be using feature importance techniues such as Extra trees and Random forest to get the importance of the features in model prediction capacities.</a:t>
          </a:r>
        </a:p>
      </dsp:txBody>
      <dsp:txXfrm>
        <a:off x="7902879" y="1052146"/>
        <a:ext cx="2955890" cy="1835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5T17:57:19.15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5T17:30:58.50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5T18:26:15.1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5T18:52:40.009"/>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689B7-338F-B24A-AD60-2F72F12AE15F}" type="datetimeFigureOut">
              <a:rPr lang="en-US" smtClean="0"/>
              <a:t>4/3/20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6A9D7-6570-B745-8547-2A4B858396DF}" type="slidenum">
              <a:rPr lang="en-US" smtClean="0"/>
              <a:t>‹#›</a:t>
            </a:fld>
            <a:endParaRPr lang="en-US"/>
          </a:p>
        </p:txBody>
      </p:sp>
    </p:spTree>
    <p:extLst>
      <p:ext uri="{BB962C8B-B14F-4D97-AF65-F5344CB8AC3E}">
        <p14:creationId xmlns:p14="http://schemas.microsoft.com/office/powerpoint/2010/main" val="3975043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66A9D7-6570-B745-8547-2A4B858396DF}" type="slidenum">
              <a:rPr lang="en-US" smtClean="0"/>
              <a:t>14</a:t>
            </a:fld>
            <a:endParaRPr lang="en-US"/>
          </a:p>
        </p:txBody>
      </p:sp>
    </p:spTree>
    <p:extLst>
      <p:ext uri="{BB962C8B-B14F-4D97-AF65-F5344CB8AC3E}">
        <p14:creationId xmlns:p14="http://schemas.microsoft.com/office/powerpoint/2010/main" val="162503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6444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811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5519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046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364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530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846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697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4669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436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4/3/20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47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4/3/20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7014323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91" r:id="rId6"/>
    <p:sldLayoutId id="2147483686" r:id="rId7"/>
    <p:sldLayoutId id="2147483687" r:id="rId8"/>
    <p:sldLayoutId id="2147483688" r:id="rId9"/>
    <p:sldLayoutId id="2147483690" r:id="rId10"/>
    <p:sldLayoutId id="214748368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hyperlink" Target="https://data.gharchive.org/2014-04-01-15.json.gz" TargetMode="Externa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0A987-61DE-324B-8CB5-C71DBCCBAF3C}"/>
              </a:ext>
            </a:extLst>
          </p:cNvPr>
          <p:cNvSpPr>
            <a:spLocks noGrp="1"/>
          </p:cNvSpPr>
          <p:nvPr>
            <p:ph type="ctrTitle"/>
          </p:nvPr>
        </p:nvSpPr>
        <p:spPr>
          <a:xfrm>
            <a:off x="7998581" y="643467"/>
            <a:ext cx="3562483" cy="3569241"/>
          </a:xfrm>
        </p:spPr>
        <p:txBody>
          <a:bodyPr>
            <a:normAutofit/>
          </a:bodyPr>
          <a:lstStyle/>
          <a:p>
            <a:pPr>
              <a:lnSpc>
                <a:spcPct val="90000"/>
              </a:lnSpc>
            </a:pPr>
            <a:r>
              <a:rPr lang="en-US" sz="5800" dirty="0"/>
              <a:t>Predicting and analyzing the features of Git hub repositories</a:t>
            </a:r>
          </a:p>
        </p:txBody>
      </p:sp>
      <p:sp>
        <p:nvSpPr>
          <p:cNvPr id="3" name="Subtitle 2">
            <a:extLst>
              <a:ext uri="{FF2B5EF4-FFF2-40B4-BE49-F238E27FC236}">
                <a16:creationId xmlns:a16="http://schemas.microsoft.com/office/drawing/2014/main" id="{24EB54D6-8C54-B944-BA25-4EBED9815E1F}"/>
              </a:ext>
            </a:extLst>
          </p:cNvPr>
          <p:cNvSpPr>
            <a:spLocks noGrp="1"/>
          </p:cNvSpPr>
          <p:nvPr>
            <p:ph type="subTitle" idx="1"/>
          </p:nvPr>
        </p:nvSpPr>
        <p:spPr>
          <a:xfrm>
            <a:off x="7998581" y="4631161"/>
            <a:ext cx="3562483" cy="1569486"/>
          </a:xfrm>
        </p:spPr>
        <p:txBody>
          <a:bodyPr>
            <a:normAutofit/>
          </a:bodyPr>
          <a:lstStyle/>
          <a:p>
            <a:r>
              <a:rPr lang="en-US" dirty="0"/>
              <a:t>By </a:t>
            </a:r>
          </a:p>
          <a:p>
            <a:r>
              <a:rPr lang="en-US" dirty="0" err="1"/>
              <a:t>Vinati</a:t>
            </a:r>
            <a:r>
              <a:rPr lang="en-US" dirty="0"/>
              <a:t> </a:t>
            </a:r>
            <a:r>
              <a:rPr lang="en-US" dirty="0" err="1"/>
              <a:t>Gattupalli</a:t>
            </a:r>
            <a:r>
              <a:rPr lang="en-US" dirty="0"/>
              <a:t> </a:t>
            </a:r>
          </a:p>
        </p:txBody>
      </p:sp>
      <p:sp>
        <p:nvSpPr>
          <p:cNvPr id="2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F9094EDD-D8AC-46AA-82BF-3CF65BC0BA3B}"/>
              </a:ext>
            </a:extLst>
          </p:cNvPr>
          <p:cNvPicPr>
            <a:picLocks noChangeAspect="1"/>
          </p:cNvPicPr>
          <p:nvPr/>
        </p:nvPicPr>
        <p:blipFill rotWithShape="1">
          <a:blip r:embed="rId2"/>
          <a:srcRect t="22554" r="1" b="21168"/>
          <a:stretch/>
        </p:blipFill>
        <p:spPr>
          <a:xfrm>
            <a:off x="320040" y="1385142"/>
            <a:ext cx="7214616" cy="4060283"/>
          </a:xfrm>
          <a:prstGeom prst="rect">
            <a:avLst/>
          </a:prstGeom>
        </p:spPr>
      </p:pic>
    </p:spTree>
    <p:extLst>
      <p:ext uri="{BB962C8B-B14F-4D97-AF65-F5344CB8AC3E}">
        <p14:creationId xmlns:p14="http://schemas.microsoft.com/office/powerpoint/2010/main" val="262111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EC02-FD8C-2447-B122-D75AE07F67E9}"/>
              </a:ext>
            </a:extLst>
          </p:cNvPr>
          <p:cNvSpPr>
            <a:spLocks noGrp="1"/>
          </p:cNvSpPr>
          <p:nvPr>
            <p:ph type="title"/>
          </p:nvPr>
        </p:nvSpPr>
        <p:spPr/>
        <p:txBody>
          <a:bodyPr/>
          <a:lstStyle/>
          <a:p>
            <a:r>
              <a:rPr lang="en-US" dirty="0"/>
              <a:t>Null values in our data</a:t>
            </a:r>
          </a:p>
        </p:txBody>
      </p:sp>
      <p:pic>
        <p:nvPicPr>
          <p:cNvPr id="5" name="Content Placeholder 4" descr="A screenshot of a computer&#10;&#10;Description automatically generated">
            <a:extLst>
              <a:ext uri="{FF2B5EF4-FFF2-40B4-BE49-F238E27FC236}">
                <a16:creationId xmlns:a16="http://schemas.microsoft.com/office/drawing/2014/main" id="{6422703D-8B0A-264E-A37B-75CDAB433B83}"/>
              </a:ext>
            </a:extLst>
          </p:cNvPr>
          <p:cNvPicPr>
            <a:picLocks noGrp="1" noChangeAspect="1"/>
          </p:cNvPicPr>
          <p:nvPr>
            <p:ph idx="1"/>
          </p:nvPr>
        </p:nvPicPr>
        <p:blipFill>
          <a:blip r:embed="rId2"/>
          <a:stretch>
            <a:fillRect/>
          </a:stretch>
        </p:blipFill>
        <p:spPr>
          <a:xfrm>
            <a:off x="7292848" y="1593723"/>
            <a:ext cx="4899152" cy="4899152"/>
          </a:xfrm>
        </p:spPr>
      </p:pic>
      <p:pic>
        <p:nvPicPr>
          <p:cNvPr id="7" name="Picture 6" descr="A screenshot of a cell phone&#10;&#10;Description automatically generated">
            <a:extLst>
              <a:ext uri="{FF2B5EF4-FFF2-40B4-BE49-F238E27FC236}">
                <a16:creationId xmlns:a16="http://schemas.microsoft.com/office/drawing/2014/main" id="{A2DD775B-E0A4-AE49-A665-D2BDC9A94DBD}"/>
              </a:ext>
            </a:extLst>
          </p:cNvPr>
          <p:cNvPicPr>
            <a:picLocks noChangeAspect="1"/>
          </p:cNvPicPr>
          <p:nvPr/>
        </p:nvPicPr>
        <p:blipFill>
          <a:blip r:embed="rId3"/>
          <a:stretch>
            <a:fillRect/>
          </a:stretch>
        </p:blipFill>
        <p:spPr>
          <a:xfrm>
            <a:off x="1416232" y="2536880"/>
            <a:ext cx="4321120" cy="4321120"/>
          </a:xfrm>
          <a:prstGeom prst="rect">
            <a:avLst/>
          </a:prstGeom>
        </p:spPr>
      </p:pic>
      <p:sp>
        <p:nvSpPr>
          <p:cNvPr id="9" name="TextBox 8">
            <a:extLst>
              <a:ext uri="{FF2B5EF4-FFF2-40B4-BE49-F238E27FC236}">
                <a16:creationId xmlns:a16="http://schemas.microsoft.com/office/drawing/2014/main" id="{3A145135-46C1-9040-B682-4526B173C019}"/>
              </a:ext>
            </a:extLst>
          </p:cNvPr>
          <p:cNvSpPr txBox="1"/>
          <p:nvPr/>
        </p:nvSpPr>
        <p:spPr>
          <a:xfrm>
            <a:off x="575188" y="2123768"/>
            <a:ext cx="5855194" cy="646331"/>
          </a:xfrm>
          <a:prstGeom prst="rect">
            <a:avLst/>
          </a:prstGeom>
          <a:noFill/>
        </p:spPr>
        <p:txBody>
          <a:bodyPr wrap="square" rtlCol="0">
            <a:spAutoFit/>
          </a:bodyPr>
          <a:lstStyle/>
          <a:p>
            <a:r>
              <a:rPr lang="en-US" dirty="0"/>
              <a:t>We can see that the cream patches in the heat map are the null values present in the whole data set on the right and the percentage of null values in object type variables in the bottom..</a:t>
            </a:r>
          </a:p>
        </p:txBody>
      </p:sp>
    </p:spTree>
    <p:extLst>
      <p:ext uri="{BB962C8B-B14F-4D97-AF65-F5344CB8AC3E}">
        <p14:creationId xmlns:p14="http://schemas.microsoft.com/office/powerpoint/2010/main" val="343070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6C9D8-263A-504B-BC42-8CFBF37FA224}"/>
              </a:ext>
            </a:extLst>
          </p:cNvPr>
          <p:cNvSpPr>
            <a:spLocks noGrp="1"/>
          </p:cNvSpPr>
          <p:nvPr>
            <p:ph type="title"/>
          </p:nvPr>
        </p:nvSpPr>
        <p:spPr>
          <a:xfrm>
            <a:off x="8129016" y="640080"/>
            <a:ext cx="3432048" cy="1714065"/>
          </a:xfrm>
        </p:spPr>
        <p:txBody>
          <a:bodyPr vert="horz" lIns="91440" tIns="45720" rIns="91440" bIns="45720" rtlCol="0" anchor="b">
            <a:normAutofit/>
          </a:bodyPr>
          <a:lstStyle/>
          <a:p>
            <a:r>
              <a:rPr lang="en-US" dirty="0"/>
              <a:t>Data Types</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7F84FF-8EF9-CF4B-A471-0F1BE85ACA36}"/>
              </a:ext>
            </a:extLst>
          </p:cNvPr>
          <p:cNvSpPr txBox="1"/>
          <p:nvPr/>
        </p:nvSpPr>
        <p:spPr>
          <a:xfrm>
            <a:off x="8129016" y="2803470"/>
            <a:ext cx="3432048" cy="3414450"/>
          </a:xfrm>
          <a:prstGeom prst="rect">
            <a:avLst/>
          </a:prstGeom>
        </p:spPr>
        <p:txBody>
          <a:bodyPr vert="horz" lIns="91440" tIns="45720" rIns="91440" bIns="45720" rtlCol="0" anchor="t">
            <a:normAutofit/>
          </a:bodyPr>
          <a:lstStyle/>
          <a:p>
            <a:pPr marL="342900" indent="-228600">
              <a:spcAft>
                <a:spcPts val="600"/>
              </a:spcAft>
              <a:buFont typeface="Arial" panose="020B0604020202020204" pitchFamily="34" charset="0"/>
              <a:buChar char="•"/>
            </a:pPr>
            <a:r>
              <a:rPr lang="en-US" sz="2400" dirty="0"/>
              <a:t>Our data contains two major types od datatypes – Float and object</a:t>
            </a:r>
          </a:p>
          <a:p>
            <a:pPr marL="342900" indent="-228600">
              <a:spcAft>
                <a:spcPts val="600"/>
              </a:spcAft>
              <a:buFont typeface="Arial" panose="020B0604020202020204" pitchFamily="34" charset="0"/>
              <a:buChar char="•"/>
            </a:pPr>
            <a:r>
              <a:rPr lang="en-US" sz="2400" dirty="0"/>
              <a:t>Object further has nominal data, categorical data, text data, unprocessed bool data.</a:t>
            </a:r>
          </a:p>
          <a:p>
            <a:pPr marL="342900" indent="-228600">
              <a:spcAft>
                <a:spcPts val="600"/>
              </a:spcAft>
              <a:buFont typeface="Arial" panose="020B0604020202020204" pitchFamily="34" charset="0"/>
              <a:buChar char="•"/>
            </a:pPr>
            <a:r>
              <a:rPr lang="en-US" sz="2400" dirty="0"/>
              <a:t>Our data has a mix data types and each of them have to be dealt differently to continue analysis..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5" name="Content Placeholder 4" descr="A picture containing text&#10;&#10;Description automatically generated">
            <a:extLst>
              <a:ext uri="{FF2B5EF4-FFF2-40B4-BE49-F238E27FC236}">
                <a16:creationId xmlns:a16="http://schemas.microsoft.com/office/drawing/2014/main" id="{709A3B9E-6F9E-0849-9A04-798AA57DCCEA}"/>
              </a:ext>
            </a:extLst>
          </p:cNvPr>
          <p:cNvPicPr>
            <a:picLocks noGrp="1" noChangeAspect="1"/>
          </p:cNvPicPr>
          <p:nvPr>
            <p:ph idx="1"/>
          </p:nvPr>
        </p:nvPicPr>
        <p:blipFill>
          <a:blip r:embed="rId4"/>
          <a:stretch>
            <a:fillRect/>
          </a:stretch>
        </p:blipFill>
        <p:spPr>
          <a:xfrm>
            <a:off x="1293876" y="640080"/>
            <a:ext cx="5577840" cy="5577840"/>
          </a:xfrm>
          <a:prstGeom prst="rect">
            <a:avLst/>
          </a:prstGeom>
        </p:spPr>
      </p:pic>
    </p:spTree>
    <p:extLst>
      <p:ext uri="{BB962C8B-B14F-4D97-AF65-F5344CB8AC3E}">
        <p14:creationId xmlns:p14="http://schemas.microsoft.com/office/powerpoint/2010/main" val="270430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BA9C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A26176-DD4A-9546-8FFF-358B48525BC6}"/>
              </a:ext>
            </a:extLst>
          </p:cNvPr>
          <p:cNvSpPr>
            <a:spLocks noGrp="1"/>
          </p:cNvSpPr>
          <p:nvPr>
            <p:ph type="title"/>
          </p:nvPr>
        </p:nvSpPr>
        <p:spPr>
          <a:xfrm>
            <a:off x="838200" y="365125"/>
            <a:ext cx="10515600" cy="1325563"/>
          </a:xfrm>
        </p:spPr>
        <p:txBody>
          <a:bodyPr>
            <a:normAutofit/>
          </a:bodyPr>
          <a:lstStyle/>
          <a:p>
            <a:r>
              <a:rPr lang="en-US" sz="7200">
                <a:solidFill>
                  <a:schemeClr val="bg1"/>
                </a:solidFill>
              </a:rPr>
              <a:t>Feature Engineering</a:t>
            </a:r>
          </a:p>
        </p:txBody>
      </p:sp>
      <p:graphicFrame>
        <p:nvGraphicFramePr>
          <p:cNvPr id="5" name="Content Placeholder 2">
            <a:extLst>
              <a:ext uri="{FF2B5EF4-FFF2-40B4-BE49-F238E27FC236}">
                <a16:creationId xmlns:a16="http://schemas.microsoft.com/office/drawing/2014/main" id="{40DDF53E-EFCD-4F37-B7E9-147225CE894E}"/>
              </a:ext>
            </a:extLst>
          </p:cNvPr>
          <p:cNvGraphicFramePr>
            <a:graphicFrameLocks noGrp="1"/>
          </p:cNvGraphicFramePr>
          <p:nvPr>
            <p:ph idx="1"/>
            <p:extLst>
              <p:ext uri="{D42A27DB-BD31-4B8C-83A1-F6EECF244321}">
                <p14:modId xmlns:p14="http://schemas.microsoft.com/office/powerpoint/2010/main" val="1118537592"/>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79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333BF-A685-004C-8F19-CC5CAECBBE2B}"/>
              </a:ext>
            </a:extLst>
          </p:cNvPr>
          <p:cNvSpPr>
            <a:spLocks noGrp="1"/>
          </p:cNvSpPr>
          <p:nvPr>
            <p:ph type="title"/>
          </p:nvPr>
        </p:nvSpPr>
        <p:spPr>
          <a:xfrm>
            <a:off x="572493" y="238539"/>
            <a:ext cx="11047013" cy="1434415"/>
          </a:xfrm>
        </p:spPr>
        <p:txBody>
          <a:bodyPr anchor="b">
            <a:normAutofit/>
          </a:bodyPr>
          <a:lstStyle/>
          <a:p>
            <a:r>
              <a:rPr lang="en-US" sz="7200"/>
              <a:t>Categorical ANALysis</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29BB4A-5EA4-9F4C-8612-AB553B2A8116}"/>
              </a:ext>
            </a:extLst>
          </p:cNvPr>
          <p:cNvPicPr>
            <a:picLocks noChangeAspect="1"/>
          </p:cNvPicPr>
          <p:nvPr/>
        </p:nvPicPr>
        <p:blipFill rotWithShape="1">
          <a:blip r:embed="rId2"/>
          <a:srcRect l="11609" r="25002"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3DF4FD4F-0D5D-E941-B479-B8ACB04B808F}"/>
              </a:ext>
            </a:extLst>
          </p:cNvPr>
          <p:cNvSpPr>
            <a:spLocks noGrp="1"/>
          </p:cNvSpPr>
          <p:nvPr>
            <p:ph idx="1"/>
          </p:nvPr>
        </p:nvSpPr>
        <p:spPr>
          <a:xfrm>
            <a:off x="4905955" y="2071316"/>
            <a:ext cx="6713552" cy="4114800"/>
          </a:xfrm>
        </p:spPr>
        <p:txBody>
          <a:bodyPr anchor="t">
            <a:normAutofit/>
          </a:bodyPr>
          <a:lstStyle/>
          <a:p>
            <a:r>
              <a:rPr lang="en-US"/>
              <a:t>I chose my target variable as repository_language variable. It consists of more than 80 languages. I have used the top 11 languages that includes python, java, java-script, C, Objective-C etc.</a:t>
            </a:r>
          </a:p>
          <a:p>
            <a:r>
              <a:rPr lang="en-US"/>
              <a:t>I have coded the rest as others. Therefore now we have 12 classes, </a:t>
            </a:r>
          </a:p>
          <a:p>
            <a:pPr marL="0" indent="0">
              <a:buNone/>
            </a:pPr>
            <a:r>
              <a:rPr lang="en-US"/>
              <a:t>The repositories will be classified among these languages.</a:t>
            </a:r>
          </a:p>
          <a:p>
            <a:r>
              <a:rPr lang="en-US"/>
              <a:t>Along with this all other categorical variables will be converted to </a:t>
            </a:r>
          </a:p>
          <a:p>
            <a:pPr marL="0" indent="0">
              <a:buNone/>
            </a:pPr>
            <a:r>
              <a:rPr lang="en-US"/>
              <a:t>Numerical.</a:t>
            </a:r>
            <a:endParaRPr lang="en-US" dirty="0"/>
          </a:p>
        </p:txBody>
      </p:sp>
    </p:spTree>
    <p:extLst>
      <p:ext uri="{BB962C8B-B14F-4D97-AF65-F5344CB8AC3E}">
        <p14:creationId xmlns:p14="http://schemas.microsoft.com/office/powerpoint/2010/main" val="4884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19F21052-2EE4-9C44-90D5-A0C23B259E07}"/>
              </a:ext>
            </a:extLst>
          </p:cNvPr>
          <p:cNvPicPr>
            <a:picLocks noChangeAspect="1"/>
          </p:cNvPicPr>
          <p:nvPr/>
        </p:nvPicPr>
        <p:blipFill rotWithShape="1">
          <a:blip r:embed="rId3">
            <a:alphaModFix amt="40000"/>
          </a:blip>
          <a:srcRect t="8940" b="10989"/>
          <a:stretch/>
        </p:blipFill>
        <p:spPr>
          <a:xfrm>
            <a:off x="20" y="10"/>
            <a:ext cx="12191979" cy="6857990"/>
          </a:xfrm>
          <a:prstGeom prst="rect">
            <a:avLst/>
          </a:prstGeom>
        </p:spPr>
      </p:pic>
      <p:sp>
        <p:nvSpPr>
          <p:cNvPr id="2" name="Title 1">
            <a:extLst>
              <a:ext uri="{FF2B5EF4-FFF2-40B4-BE49-F238E27FC236}">
                <a16:creationId xmlns:a16="http://schemas.microsoft.com/office/drawing/2014/main" id="{9A4A9EFA-6836-9040-8F79-30D8025DA514}"/>
              </a:ext>
            </a:extLst>
          </p:cNvPr>
          <p:cNvSpPr>
            <a:spLocks noGrp="1"/>
          </p:cNvSpPr>
          <p:nvPr>
            <p:ph type="title"/>
          </p:nvPr>
        </p:nvSpPr>
        <p:spPr>
          <a:xfrm>
            <a:off x="640080" y="853673"/>
            <a:ext cx="4023360" cy="5004794"/>
          </a:xfrm>
        </p:spPr>
        <p:txBody>
          <a:bodyPr>
            <a:normAutofit/>
          </a:bodyPr>
          <a:lstStyle/>
          <a:p>
            <a:r>
              <a:rPr lang="en-US" sz="7200"/>
              <a:t>Text Analysis</a:t>
            </a:r>
          </a:p>
        </p:txBody>
      </p:sp>
      <p:sp>
        <p:nvSpPr>
          <p:cNvPr id="3" name="Content Placeholder 2">
            <a:extLst>
              <a:ext uri="{FF2B5EF4-FFF2-40B4-BE49-F238E27FC236}">
                <a16:creationId xmlns:a16="http://schemas.microsoft.com/office/drawing/2014/main" id="{F543EDB4-AC8C-E344-9B32-AE03584CCBB0}"/>
              </a:ext>
            </a:extLst>
          </p:cNvPr>
          <p:cNvSpPr>
            <a:spLocks noGrp="1"/>
          </p:cNvSpPr>
          <p:nvPr>
            <p:ph idx="1"/>
          </p:nvPr>
        </p:nvSpPr>
        <p:spPr>
          <a:xfrm>
            <a:off x="5599083" y="853673"/>
            <a:ext cx="5715000" cy="5004794"/>
          </a:xfrm>
        </p:spPr>
        <p:txBody>
          <a:bodyPr anchor="ctr">
            <a:normAutofit/>
          </a:bodyPr>
          <a:lstStyle/>
          <a:p>
            <a:r>
              <a:rPr lang="en-US" dirty="0"/>
              <a:t>Converted lower to upper.</a:t>
            </a:r>
          </a:p>
          <a:p>
            <a:r>
              <a:rPr lang="en-US" dirty="0"/>
              <a:t>Removed punctuations.</a:t>
            </a:r>
          </a:p>
          <a:p>
            <a:r>
              <a:rPr lang="en-US" dirty="0"/>
              <a:t>Exploratory data Analysis for text.</a:t>
            </a:r>
          </a:p>
          <a:p>
            <a:r>
              <a:rPr lang="en-US" dirty="0"/>
              <a:t>Used TF-IDF algorithm to get the term </a:t>
            </a:r>
          </a:p>
          <a:p>
            <a:pPr marL="0" indent="0">
              <a:buNone/>
            </a:pPr>
            <a:r>
              <a:rPr lang="en-US" dirty="0"/>
              <a:t>Frequency matrix.</a:t>
            </a:r>
          </a:p>
          <a:p>
            <a:r>
              <a:rPr lang="en-US" dirty="0"/>
              <a:t>Applied LSA to reduce the dimensions.</a:t>
            </a:r>
          </a:p>
        </p:txBody>
      </p:sp>
      <p:sp>
        <p:nvSpPr>
          <p:cNvPr id="12"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78493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E8897-6429-244B-8B92-50CD83965A0E}"/>
              </a:ext>
            </a:extLst>
          </p:cNvPr>
          <p:cNvSpPr>
            <a:spLocks noGrp="1"/>
          </p:cNvSpPr>
          <p:nvPr>
            <p:ph type="title"/>
          </p:nvPr>
        </p:nvSpPr>
        <p:spPr>
          <a:xfrm>
            <a:off x="630936" y="4562856"/>
            <a:ext cx="3419856" cy="1600200"/>
          </a:xfrm>
        </p:spPr>
        <p:txBody>
          <a:bodyPr vert="horz" lIns="91440" tIns="45720" rIns="91440" bIns="45720" rtlCol="0" anchor="ctr">
            <a:normAutofit/>
          </a:bodyPr>
          <a:lstStyle/>
          <a:p>
            <a:r>
              <a:rPr lang="en-US" sz="4800"/>
              <a:t>Exploratory Data Analysis on TEXT</a:t>
            </a:r>
          </a:p>
        </p:txBody>
      </p:sp>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BA9C7F"/>
          </a:solidFill>
          <a:ln w="34925">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943A37D4-69ED-42DA-9D0A-0BC2E2DD96A7}"/>
              </a:ext>
            </a:extLst>
          </p:cNvPr>
          <p:cNvSpPr>
            <a:spLocks noGrp="1"/>
          </p:cNvSpPr>
          <p:nvPr>
            <p:ph idx="1"/>
          </p:nvPr>
        </p:nvSpPr>
        <p:spPr>
          <a:xfrm>
            <a:off x="4654295" y="4562856"/>
            <a:ext cx="6894576" cy="1600200"/>
          </a:xfrm>
        </p:spPr>
        <p:txBody>
          <a:bodyPr anchor="ctr">
            <a:normAutofit/>
          </a:bodyPr>
          <a:lstStyle/>
          <a:p>
            <a:r>
              <a:rPr lang="en-US" sz="2000" dirty="0"/>
              <a:t>Constructed word clouds for all the classes in our data set and bar chart to see the frequency of words in a particular class.</a:t>
            </a:r>
          </a:p>
        </p:txBody>
      </p:sp>
      <p:pic>
        <p:nvPicPr>
          <p:cNvPr id="13" name="Content Placeholder 12" descr="A screenshot of a computer&#10;&#10;Description automatically generated">
            <a:extLst>
              <a:ext uri="{FF2B5EF4-FFF2-40B4-BE49-F238E27FC236}">
                <a16:creationId xmlns:a16="http://schemas.microsoft.com/office/drawing/2014/main" id="{3A2F1041-D298-AE43-8D19-54801BCA79B4}"/>
              </a:ext>
            </a:extLst>
          </p:cNvPr>
          <p:cNvPicPr>
            <a:picLocks noChangeAspect="1"/>
          </p:cNvPicPr>
          <p:nvPr/>
        </p:nvPicPr>
        <p:blipFill>
          <a:blip r:embed="rId4"/>
          <a:stretch>
            <a:fillRect/>
          </a:stretch>
        </p:blipFill>
        <p:spPr>
          <a:xfrm>
            <a:off x="463296" y="437254"/>
            <a:ext cx="5471160" cy="3734067"/>
          </a:xfrm>
          <a:prstGeom prst="rect">
            <a:avLst/>
          </a:prstGeom>
        </p:spPr>
      </p:pic>
      <p:pic>
        <p:nvPicPr>
          <p:cNvPr id="19" name="Picture 18">
            <a:extLst>
              <a:ext uri="{FF2B5EF4-FFF2-40B4-BE49-F238E27FC236}">
                <a16:creationId xmlns:a16="http://schemas.microsoft.com/office/drawing/2014/main" id="{6EC0FCCB-D4F2-9645-8AAB-58A4AC3F5406}"/>
              </a:ext>
            </a:extLst>
          </p:cNvPr>
          <p:cNvPicPr>
            <a:picLocks noChangeAspect="1"/>
          </p:cNvPicPr>
          <p:nvPr/>
        </p:nvPicPr>
        <p:blipFill>
          <a:blip r:embed="rId5"/>
          <a:stretch>
            <a:fillRect/>
          </a:stretch>
        </p:blipFill>
        <p:spPr>
          <a:xfrm>
            <a:off x="6346832" y="1517923"/>
            <a:ext cx="5378824" cy="1600200"/>
          </a:xfrm>
          <a:prstGeom prst="rect">
            <a:avLst/>
          </a:prstGeom>
        </p:spPr>
      </p:pic>
    </p:spTree>
    <p:extLst>
      <p:ext uri="{BB962C8B-B14F-4D97-AF65-F5344CB8AC3E}">
        <p14:creationId xmlns:p14="http://schemas.microsoft.com/office/powerpoint/2010/main" val="243302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9C0B0-1FCB-0B40-8462-126B4B536B2F}"/>
              </a:ext>
            </a:extLst>
          </p:cNvPr>
          <p:cNvSpPr>
            <a:spLocks noGrp="1"/>
          </p:cNvSpPr>
          <p:nvPr>
            <p:ph type="title"/>
          </p:nvPr>
        </p:nvSpPr>
        <p:spPr>
          <a:xfrm>
            <a:off x="635000" y="634029"/>
            <a:ext cx="10921640" cy="1314698"/>
          </a:xfrm>
        </p:spPr>
        <p:txBody>
          <a:bodyPr anchor="ctr">
            <a:normAutofit/>
          </a:bodyPr>
          <a:lstStyle/>
          <a:p>
            <a:pPr algn="ctr"/>
            <a:r>
              <a:rPr lang="en-US" sz="7200"/>
              <a:t>Feature importance and Extraction</a:t>
            </a:r>
          </a:p>
        </p:txBody>
      </p:sp>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BA9C7F"/>
          </a:solidFill>
          <a:ln w="34925">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22C6AC9-D3C6-4741-9B42-F6C5E4C147BD}"/>
              </a:ext>
            </a:extLst>
          </p:cNvPr>
          <p:cNvGraphicFramePr>
            <a:graphicFrameLocks noGrp="1"/>
          </p:cNvGraphicFramePr>
          <p:nvPr>
            <p:ph idx="1"/>
            <p:extLst>
              <p:ext uri="{D42A27DB-BD31-4B8C-83A1-F6EECF244321}">
                <p14:modId xmlns:p14="http://schemas.microsoft.com/office/powerpoint/2010/main" val="4266647089"/>
              </p:ext>
            </p:extLst>
          </p:nvPr>
        </p:nvGraphicFramePr>
        <p:xfrm>
          <a:off x="632647" y="2608434"/>
          <a:ext cx="10915869" cy="3615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213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152D-2E32-854C-ADBF-D60F270CE767}"/>
              </a:ext>
            </a:extLst>
          </p:cNvPr>
          <p:cNvSpPr>
            <a:spLocks noGrp="1"/>
          </p:cNvSpPr>
          <p:nvPr>
            <p:ph type="title"/>
          </p:nvPr>
        </p:nvSpPr>
        <p:spPr/>
        <p:txBody>
          <a:bodyPr/>
          <a:lstStyle/>
          <a:p>
            <a:r>
              <a:rPr lang="en-US" dirty="0"/>
              <a:t>descriptive analytics</a:t>
            </a:r>
          </a:p>
        </p:txBody>
      </p:sp>
      <p:sp>
        <p:nvSpPr>
          <p:cNvPr id="3" name="Content Placeholder 2">
            <a:extLst>
              <a:ext uri="{FF2B5EF4-FFF2-40B4-BE49-F238E27FC236}">
                <a16:creationId xmlns:a16="http://schemas.microsoft.com/office/drawing/2014/main" id="{D0FDDA69-A306-F14C-92EF-B5D5D998D02C}"/>
              </a:ext>
            </a:extLst>
          </p:cNvPr>
          <p:cNvSpPr>
            <a:spLocks noGrp="1"/>
          </p:cNvSpPr>
          <p:nvPr>
            <p:ph idx="1"/>
          </p:nvPr>
        </p:nvSpPr>
        <p:spPr/>
        <p:txBody>
          <a:bodyPr/>
          <a:lstStyle/>
          <a:p>
            <a:r>
              <a:rPr lang="en-US" dirty="0"/>
              <a:t>Use k-means clustering to obtain the trends and insights of the repositories.</a:t>
            </a:r>
          </a:p>
        </p:txBody>
      </p:sp>
    </p:spTree>
    <p:extLst>
      <p:ext uri="{BB962C8B-B14F-4D97-AF65-F5344CB8AC3E}">
        <p14:creationId xmlns:p14="http://schemas.microsoft.com/office/powerpoint/2010/main" val="89929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B280-F962-C541-A6A6-A12D423B29D6}"/>
              </a:ext>
            </a:extLst>
          </p:cNvPr>
          <p:cNvSpPr>
            <a:spLocks noGrp="1"/>
          </p:cNvSpPr>
          <p:nvPr>
            <p:ph type="title"/>
          </p:nvPr>
        </p:nvSpPr>
        <p:spPr/>
        <p:txBody>
          <a:bodyPr/>
          <a:lstStyle/>
          <a:p>
            <a:r>
              <a:rPr lang="en-US" dirty="0"/>
              <a:t>Predictive analytics</a:t>
            </a:r>
          </a:p>
        </p:txBody>
      </p:sp>
      <p:sp>
        <p:nvSpPr>
          <p:cNvPr id="3" name="Content Placeholder 2">
            <a:extLst>
              <a:ext uri="{FF2B5EF4-FFF2-40B4-BE49-F238E27FC236}">
                <a16:creationId xmlns:a16="http://schemas.microsoft.com/office/drawing/2014/main" id="{E0BB42BD-CC87-8149-AF95-28D0C5CDDAB5}"/>
              </a:ext>
            </a:extLst>
          </p:cNvPr>
          <p:cNvSpPr>
            <a:spLocks noGrp="1"/>
          </p:cNvSpPr>
          <p:nvPr>
            <p:ph idx="1"/>
          </p:nvPr>
        </p:nvSpPr>
        <p:spPr/>
        <p:txBody>
          <a:bodyPr/>
          <a:lstStyle/>
          <a:p>
            <a:r>
              <a:rPr lang="en-US" dirty="0"/>
              <a:t>Random Forest</a:t>
            </a:r>
          </a:p>
          <a:p>
            <a:r>
              <a:rPr lang="en-US" dirty="0" err="1"/>
              <a:t>XGBoost</a:t>
            </a:r>
            <a:endParaRPr lang="en-US" dirty="0"/>
          </a:p>
          <a:p>
            <a:r>
              <a:rPr lang="en-US" dirty="0"/>
              <a:t>SVM</a:t>
            </a:r>
          </a:p>
          <a:p>
            <a:r>
              <a:rPr lang="en-US" dirty="0"/>
              <a:t>Decision Trees</a:t>
            </a:r>
          </a:p>
        </p:txBody>
      </p:sp>
    </p:spTree>
    <p:extLst>
      <p:ext uri="{BB962C8B-B14F-4D97-AF65-F5344CB8AC3E}">
        <p14:creationId xmlns:p14="http://schemas.microsoft.com/office/powerpoint/2010/main" val="120353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A1D9-31F0-9046-8D29-CFE65E39ABAB}"/>
              </a:ext>
            </a:extLst>
          </p:cNvPr>
          <p:cNvSpPr>
            <a:spLocks noGrp="1"/>
          </p:cNvSpPr>
          <p:nvPr>
            <p:ph type="title"/>
          </p:nvPr>
        </p:nvSpPr>
        <p:spPr/>
        <p:txBody>
          <a:bodyPr/>
          <a:lstStyle/>
          <a:p>
            <a:r>
              <a:rPr lang="en-US" dirty="0"/>
              <a:t>Improving the performance</a:t>
            </a:r>
          </a:p>
        </p:txBody>
      </p:sp>
      <p:sp>
        <p:nvSpPr>
          <p:cNvPr id="3" name="Content Placeholder 2">
            <a:extLst>
              <a:ext uri="{FF2B5EF4-FFF2-40B4-BE49-F238E27FC236}">
                <a16:creationId xmlns:a16="http://schemas.microsoft.com/office/drawing/2014/main" id="{611085E8-C8C6-A04C-85D9-9038F1A390BD}"/>
              </a:ext>
            </a:extLst>
          </p:cNvPr>
          <p:cNvSpPr>
            <a:spLocks noGrp="1"/>
          </p:cNvSpPr>
          <p:nvPr>
            <p:ph idx="1"/>
          </p:nvPr>
        </p:nvSpPr>
        <p:spPr/>
        <p:txBody>
          <a:bodyPr/>
          <a:lstStyle/>
          <a:p>
            <a:r>
              <a:rPr lang="en-US" dirty="0"/>
              <a:t>I will be using to use ensemble of all these models to improve the performance of my model.</a:t>
            </a:r>
          </a:p>
        </p:txBody>
      </p:sp>
    </p:spTree>
    <p:extLst>
      <p:ext uri="{BB962C8B-B14F-4D97-AF65-F5344CB8AC3E}">
        <p14:creationId xmlns:p14="http://schemas.microsoft.com/office/powerpoint/2010/main" val="170538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BFAC9-7A77-8448-951A-CC1614D7B703}"/>
              </a:ext>
            </a:extLst>
          </p:cNvPr>
          <p:cNvSpPr>
            <a:spLocks noGrp="1"/>
          </p:cNvSpPr>
          <p:nvPr>
            <p:ph type="title"/>
          </p:nvPr>
        </p:nvSpPr>
        <p:spPr>
          <a:xfrm>
            <a:off x="635000" y="640823"/>
            <a:ext cx="3418659" cy="5583148"/>
          </a:xfrm>
        </p:spPr>
        <p:txBody>
          <a:bodyPr anchor="ctr">
            <a:normAutofit/>
          </a:bodyPr>
          <a:lstStyle/>
          <a:p>
            <a:r>
              <a:rPr lang="en-US" sz="6000" b="1"/>
              <a:t>Statement of the project problem</a:t>
            </a:r>
            <a:r>
              <a:rPr lang="en-US" sz="6000"/>
              <a:t> </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BA9C7F"/>
          </a:solidFill>
          <a:ln w="34925">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7D69BD5-06CD-4B38-8421-601FAFAFE626}"/>
              </a:ext>
            </a:extLst>
          </p:cNvPr>
          <p:cNvGraphicFramePr>
            <a:graphicFrameLocks noGrp="1"/>
          </p:cNvGraphicFramePr>
          <p:nvPr>
            <p:ph idx="1"/>
            <p:extLst>
              <p:ext uri="{D42A27DB-BD31-4B8C-83A1-F6EECF244321}">
                <p14:modId xmlns:p14="http://schemas.microsoft.com/office/powerpoint/2010/main" val="305070819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44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91FA1-B51B-EA40-B0AD-4DA6468E5AE2}"/>
              </a:ext>
            </a:extLst>
          </p:cNvPr>
          <p:cNvSpPr>
            <a:spLocks noGrp="1"/>
          </p:cNvSpPr>
          <p:nvPr>
            <p:ph type="title"/>
          </p:nvPr>
        </p:nvSpPr>
        <p:spPr>
          <a:xfrm>
            <a:off x="838200" y="365125"/>
            <a:ext cx="10515600" cy="1325563"/>
          </a:xfrm>
        </p:spPr>
        <p:txBody>
          <a:bodyPr>
            <a:normAutofit/>
          </a:bodyPr>
          <a:lstStyle/>
          <a:p>
            <a:r>
              <a:rPr lang="en-US" sz="8000">
                <a:solidFill>
                  <a:srgbClr val="BA9C7F"/>
                </a:solidFill>
              </a:rPr>
              <a:t>Objectives of the project</a:t>
            </a:r>
          </a:p>
        </p:txBody>
      </p:sp>
      <p:graphicFrame>
        <p:nvGraphicFramePr>
          <p:cNvPr id="5" name="Content Placeholder 2">
            <a:extLst>
              <a:ext uri="{FF2B5EF4-FFF2-40B4-BE49-F238E27FC236}">
                <a16:creationId xmlns:a16="http://schemas.microsoft.com/office/drawing/2014/main" id="{5A3573D9-93DF-436C-A1B8-35DBBC8E1F19}"/>
              </a:ext>
            </a:extLst>
          </p:cNvPr>
          <p:cNvGraphicFramePr>
            <a:graphicFrameLocks noGrp="1"/>
          </p:cNvGraphicFramePr>
          <p:nvPr>
            <p:ph idx="1"/>
            <p:extLst>
              <p:ext uri="{D42A27DB-BD31-4B8C-83A1-F6EECF244321}">
                <p14:modId xmlns:p14="http://schemas.microsoft.com/office/powerpoint/2010/main" val="227587327"/>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06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1A993-E28C-634B-A814-3F925E33BC1C}"/>
              </a:ext>
            </a:extLst>
          </p:cNvPr>
          <p:cNvSpPr>
            <a:spLocks noGrp="1"/>
          </p:cNvSpPr>
          <p:nvPr>
            <p:ph type="title"/>
          </p:nvPr>
        </p:nvSpPr>
        <p:spPr>
          <a:xfrm>
            <a:off x="630936" y="640080"/>
            <a:ext cx="4818888" cy="1481328"/>
          </a:xfrm>
        </p:spPr>
        <p:txBody>
          <a:bodyPr anchor="b">
            <a:normAutofit/>
          </a:bodyPr>
          <a:lstStyle/>
          <a:p>
            <a:r>
              <a:rPr lang="en-US" sz="5600" dirty="0"/>
              <a:t>Tools:</a:t>
            </a:r>
          </a:p>
        </p:txBody>
      </p:sp>
      <p:sp>
        <p:nvSpPr>
          <p:cNvPr id="2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7151A0A2-2694-F346-920B-AA98BABDDB46}"/>
              </a:ext>
            </a:extLst>
          </p:cNvPr>
          <p:cNvSpPr>
            <a:spLocks noGrp="1"/>
          </p:cNvSpPr>
          <p:nvPr>
            <p:ph idx="1"/>
          </p:nvPr>
        </p:nvSpPr>
        <p:spPr>
          <a:xfrm>
            <a:off x="630936" y="2660904"/>
            <a:ext cx="4818888" cy="3547872"/>
          </a:xfrm>
        </p:spPr>
        <p:txBody>
          <a:bodyPr anchor="t">
            <a:normAutofit fontScale="70000" lnSpcReduction="20000"/>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Python</a:t>
            </a:r>
            <a:r>
              <a:rPr lang="en-US" sz="2400" dirty="0">
                <a:latin typeface="Times New Roman" panose="02020603050405020304" pitchFamily="18" charset="0"/>
                <a:cs typeface="Times New Roman" panose="02020603050405020304" pitchFamily="18" charset="0"/>
              </a:rPr>
              <a:t> </a:t>
            </a:r>
          </a:p>
          <a:p>
            <a:pPr>
              <a:lnSpc>
                <a:spcPct val="100000"/>
              </a:lnSpc>
            </a:pPr>
            <a:r>
              <a:rPr lang="en-US" sz="2400" b="1" dirty="0" err="1">
                <a:latin typeface="Times New Roman" panose="02020603050405020304" pitchFamily="18" charset="0"/>
                <a:cs typeface="Times New Roman" panose="02020603050405020304" pitchFamily="18" charset="0"/>
              </a:rPr>
              <a:t>Numpy</a:t>
            </a:r>
            <a:r>
              <a:rPr lang="en-US" sz="2400" b="1" dirty="0">
                <a:latin typeface="Times New Roman" panose="02020603050405020304" pitchFamily="18" charset="0"/>
                <a:cs typeface="Times New Roman" panose="02020603050405020304" pitchFamily="18" charset="0"/>
              </a:rPr>
              <a:t>, Pandas </a:t>
            </a:r>
            <a:r>
              <a:rPr lang="en-US" sz="2400" dirty="0">
                <a:latin typeface="Times New Roman" panose="02020603050405020304" pitchFamily="18" charset="0"/>
                <a:cs typeface="Times New Roman" panose="02020603050405020304" pitchFamily="18" charset="0"/>
              </a:rPr>
              <a:t>–To handle, manipulate and pre-process the data.</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Matplotlib, </a:t>
            </a:r>
            <a:r>
              <a:rPr lang="en-US" sz="2400" b="1" dirty="0" err="1">
                <a:latin typeface="Times New Roman" panose="02020603050405020304" pitchFamily="18" charset="0"/>
                <a:cs typeface="Times New Roman" panose="02020603050405020304" pitchFamily="18" charset="0"/>
              </a:rPr>
              <a:t>Seabornhorse</a:t>
            </a:r>
            <a:r>
              <a:rPr lang="en-US" sz="2400" dirty="0">
                <a:latin typeface="Times New Roman" panose="02020603050405020304" pitchFamily="18" charset="0"/>
                <a:cs typeface="Times New Roman" panose="02020603050405020304" pitchFamily="18" charset="0"/>
              </a:rPr>
              <a:t>,- For Exploratory Data Analysis and Visualization.</a:t>
            </a:r>
          </a:p>
          <a:p>
            <a:pPr>
              <a:lnSpc>
                <a:spcPct val="100000"/>
              </a:lnSpc>
            </a:pPr>
            <a:r>
              <a:rPr lang="en-US" sz="2400" b="1" dirty="0" err="1">
                <a:latin typeface="Times New Roman" panose="02020603050405020304" pitchFamily="18" charset="0"/>
                <a:cs typeface="Times New Roman" panose="02020603050405020304" pitchFamily="18" charset="0"/>
              </a:rPr>
              <a:t>Scikit</a:t>
            </a:r>
            <a:r>
              <a:rPr lang="en-US" sz="2400" b="1" dirty="0">
                <a:latin typeface="Times New Roman" panose="02020603050405020304" pitchFamily="18" charset="0"/>
                <a:cs typeface="Times New Roman" panose="02020603050405020304" pitchFamily="18" charset="0"/>
              </a:rPr>
              <a:t>-learn</a:t>
            </a:r>
            <a:r>
              <a:rPr lang="en-US" sz="2400" dirty="0">
                <a:latin typeface="Times New Roman" panose="02020603050405020304" pitchFamily="18" charset="0"/>
                <a:cs typeface="Times New Roman" panose="02020603050405020304" pitchFamily="18" charset="0"/>
              </a:rPr>
              <a:t>- Predictive Modelling.</a:t>
            </a:r>
          </a:p>
          <a:p>
            <a:pPr>
              <a:lnSpc>
                <a:spcPct val="100000"/>
              </a:lnSpc>
            </a:pPr>
            <a:r>
              <a:rPr lang="en-US" sz="2400" b="1" dirty="0">
                <a:latin typeface="Times New Roman" panose="02020603050405020304" pitchFamily="18" charset="0"/>
                <a:cs typeface="Times New Roman" panose="02020603050405020304" pitchFamily="18" charset="0"/>
              </a:rPr>
              <a:t>NLTK</a:t>
            </a:r>
            <a:r>
              <a:rPr lang="en-US" sz="2400" dirty="0">
                <a:latin typeface="Times New Roman" panose="02020603050405020304" pitchFamily="18" charset="0"/>
                <a:cs typeface="Times New Roman" panose="02020603050405020304" pitchFamily="18" charset="0"/>
              </a:rPr>
              <a:t>- Text Analysis and Natural Language Processing</a:t>
            </a:r>
          </a:p>
          <a:p>
            <a:pPr marL="514350" indent="-514350">
              <a:lnSpc>
                <a:spcPct val="100000"/>
              </a:lnSpc>
              <a:buAutoNum type="arabicPeriod" startAt="2"/>
            </a:pPr>
            <a:r>
              <a:rPr lang="en-US" sz="2400" b="1" dirty="0">
                <a:latin typeface="Times New Roman" panose="02020603050405020304" pitchFamily="18" charset="0"/>
                <a:cs typeface="Times New Roman" panose="02020603050405020304" pitchFamily="18" charset="0"/>
              </a:rPr>
              <a:t>MYSQL, SQL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DataBase</a:t>
            </a:r>
            <a:endParaRPr lang="en-US" sz="2400" dirty="0">
              <a:latin typeface="Times New Roman" panose="02020603050405020304" pitchFamily="18" charset="0"/>
              <a:cs typeface="Times New Roman" panose="02020603050405020304" pitchFamily="18" charset="0"/>
            </a:endParaRPr>
          </a:p>
          <a:p>
            <a:pPr marL="514350" indent="-514350">
              <a:lnSpc>
                <a:spcPct val="100000"/>
              </a:lnSpc>
              <a:buAutoNum type="arabicPeriod" startAt="2"/>
            </a:pPr>
            <a:r>
              <a:rPr lang="en-US" sz="2400" b="1" dirty="0">
                <a:latin typeface="Times New Roman" panose="02020603050405020304" pitchFamily="18" charset="0"/>
                <a:cs typeface="Times New Roman" panose="02020603050405020304" pitchFamily="18" charset="0"/>
              </a:rPr>
              <a:t>Linux-</a:t>
            </a:r>
            <a:r>
              <a:rPr lang="en-US" sz="2400" dirty="0">
                <a:latin typeface="Times New Roman" panose="02020603050405020304" pitchFamily="18" charset="0"/>
                <a:cs typeface="Times New Roman" panose="02020603050405020304" pitchFamily="18" charset="0"/>
              </a:rPr>
              <a:t> Using the high-performance machine and for accessing the database</a:t>
            </a:r>
          </a:p>
          <a:p>
            <a:pPr marL="514350" indent="-514350">
              <a:lnSpc>
                <a:spcPct val="100000"/>
              </a:lnSpc>
              <a:buAutoNum type="arabicPeriod" startAt="2"/>
            </a:pPr>
            <a:r>
              <a:rPr lang="en-US" sz="2400" b="1" dirty="0">
                <a:latin typeface="Times New Roman" panose="02020603050405020304" pitchFamily="18" charset="0"/>
                <a:cs typeface="Times New Roman" panose="02020603050405020304" pitchFamily="18" charset="0"/>
              </a:rPr>
              <a:t>Tableau</a:t>
            </a:r>
            <a:r>
              <a:rPr lang="en-US" sz="2400" dirty="0">
                <a:latin typeface="Times New Roman" panose="02020603050405020304" pitchFamily="18" charset="0"/>
                <a:cs typeface="Times New Roman" panose="02020603050405020304" pitchFamily="18" charset="0"/>
              </a:rPr>
              <a:t>- Final Visualizations and Dashboards.</a:t>
            </a:r>
          </a:p>
          <a:p>
            <a:pPr>
              <a:lnSpc>
                <a:spcPct val="100000"/>
              </a:lnSpc>
            </a:pPr>
            <a:endParaRPr lang="en-US" sz="1800" dirty="0"/>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6" name="Ink 2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Graphic 6" descr="Database">
            <a:extLst>
              <a:ext uri="{FF2B5EF4-FFF2-40B4-BE49-F238E27FC236}">
                <a16:creationId xmlns:a16="http://schemas.microsoft.com/office/drawing/2014/main" id="{99B33155-D403-4D80-B1F2-2CC1A36B71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35845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546A6-F32D-854D-88C7-A5C10EB4D879}"/>
              </a:ext>
            </a:extLst>
          </p:cNvPr>
          <p:cNvSpPr>
            <a:spLocks noGrp="1"/>
          </p:cNvSpPr>
          <p:nvPr>
            <p:ph type="title"/>
          </p:nvPr>
        </p:nvSpPr>
        <p:spPr>
          <a:xfrm>
            <a:off x="838200" y="365125"/>
            <a:ext cx="10515600" cy="1325563"/>
          </a:xfrm>
        </p:spPr>
        <p:txBody>
          <a:bodyPr>
            <a:normAutofit/>
          </a:bodyPr>
          <a:lstStyle/>
          <a:p>
            <a:r>
              <a:rPr lang="en-US" sz="8000">
                <a:solidFill>
                  <a:srgbClr val="BA9C7F"/>
                </a:solidFill>
              </a:rPr>
              <a:t>Research Design and Methodologies</a:t>
            </a:r>
          </a:p>
        </p:txBody>
      </p:sp>
      <p:graphicFrame>
        <p:nvGraphicFramePr>
          <p:cNvPr id="6" name="Content Placeholder 2">
            <a:extLst>
              <a:ext uri="{FF2B5EF4-FFF2-40B4-BE49-F238E27FC236}">
                <a16:creationId xmlns:a16="http://schemas.microsoft.com/office/drawing/2014/main" id="{A1680EC3-6933-49DF-91D1-0D1193B3B801}"/>
              </a:ext>
            </a:extLst>
          </p:cNvPr>
          <p:cNvGraphicFramePr>
            <a:graphicFrameLocks noGrp="1"/>
          </p:cNvGraphicFramePr>
          <p:nvPr>
            <p:ph idx="1"/>
            <p:extLst>
              <p:ext uri="{D42A27DB-BD31-4B8C-83A1-F6EECF244321}">
                <p14:modId xmlns:p14="http://schemas.microsoft.com/office/powerpoint/2010/main" val="22975380"/>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27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B8FC6-F78F-CC49-9A0A-8F3E538DEDA3}"/>
              </a:ext>
            </a:extLst>
          </p:cNvPr>
          <p:cNvSpPr>
            <a:spLocks noGrp="1"/>
          </p:cNvSpPr>
          <p:nvPr>
            <p:ph type="title"/>
          </p:nvPr>
        </p:nvSpPr>
        <p:spPr>
          <a:xfrm>
            <a:off x="6739128" y="638089"/>
            <a:ext cx="4818888" cy="1476801"/>
          </a:xfrm>
        </p:spPr>
        <p:txBody>
          <a:bodyPr anchor="b">
            <a:normAutofit/>
          </a:bodyPr>
          <a:lstStyle/>
          <a:p>
            <a:r>
              <a:rPr lang="en-US" sz="5600"/>
              <a:t>Data Extraction</a:t>
            </a:r>
          </a:p>
        </p:txBody>
      </p:sp>
      <p:sp>
        <p:nvSpPr>
          <p:cNvPr id="1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3F2EC908-A75C-7A45-AE6E-DB7BFD49D94E}"/>
              </a:ext>
            </a:extLst>
          </p:cNvPr>
          <p:cNvSpPr>
            <a:spLocks noGrp="1"/>
          </p:cNvSpPr>
          <p:nvPr>
            <p:ph idx="1"/>
          </p:nvPr>
        </p:nvSpPr>
        <p:spPr>
          <a:xfrm>
            <a:off x="6739128" y="2664886"/>
            <a:ext cx="4818888" cy="3550789"/>
          </a:xfrm>
        </p:spPr>
        <p:txBody>
          <a:bodyPr anchor="t">
            <a:normAutofit/>
          </a:bodyPr>
          <a:lstStyle/>
          <a:p>
            <a:pPr>
              <a:lnSpc>
                <a:spcPct val="100000"/>
              </a:lnSpc>
            </a:pPr>
            <a:r>
              <a:rPr lang="en-US" sz="2000" dirty="0"/>
              <a:t>There is a public API provided by </a:t>
            </a:r>
            <a:r>
              <a:rPr lang="en-US" sz="2000" dirty="0" err="1"/>
              <a:t>data.org</a:t>
            </a:r>
            <a:r>
              <a:rPr lang="en-US" sz="2000" dirty="0"/>
              <a:t> to get the time lined  GitHub data which can be taken as source for data collection. </a:t>
            </a:r>
          </a:p>
          <a:p>
            <a:pPr marL="0" indent="0">
              <a:lnSpc>
                <a:spcPct val="100000"/>
              </a:lnSpc>
              <a:buNone/>
            </a:pPr>
            <a:r>
              <a:rPr lang="en-US" sz="2000" dirty="0" err="1"/>
              <a:t>url</a:t>
            </a:r>
            <a:r>
              <a:rPr lang="en-US" sz="2000" dirty="0"/>
              <a:t> = </a:t>
            </a:r>
            <a:r>
              <a:rPr lang="en-US" sz="2000" dirty="0">
                <a:hlinkClick r:id="rId2"/>
              </a:rPr>
              <a:t>https://data.gharchive.org/2014-04-01-15.json.gz</a:t>
            </a:r>
            <a:endParaRPr lang="en-US" sz="2000" dirty="0"/>
          </a:p>
          <a:p>
            <a:pPr>
              <a:lnSpc>
                <a:spcPct val="100000"/>
              </a:lnSpc>
            </a:pPr>
            <a:r>
              <a:rPr lang="en-US" sz="2000" dirty="0"/>
              <a:t>The data collected is a transactional data and is based on the type of action performed on GitHub repositories by the users.</a:t>
            </a:r>
          </a:p>
          <a:p>
            <a:pPr>
              <a:lnSpc>
                <a:spcPct val="100000"/>
              </a:lnSpc>
            </a:pPr>
            <a:r>
              <a:rPr lang="en-US" sz="2000" dirty="0"/>
              <a:t>I extracted data for the month of April in 2015.</a:t>
            </a:r>
          </a:p>
          <a:p>
            <a:pPr>
              <a:lnSpc>
                <a:spcPct val="100000"/>
              </a:lnSpc>
            </a:pPr>
            <a:r>
              <a:rPr lang="en-US" sz="2000" dirty="0"/>
              <a:t>The data extracted is unpredictable and it does not follow a pattern. I have handled all those cases and extracted the data useful to the project.</a:t>
            </a:r>
          </a:p>
          <a:p>
            <a:pPr marL="0" indent="0">
              <a:lnSpc>
                <a:spcPct val="100000"/>
              </a:lnSpc>
              <a:buNone/>
            </a:pPr>
            <a:endParaRPr lang="en-US" sz="2000" dirty="0"/>
          </a:p>
          <a:p>
            <a:pPr>
              <a:lnSpc>
                <a:spcPct val="100000"/>
              </a:lnSpc>
            </a:pPr>
            <a:endParaRPr lang="en-US" sz="2000" dirty="0"/>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pic>
        <p:nvPicPr>
          <p:cNvPr id="7" name="Graphic 6" descr="Database">
            <a:extLst>
              <a:ext uri="{FF2B5EF4-FFF2-40B4-BE49-F238E27FC236}">
                <a16:creationId xmlns:a16="http://schemas.microsoft.com/office/drawing/2014/main" id="{F1E02367-0BF2-449B-B775-556B6FFFD0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0936" y="699516"/>
            <a:ext cx="5458968" cy="5458968"/>
          </a:xfrm>
          <a:prstGeom prst="rect">
            <a:avLst/>
          </a:prstGeom>
        </p:spPr>
      </p:pic>
    </p:spTree>
    <p:extLst>
      <p:ext uri="{BB962C8B-B14F-4D97-AF65-F5344CB8AC3E}">
        <p14:creationId xmlns:p14="http://schemas.microsoft.com/office/powerpoint/2010/main" val="373176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18F3C-0A81-2146-AFE1-63D14ABB8459}"/>
              </a:ext>
            </a:extLst>
          </p:cNvPr>
          <p:cNvSpPr>
            <a:spLocks noGrp="1"/>
          </p:cNvSpPr>
          <p:nvPr>
            <p:ph type="title"/>
          </p:nvPr>
        </p:nvSpPr>
        <p:spPr>
          <a:xfrm>
            <a:off x="838200" y="365125"/>
            <a:ext cx="10515600" cy="1325563"/>
          </a:xfrm>
        </p:spPr>
        <p:txBody>
          <a:bodyPr>
            <a:normAutofit/>
          </a:bodyPr>
          <a:lstStyle/>
          <a:p>
            <a:pPr>
              <a:lnSpc>
                <a:spcPct val="90000"/>
              </a:lnSpc>
            </a:pPr>
            <a:r>
              <a:rPr lang="en-US" sz="6800">
                <a:solidFill>
                  <a:srgbClr val="BA9C7F"/>
                </a:solidFill>
              </a:rPr>
              <a:t>Some details about the Data Extraction</a:t>
            </a:r>
          </a:p>
        </p:txBody>
      </p:sp>
      <p:graphicFrame>
        <p:nvGraphicFramePr>
          <p:cNvPr id="5" name="Content Placeholder 2">
            <a:extLst>
              <a:ext uri="{FF2B5EF4-FFF2-40B4-BE49-F238E27FC236}">
                <a16:creationId xmlns:a16="http://schemas.microsoft.com/office/drawing/2014/main" id="{220BE9CC-4FCF-45EC-8B21-AC4F6F2411AA}"/>
              </a:ext>
            </a:extLst>
          </p:cNvPr>
          <p:cNvGraphicFramePr>
            <a:graphicFrameLocks noGrp="1"/>
          </p:cNvGraphicFramePr>
          <p:nvPr>
            <p:ph idx="1"/>
            <p:extLst>
              <p:ext uri="{D42A27DB-BD31-4B8C-83A1-F6EECF244321}">
                <p14:modId xmlns:p14="http://schemas.microsoft.com/office/powerpoint/2010/main" val="73907798"/>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92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EEFD7-0A32-8B46-A8AF-9B6184347CA8}"/>
              </a:ext>
            </a:extLst>
          </p:cNvPr>
          <p:cNvSpPr>
            <a:spLocks noGrp="1"/>
          </p:cNvSpPr>
          <p:nvPr>
            <p:ph type="title"/>
          </p:nvPr>
        </p:nvSpPr>
        <p:spPr>
          <a:xfrm>
            <a:off x="576072" y="238539"/>
            <a:ext cx="11018520" cy="1434415"/>
          </a:xfrm>
        </p:spPr>
        <p:txBody>
          <a:bodyPr anchor="b">
            <a:normAutofit/>
          </a:bodyPr>
          <a:lstStyle/>
          <a:p>
            <a:r>
              <a:rPr lang="en-US" sz="7200"/>
              <a:t>Feature Processing and selection</a:t>
            </a:r>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12B641-8274-D946-BFC3-B1548930CA49}"/>
              </a:ext>
            </a:extLst>
          </p:cNvPr>
          <p:cNvSpPr>
            <a:spLocks noGrp="1"/>
          </p:cNvSpPr>
          <p:nvPr>
            <p:ph idx="1"/>
          </p:nvPr>
        </p:nvSpPr>
        <p:spPr>
          <a:xfrm>
            <a:off x="572493" y="2071316"/>
            <a:ext cx="6713552" cy="4119172"/>
          </a:xfrm>
        </p:spPr>
        <p:txBody>
          <a:bodyPr anchor="t">
            <a:normAutofit/>
          </a:bodyPr>
          <a:lstStyle/>
          <a:p>
            <a:r>
              <a:rPr lang="en-US" dirty="0"/>
              <a:t>Explored the features present in my data set.</a:t>
            </a:r>
          </a:p>
          <a:p>
            <a:r>
              <a:rPr lang="en-US" dirty="0"/>
              <a:t>There are identical columns in our data with different names. </a:t>
            </a:r>
          </a:p>
          <a:p>
            <a:r>
              <a:rPr lang="en-US" dirty="0" err="1"/>
              <a:t>Ihave</a:t>
            </a:r>
            <a:r>
              <a:rPr lang="en-US" dirty="0"/>
              <a:t> removed the redundant columns.</a:t>
            </a:r>
          </a:p>
          <a:p>
            <a:r>
              <a:rPr lang="en-US" dirty="0"/>
              <a:t>There are about 588 features which consist of payload and </a:t>
            </a:r>
            <a:r>
              <a:rPr lang="en-US" dirty="0" err="1"/>
              <a:t>non_payload</a:t>
            </a:r>
            <a:r>
              <a:rPr lang="en-US" dirty="0"/>
              <a:t>.</a:t>
            </a:r>
          </a:p>
          <a:p>
            <a:r>
              <a:rPr lang="en-US" dirty="0"/>
              <a:t>Selected the features that are useful to our project.</a:t>
            </a:r>
          </a:p>
          <a:p>
            <a:pPr marL="0" indent="0">
              <a:buNone/>
            </a:pPr>
            <a:endParaRPr lang="en-US" dirty="0"/>
          </a:p>
          <a:p>
            <a:pPr marL="0" indent="0">
              <a:buNone/>
            </a:pP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A6A02F7-0927-3543-861C-7B2CAB57F942}"/>
              </a:ext>
            </a:extLst>
          </p:cNvPr>
          <p:cNvPicPr>
            <a:picLocks noChangeAspect="1"/>
          </p:cNvPicPr>
          <p:nvPr/>
        </p:nvPicPr>
        <p:blipFill rotWithShape="1">
          <a:blip r:embed="rId2"/>
          <a:srcRect l="9776" r="21199" b="3"/>
          <a:stretch/>
        </p:blipFill>
        <p:spPr>
          <a:xfrm>
            <a:off x="7286045" y="2093976"/>
            <a:ext cx="4330677" cy="4096512"/>
          </a:xfrm>
          <a:prstGeom prst="rect">
            <a:avLst/>
          </a:prstGeom>
        </p:spPr>
      </p:pic>
    </p:spTree>
    <p:extLst>
      <p:ext uri="{BB962C8B-B14F-4D97-AF65-F5344CB8AC3E}">
        <p14:creationId xmlns:p14="http://schemas.microsoft.com/office/powerpoint/2010/main" val="426108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6F1-C475-8049-B224-284D6E5BD021}"/>
              </a:ext>
            </a:extLst>
          </p:cNvPr>
          <p:cNvSpPr>
            <a:spLocks noGrp="1"/>
          </p:cNvSpPr>
          <p:nvPr>
            <p:ph type="title"/>
          </p:nvPr>
        </p:nvSpPr>
        <p:spPr/>
        <p:txBody>
          <a:bodyPr/>
          <a:lstStyle/>
          <a:p>
            <a:r>
              <a:rPr lang="en-US" dirty="0"/>
              <a:t>Data Scrubbing</a:t>
            </a:r>
          </a:p>
        </p:txBody>
      </p:sp>
      <p:sp>
        <p:nvSpPr>
          <p:cNvPr id="3" name="Content Placeholder 2">
            <a:extLst>
              <a:ext uri="{FF2B5EF4-FFF2-40B4-BE49-F238E27FC236}">
                <a16:creationId xmlns:a16="http://schemas.microsoft.com/office/drawing/2014/main" id="{618C9C93-5E04-CC46-BF55-D5FB4ECDAF09}"/>
              </a:ext>
            </a:extLst>
          </p:cNvPr>
          <p:cNvSpPr>
            <a:spLocks noGrp="1"/>
          </p:cNvSpPr>
          <p:nvPr>
            <p:ph idx="1"/>
          </p:nvPr>
        </p:nvSpPr>
        <p:spPr/>
        <p:txBody>
          <a:bodyPr/>
          <a:lstStyle/>
          <a:p>
            <a:r>
              <a:rPr lang="en-US" dirty="0"/>
              <a:t>Removing the duplicate rows.</a:t>
            </a:r>
          </a:p>
          <a:p>
            <a:r>
              <a:rPr lang="en-US" dirty="0" err="1"/>
              <a:t>Subsetting</a:t>
            </a:r>
            <a:r>
              <a:rPr lang="en-US" dirty="0"/>
              <a:t> the repository information from the transactional data.</a:t>
            </a:r>
          </a:p>
          <a:p>
            <a:r>
              <a:rPr lang="en-US" dirty="0"/>
              <a:t>Understanding the data-types .</a:t>
            </a:r>
          </a:p>
          <a:p>
            <a:r>
              <a:rPr lang="en-US" dirty="0"/>
              <a:t>Detecting the null values.</a:t>
            </a:r>
          </a:p>
          <a:p>
            <a:r>
              <a:rPr lang="en-US" dirty="0"/>
              <a:t>Understanding the data columns and their purpose.</a:t>
            </a:r>
          </a:p>
          <a:p>
            <a:r>
              <a:rPr lang="en-US" dirty="0"/>
              <a:t>Got correlation between non categorical, categorical and textual features.</a:t>
            </a:r>
          </a:p>
          <a:p>
            <a:pPr marL="0" indent="0">
              <a:buNone/>
            </a:pPr>
            <a:endParaRPr lang="en-US" dirty="0"/>
          </a:p>
        </p:txBody>
      </p:sp>
    </p:spTree>
    <p:extLst>
      <p:ext uri="{BB962C8B-B14F-4D97-AF65-F5344CB8AC3E}">
        <p14:creationId xmlns:p14="http://schemas.microsoft.com/office/powerpoint/2010/main" val="3501837006"/>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83B21"/>
      </a:dk2>
      <a:lt2>
        <a:srgbClr val="E2E5E8"/>
      </a:lt2>
      <a:accent1>
        <a:srgbClr val="BA9C7F"/>
      </a:accent1>
      <a:accent2>
        <a:srgbClr val="A7A372"/>
      </a:accent2>
      <a:accent3>
        <a:srgbClr val="99A67E"/>
      </a:accent3>
      <a:accent4>
        <a:srgbClr val="84AD76"/>
      </a:accent4>
      <a:accent5>
        <a:srgbClr val="82AC88"/>
      </a:accent5>
      <a:accent6>
        <a:srgbClr val="76AE96"/>
      </a:accent6>
      <a:hlink>
        <a:srgbClr val="5F84A9"/>
      </a:hlink>
      <a:folHlink>
        <a:srgbClr val="7F7F7F"/>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907</Words>
  <Application>Microsoft Macintosh PowerPoint</Application>
  <PresentationFormat>Widescreen</PresentationFormat>
  <Paragraphs>96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The Hand</vt:lpstr>
      <vt:lpstr>The Serif Hand Black</vt:lpstr>
      <vt:lpstr>Times New Roman</vt:lpstr>
      <vt:lpstr>SketchyVTI</vt:lpstr>
      <vt:lpstr>Predicting and analyzing the features of Git hub repositories</vt:lpstr>
      <vt:lpstr>Statement of the project problem </vt:lpstr>
      <vt:lpstr>Objectives of the project</vt:lpstr>
      <vt:lpstr>Tools:</vt:lpstr>
      <vt:lpstr>Research Design and Methodologies</vt:lpstr>
      <vt:lpstr>Data Extraction</vt:lpstr>
      <vt:lpstr>Some details about the Data Extraction</vt:lpstr>
      <vt:lpstr>Feature Processing and selection</vt:lpstr>
      <vt:lpstr>Data Scrubbing</vt:lpstr>
      <vt:lpstr>Null values in our data</vt:lpstr>
      <vt:lpstr>Data Types</vt:lpstr>
      <vt:lpstr>Feature Engineering</vt:lpstr>
      <vt:lpstr>Categorical ANALysis</vt:lpstr>
      <vt:lpstr>Text Analysis</vt:lpstr>
      <vt:lpstr>Exploratory Data Analysis on TEXT</vt:lpstr>
      <vt:lpstr>Feature importance and Extraction</vt:lpstr>
      <vt:lpstr>descriptive analytics</vt:lpstr>
      <vt:lpstr>Predictive analytics</vt:lpstr>
      <vt:lpstr>Improving the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the features of Git hub repositories</dc:title>
  <dc:creator>Microsoft Office User</dc:creator>
  <cp:lastModifiedBy>Microsoft Office User</cp:lastModifiedBy>
  <cp:revision>2</cp:revision>
  <dcterms:created xsi:type="dcterms:W3CDTF">2020-03-25T19:11:06Z</dcterms:created>
  <dcterms:modified xsi:type="dcterms:W3CDTF">2020-04-03T12:29:23Z</dcterms:modified>
</cp:coreProperties>
</file>